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26" r:id="rId2"/>
    <p:sldId id="261" r:id="rId3"/>
    <p:sldId id="417" r:id="rId4"/>
    <p:sldId id="419" r:id="rId5"/>
    <p:sldId id="416" r:id="rId6"/>
    <p:sldId id="42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4" d="100"/>
          <a:sy n="124" d="100"/>
        </p:scale>
        <p:origin x="-1528" y="-2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522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313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024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278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254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913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753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299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54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03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54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19DF6-771A-4417-BB26-F6FBA4332A8E}" type="datetimeFigureOut">
              <a:rPr lang="en-CA" smtClean="0"/>
              <a:t>2021-03-10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5B0E3-A642-4D29-B3D8-85F23E594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17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76D55EB-981B-4099-950D-5B194DAC3432}"/>
              </a:ext>
            </a:extLst>
          </p:cNvPr>
          <p:cNvGrpSpPr/>
          <p:nvPr/>
        </p:nvGrpSpPr>
        <p:grpSpPr>
          <a:xfrm>
            <a:off x="898804" y="749798"/>
            <a:ext cx="11014053" cy="5731560"/>
            <a:chOff x="679729" y="854573"/>
            <a:chExt cx="11014053" cy="57315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74AE51-62A0-4EC8-92DD-E47DBDE0C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750" y="1272421"/>
              <a:ext cx="10482499" cy="897119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F5F30C8-392C-4AD5-A66E-F0AA9DD1214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5564" y="1728680"/>
              <a:ext cx="463697" cy="66480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837CE61-7E33-437E-8BB1-AE0645C31E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4030" y="1726786"/>
              <a:ext cx="448334" cy="63479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0F98807-F963-4C51-80A1-5E3C0CEE997F}"/>
                </a:ext>
              </a:extLst>
            </p:cNvPr>
            <p:cNvSpPr txBox="1"/>
            <p:nvPr/>
          </p:nvSpPr>
          <p:spPr>
            <a:xfrm>
              <a:off x="3565727" y="1101327"/>
              <a:ext cx="11256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>
                  <a:solidFill>
                    <a:srgbClr val="FF0000"/>
                  </a:solidFill>
                </a:rPr>
                <a:t>Intron (</a:t>
              </a:r>
              <a:r>
                <a:rPr lang="en-CA" sz="1000" b="1" i="1" dirty="0">
                  <a:solidFill>
                    <a:srgbClr val="FF0000"/>
                  </a:solidFill>
                </a:rPr>
                <a:t>ca</a:t>
              </a:r>
              <a:r>
                <a:rPr lang="en-CA" sz="1000" b="1" dirty="0">
                  <a:solidFill>
                    <a:srgbClr val="FF0000"/>
                  </a:solidFill>
                </a:rPr>
                <a:t>. 2.8 kb)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C78590C-4AEC-437C-B15C-BD4178E7B714}"/>
                </a:ext>
              </a:extLst>
            </p:cNvPr>
            <p:cNvSpPr txBox="1"/>
            <p:nvPr/>
          </p:nvSpPr>
          <p:spPr>
            <a:xfrm>
              <a:off x="7279752" y="1141373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solidFill>
                    <a:srgbClr val="FF0000"/>
                  </a:solidFill>
                </a:rPr>
                <a:t>Intron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EE21556-3E58-4F1A-9D52-1E9FD5FF9F79}"/>
                </a:ext>
              </a:extLst>
            </p:cNvPr>
            <p:cNvSpPr txBox="1"/>
            <p:nvPr/>
          </p:nvSpPr>
          <p:spPr>
            <a:xfrm>
              <a:off x="8396027" y="1147336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>
                  <a:solidFill>
                    <a:srgbClr val="FF0000"/>
                  </a:solidFill>
                </a:rPr>
                <a:t>Intron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4279B3-76A8-4ACC-B6D1-AAF77249480F}"/>
                </a:ext>
              </a:extLst>
            </p:cNvPr>
            <p:cNvSpPr txBox="1"/>
            <p:nvPr/>
          </p:nvSpPr>
          <p:spPr>
            <a:xfrm>
              <a:off x="9732413" y="1156762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>
                  <a:solidFill>
                    <a:srgbClr val="FF0000"/>
                  </a:solidFill>
                </a:rPr>
                <a:t>Intron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68AA11A-6F2F-4DBF-856D-3F532A9C4354}"/>
                </a:ext>
              </a:extLst>
            </p:cNvPr>
            <p:cNvGrpSpPr/>
            <p:nvPr/>
          </p:nvGrpSpPr>
          <p:grpSpPr>
            <a:xfrm>
              <a:off x="1601161" y="2114985"/>
              <a:ext cx="2139611" cy="707317"/>
              <a:chOff x="1439234" y="2759460"/>
              <a:chExt cx="2292714" cy="791697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40B4C3C-7056-4891-A502-D210FA5F9ADA}"/>
                  </a:ext>
                </a:extLst>
              </p:cNvPr>
              <p:cNvSpPr txBox="1"/>
              <p:nvPr/>
            </p:nvSpPr>
            <p:spPr>
              <a:xfrm>
                <a:off x="1439234" y="3251295"/>
                <a:ext cx="763626" cy="275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000" b="1" dirty="0"/>
                  <a:t>RNaseP-F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AF5E59-2FBA-4568-9E31-3A4EE2571408}"/>
                  </a:ext>
                </a:extLst>
              </p:cNvPr>
              <p:cNvSpPr txBox="1"/>
              <p:nvPr/>
            </p:nvSpPr>
            <p:spPr>
              <a:xfrm>
                <a:off x="2904156" y="3261189"/>
                <a:ext cx="827792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100" b="1" dirty="0"/>
                  <a:t>RNaseP-R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160733-AF66-4F13-AA93-5EB0D6E6FEA7}"/>
                  </a:ext>
                </a:extLst>
              </p:cNvPr>
              <p:cNvSpPr txBox="1"/>
              <p:nvPr/>
            </p:nvSpPr>
            <p:spPr>
              <a:xfrm>
                <a:off x="2171694" y="3266950"/>
                <a:ext cx="827792" cy="284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050" b="1" dirty="0"/>
                  <a:t>RNaseP-P</a:t>
                </a:r>
              </a:p>
            </p:txBody>
          </p:sp>
          <p:sp>
            <p:nvSpPr>
              <p:cNvPr id="42" name="Arrow: Right 41">
                <a:extLst>
                  <a:ext uri="{FF2B5EF4-FFF2-40B4-BE49-F238E27FC236}">
                    <a16:creationId xmlns:a16="http://schemas.microsoft.com/office/drawing/2014/main" id="{BD2DD3E8-D447-4A70-A93E-43A81E189F26}"/>
                  </a:ext>
                </a:extLst>
              </p:cNvPr>
              <p:cNvSpPr/>
              <p:nvPr/>
            </p:nvSpPr>
            <p:spPr>
              <a:xfrm>
                <a:off x="1779059" y="3117629"/>
                <a:ext cx="230904" cy="129695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Arrow: Right 42">
                <a:extLst>
                  <a:ext uri="{FF2B5EF4-FFF2-40B4-BE49-F238E27FC236}">
                    <a16:creationId xmlns:a16="http://schemas.microsoft.com/office/drawing/2014/main" id="{B5512712-31C7-4015-9A5E-1B9E55F4D9B8}"/>
                  </a:ext>
                </a:extLst>
              </p:cNvPr>
              <p:cNvSpPr/>
              <p:nvPr/>
            </p:nvSpPr>
            <p:spPr>
              <a:xfrm rot="10800000">
                <a:off x="3087147" y="3088625"/>
                <a:ext cx="230904" cy="129695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36F169E1-C310-4CE1-82EE-D017D785B4B1}"/>
                  </a:ext>
                </a:extLst>
              </p:cNvPr>
              <p:cNvGrpSpPr/>
              <p:nvPr/>
            </p:nvGrpSpPr>
            <p:grpSpPr>
              <a:xfrm>
                <a:off x="2006193" y="2759460"/>
                <a:ext cx="864447" cy="442146"/>
                <a:chOff x="5805064" y="3017778"/>
                <a:chExt cx="864447" cy="442146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7EF696BB-A134-4FF5-8654-24A19F0B3B39}"/>
                    </a:ext>
                  </a:extLst>
                </p:cNvPr>
                <p:cNvSpPr/>
                <p:nvPr/>
              </p:nvSpPr>
              <p:spPr>
                <a:xfrm flipV="1">
                  <a:off x="6096000" y="3375947"/>
                  <a:ext cx="334297" cy="83977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E0831D2B-E240-403B-A305-D5955CD96B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76606" y="3243385"/>
                  <a:ext cx="114470" cy="1374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1110898D-E199-487C-8460-6E8077E51B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0716" y="3212734"/>
                  <a:ext cx="109492" cy="15092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776DE00-AFA7-45AD-950D-112EE178CF35}"/>
                    </a:ext>
                  </a:extLst>
                </p:cNvPr>
                <p:cNvSpPr txBox="1"/>
                <p:nvPr/>
              </p:nvSpPr>
              <p:spPr>
                <a:xfrm>
                  <a:off x="6504406" y="3017778"/>
                  <a:ext cx="165105" cy="3100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b="1" dirty="0"/>
                    <a:t>Q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0FFD8A0-8977-4F0E-BD83-F8F732221936}"/>
                    </a:ext>
                  </a:extLst>
                </p:cNvPr>
                <p:cNvSpPr txBox="1"/>
                <p:nvPr/>
              </p:nvSpPr>
              <p:spPr>
                <a:xfrm>
                  <a:off x="5805064" y="3040586"/>
                  <a:ext cx="165105" cy="3100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b="1" dirty="0"/>
                    <a:t>F</a:t>
                  </a:r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435E90C-AC42-4587-A08A-EFA8545444A0}"/>
                </a:ext>
              </a:extLst>
            </p:cNvPr>
            <p:cNvSpPr txBox="1"/>
            <p:nvPr/>
          </p:nvSpPr>
          <p:spPr>
            <a:xfrm>
              <a:off x="11058040" y="2492916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/>
                <a:t>A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822F590-11A1-4918-94DC-D7A8F7C36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9797" y="3989916"/>
              <a:ext cx="10482499" cy="8971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915A14B-0B6F-46C7-BC8D-06B620EFC41C}"/>
                </a:ext>
              </a:extLst>
            </p:cNvPr>
            <p:cNvSpPr txBox="1"/>
            <p:nvPr/>
          </p:nvSpPr>
          <p:spPr>
            <a:xfrm>
              <a:off x="3540774" y="3720353"/>
              <a:ext cx="11256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>
                  <a:solidFill>
                    <a:srgbClr val="FF0000"/>
                  </a:solidFill>
                </a:rPr>
                <a:t>Intron (</a:t>
              </a:r>
              <a:r>
                <a:rPr lang="en-CA" sz="1000" b="1" i="1" dirty="0">
                  <a:solidFill>
                    <a:srgbClr val="FF0000"/>
                  </a:solidFill>
                </a:rPr>
                <a:t>ca</a:t>
              </a:r>
              <a:r>
                <a:rPr lang="en-CA" sz="1000" b="1" dirty="0">
                  <a:solidFill>
                    <a:srgbClr val="FF0000"/>
                  </a:solidFill>
                </a:rPr>
                <a:t>. 2.8 kb)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E072608-6AFA-4259-9192-096B0207BC1B}"/>
                </a:ext>
              </a:extLst>
            </p:cNvPr>
            <p:cNvSpPr txBox="1"/>
            <p:nvPr/>
          </p:nvSpPr>
          <p:spPr>
            <a:xfrm>
              <a:off x="7254799" y="3760399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solidFill>
                    <a:srgbClr val="FF0000"/>
                  </a:solidFill>
                </a:rPr>
                <a:t>Intron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64D1311-2F92-48E2-B593-AED68F20380E}"/>
                </a:ext>
              </a:extLst>
            </p:cNvPr>
            <p:cNvSpPr txBox="1"/>
            <p:nvPr/>
          </p:nvSpPr>
          <p:spPr>
            <a:xfrm>
              <a:off x="8371074" y="3766362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>
                  <a:solidFill>
                    <a:srgbClr val="FF0000"/>
                  </a:solidFill>
                </a:rPr>
                <a:t>Intron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CAEE2C-D7E4-4EFE-BBAC-321D2B12C820}"/>
                </a:ext>
              </a:extLst>
            </p:cNvPr>
            <p:cNvSpPr txBox="1"/>
            <p:nvPr/>
          </p:nvSpPr>
          <p:spPr>
            <a:xfrm>
              <a:off x="9707460" y="3775788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dirty="0">
                  <a:solidFill>
                    <a:srgbClr val="FF0000"/>
                  </a:solidFill>
                </a:rPr>
                <a:t>Intron</a:t>
              </a:r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E1BB194A-213A-4967-B54E-38EE8081994E}"/>
                </a:ext>
              </a:extLst>
            </p:cNvPr>
            <p:cNvSpPr/>
            <p:nvPr/>
          </p:nvSpPr>
          <p:spPr>
            <a:xfrm rot="10800000">
              <a:off x="7049557" y="5484841"/>
              <a:ext cx="230904" cy="12969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8FD88A3-8CDD-44EB-9EFF-411FCC80B218}"/>
                </a:ext>
              </a:extLst>
            </p:cNvPr>
            <p:cNvSpPr txBox="1"/>
            <p:nvPr/>
          </p:nvSpPr>
          <p:spPr>
            <a:xfrm>
              <a:off x="6752875" y="5559991"/>
              <a:ext cx="82426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50" b="1" dirty="0"/>
                <a:t>RNase P-R8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F364DAF-8566-4209-9919-CE1CBACEF4EA}"/>
                </a:ext>
              </a:extLst>
            </p:cNvPr>
            <p:cNvSpPr/>
            <p:nvPr/>
          </p:nvSpPr>
          <p:spPr>
            <a:xfrm>
              <a:off x="758503" y="4424745"/>
              <a:ext cx="10935279" cy="563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5B7CFEA-9B53-4F8A-BC49-6C52358D26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9255" y="4292355"/>
              <a:ext cx="589487" cy="1057196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1B959B7-931F-472D-83BD-14C026F3D16B}"/>
                </a:ext>
              </a:extLst>
            </p:cNvPr>
            <p:cNvSpPr txBox="1"/>
            <p:nvPr/>
          </p:nvSpPr>
          <p:spPr>
            <a:xfrm rot="16200000">
              <a:off x="6818826" y="5056684"/>
              <a:ext cx="70436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b="1" dirty="0"/>
                <a:t>(EXON 2)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5D2B0A-6CEB-48C6-B8A1-9E2534B56506}"/>
                </a:ext>
              </a:extLst>
            </p:cNvPr>
            <p:cNvSpPr/>
            <p:nvPr/>
          </p:nvSpPr>
          <p:spPr>
            <a:xfrm>
              <a:off x="679730" y="3720353"/>
              <a:ext cx="10748925" cy="21117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1DFBD43-AE0C-4FC2-8B69-9573BA4091AA}"/>
                </a:ext>
              </a:extLst>
            </p:cNvPr>
            <p:cNvGrpSpPr/>
            <p:nvPr/>
          </p:nvGrpSpPr>
          <p:grpSpPr>
            <a:xfrm>
              <a:off x="1549382" y="5069094"/>
              <a:ext cx="1456061" cy="707317"/>
              <a:chOff x="1439234" y="2759460"/>
              <a:chExt cx="1560252" cy="791697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6114AD3B-1DBE-43FE-B202-37441529C239}"/>
                  </a:ext>
                </a:extLst>
              </p:cNvPr>
              <p:cNvSpPr txBox="1"/>
              <p:nvPr/>
            </p:nvSpPr>
            <p:spPr>
              <a:xfrm>
                <a:off x="1439234" y="3251295"/>
                <a:ext cx="763626" cy="275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000" b="1" dirty="0"/>
                  <a:t>RNaseP-F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80E01A9-8716-463F-80BE-1B3EEDB88342}"/>
                  </a:ext>
                </a:extLst>
              </p:cNvPr>
              <p:cNvSpPr txBox="1"/>
              <p:nvPr/>
            </p:nvSpPr>
            <p:spPr>
              <a:xfrm>
                <a:off x="2171694" y="3266950"/>
                <a:ext cx="827792" cy="284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050" b="1" dirty="0"/>
                  <a:t>RNaseP-P</a:t>
                </a:r>
              </a:p>
            </p:txBody>
          </p:sp>
          <p:sp>
            <p:nvSpPr>
              <p:cNvPr id="74" name="Arrow: Right 73">
                <a:extLst>
                  <a:ext uri="{FF2B5EF4-FFF2-40B4-BE49-F238E27FC236}">
                    <a16:creationId xmlns:a16="http://schemas.microsoft.com/office/drawing/2014/main" id="{D81B863D-48E2-4C61-9715-7A3FF34A033F}"/>
                  </a:ext>
                </a:extLst>
              </p:cNvPr>
              <p:cNvSpPr/>
              <p:nvPr/>
            </p:nvSpPr>
            <p:spPr>
              <a:xfrm>
                <a:off x="1779059" y="3117629"/>
                <a:ext cx="230904" cy="129695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F04C46A7-EAF7-4F16-BC9C-A0C088BF51E7}"/>
                  </a:ext>
                </a:extLst>
              </p:cNvPr>
              <p:cNvGrpSpPr/>
              <p:nvPr/>
            </p:nvGrpSpPr>
            <p:grpSpPr>
              <a:xfrm>
                <a:off x="2006193" y="2759460"/>
                <a:ext cx="864447" cy="442146"/>
                <a:chOff x="5805064" y="3017778"/>
                <a:chExt cx="864447" cy="442146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751DA653-5537-48D7-B81E-B0BE4D37C0AC}"/>
                    </a:ext>
                  </a:extLst>
                </p:cNvPr>
                <p:cNvSpPr/>
                <p:nvPr/>
              </p:nvSpPr>
              <p:spPr>
                <a:xfrm flipV="1">
                  <a:off x="6096000" y="3375947"/>
                  <a:ext cx="334297" cy="83977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59D08617-93D4-4596-A5DC-1A495748C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76606" y="3243385"/>
                  <a:ext cx="114470" cy="1374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FBB9E134-CB20-4D35-B954-A06D70A6AA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0716" y="3212734"/>
                  <a:ext cx="109492" cy="15092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039356F-ED6B-47E8-9B0D-F6D1DCC8525C}"/>
                    </a:ext>
                  </a:extLst>
                </p:cNvPr>
                <p:cNvSpPr txBox="1"/>
                <p:nvPr/>
              </p:nvSpPr>
              <p:spPr>
                <a:xfrm>
                  <a:off x="6504406" y="3017778"/>
                  <a:ext cx="165105" cy="3100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b="1" dirty="0"/>
                    <a:t>Q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B13F8B57-B39B-410F-B92A-01D350BE9034}"/>
                    </a:ext>
                  </a:extLst>
                </p:cNvPr>
                <p:cNvSpPr txBox="1"/>
                <p:nvPr/>
              </p:nvSpPr>
              <p:spPr>
                <a:xfrm>
                  <a:off x="5805064" y="3040586"/>
                  <a:ext cx="165105" cy="3100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b="1" dirty="0"/>
                    <a:t>F</a:t>
                  </a:r>
                </a:p>
              </p:txBody>
            </p:sp>
          </p:grpSp>
        </p:grp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43916E3-837B-405F-96AA-9DF90410064E}"/>
                </a:ext>
              </a:extLst>
            </p:cNvPr>
            <p:cNvSpPr/>
            <p:nvPr/>
          </p:nvSpPr>
          <p:spPr>
            <a:xfrm>
              <a:off x="679729" y="854573"/>
              <a:ext cx="10748925" cy="21117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FB3CFEC-6B2B-4B8B-A187-5C6440109BC8}"/>
                </a:ext>
              </a:extLst>
            </p:cNvPr>
            <p:cNvSpPr txBox="1"/>
            <p:nvPr/>
          </p:nvSpPr>
          <p:spPr>
            <a:xfrm>
              <a:off x="11058040" y="5379752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/>
                <a:t>B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9768586-F842-4E1D-807C-00E5DAEF9382}"/>
                </a:ext>
              </a:extLst>
            </p:cNvPr>
            <p:cNvSpPr txBox="1"/>
            <p:nvPr/>
          </p:nvSpPr>
          <p:spPr>
            <a:xfrm>
              <a:off x="5100018" y="6062913"/>
              <a:ext cx="20649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b="1" dirty="0"/>
                <a:t>Fig. 1_Suppl 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967A971-F280-4F96-9D39-3770FA71C5B8}"/>
                </a:ext>
              </a:extLst>
            </p:cNvPr>
            <p:cNvCxnSpPr>
              <a:cxnSpLocks/>
            </p:cNvCxnSpPr>
            <p:nvPr/>
          </p:nvCxnSpPr>
          <p:spPr>
            <a:xfrm>
              <a:off x="7429551" y="4336882"/>
              <a:ext cx="0" cy="1127234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482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FBF4C2-8118-4F30-A064-7DDEAC4A693A}"/>
              </a:ext>
            </a:extLst>
          </p:cNvPr>
          <p:cNvSpPr/>
          <p:nvPr/>
        </p:nvSpPr>
        <p:spPr>
          <a:xfrm>
            <a:off x="2053566" y="5604329"/>
            <a:ext cx="8916536" cy="197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32C65-836D-4C62-8FE6-111D033307FC}"/>
              </a:ext>
            </a:extLst>
          </p:cNvPr>
          <p:cNvSpPr txBox="1"/>
          <p:nvPr/>
        </p:nvSpPr>
        <p:spPr>
          <a:xfrm flipH="1">
            <a:off x="5100256" y="5929450"/>
            <a:ext cx="2130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/>
              <a:t>Fig. 2_Suppl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FA57D9-F099-4AAE-877D-40915C5BBA85}"/>
              </a:ext>
            </a:extLst>
          </p:cNvPr>
          <p:cNvSpPr txBox="1"/>
          <p:nvPr/>
        </p:nvSpPr>
        <p:spPr>
          <a:xfrm>
            <a:off x="703167" y="6452670"/>
            <a:ext cx="302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49,812 SARS-CoV-2 sequences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BC3CAF55-2AD0-4599-A91D-96F5139BB658}"/>
              </a:ext>
            </a:extLst>
          </p:cNvPr>
          <p:cNvSpPr/>
          <p:nvPr/>
        </p:nvSpPr>
        <p:spPr>
          <a:xfrm>
            <a:off x="1484882" y="5678735"/>
            <a:ext cx="571458" cy="70721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C66113-8E69-4C62-A472-578CEDC86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7" y="594489"/>
            <a:ext cx="10557065" cy="50470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384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72C2F2-2F3C-4E86-9F90-F7CF8FFF5E75}"/>
              </a:ext>
            </a:extLst>
          </p:cNvPr>
          <p:cNvSpPr/>
          <p:nvPr/>
        </p:nvSpPr>
        <p:spPr>
          <a:xfrm>
            <a:off x="8833607" y="545284"/>
            <a:ext cx="3254929" cy="5257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D0E2AF-96AF-40CA-80F8-E8A721F1F03F}"/>
              </a:ext>
            </a:extLst>
          </p:cNvPr>
          <p:cNvSpPr txBox="1"/>
          <p:nvPr/>
        </p:nvSpPr>
        <p:spPr>
          <a:xfrm flipH="1">
            <a:off x="5575410" y="6137922"/>
            <a:ext cx="20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/>
              <a:t>Fig. 3_Suppl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5532BB-1526-4A1E-A1B8-B56A482E0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66" y="545284"/>
            <a:ext cx="9814560" cy="51998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74399F-DAC2-449B-ABE2-289EDEFBB56F}"/>
              </a:ext>
            </a:extLst>
          </p:cNvPr>
          <p:cNvSpPr txBox="1"/>
          <p:nvPr/>
        </p:nvSpPr>
        <p:spPr>
          <a:xfrm>
            <a:off x="845532" y="6476476"/>
            <a:ext cx="313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49,426 SARS-CoV-2 sequences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AB8F00-9F06-4F13-8016-765ACE285B32}"/>
              </a:ext>
            </a:extLst>
          </p:cNvPr>
          <p:cNvSpPr/>
          <p:nvPr/>
        </p:nvSpPr>
        <p:spPr>
          <a:xfrm>
            <a:off x="6603602" y="980502"/>
            <a:ext cx="149738" cy="482256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4D4558AA-9D2C-42AF-9771-42F3380E211A}"/>
              </a:ext>
            </a:extLst>
          </p:cNvPr>
          <p:cNvSpPr/>
          <p:nvPr/>
        </p:nvSpPr>
        <p:spPr>
          <a:xfrm>
            <a:off x="1482106" y="5817232"/>
            <a:ext cx="422543" cy="69196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2468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3A93BED-07B4-4E00-9B41-86C6F45387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601857"/>
              </p:ext>
            </p:extLst>
          </p:nvPr>
        </p:nvGraphicFramePr>
        <p:xfrm>
          <a:off x="3647586" y="430277"/>
          <a:ext cx="6139656" cy="5761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051849" imgH="7556412" progId="Excel.Sheet.12">
                  <p:embed/>
                </p:oleObj>
              </mc:Choice>
              <mc:Fallback>
                <p:oleObj name="Worksheet" r:id="rId2" imgW="8051849" imgH="75564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47586" y="430277"/>
                        <a:ext cx="6139656" cy="5761519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68A6C71-E922-4902-BD51-624EF874104E}"/>
              </a:ext>
            </a:extLst>
          </p:cNvPr>
          <p:cNvSpPr txBox="1"/>
          <p:nvPr/>
        </p:nvSpPr>
        <p:spPr>
          <a:xfrm>
            <a:off x="5430773" y="6334780"/>
            <a:ext cx="243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Table. 1_Suppl </a:t>
            </a:r>
          </a:p>
        </p:txBody>
      </p:sp>
    </p:spTree>
    <p:extLst>
      <p:ext uri="{BB962C8B-B14F-4D97-AF65-F5344CB8AC3E}">
        <p14:creationId xmlns:p14="http://schemas.microsoft.com/office/powerpoint/2010/main" val="4002711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C85CAA5-F125-4032-90A6-14C5DDB4E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349738"/>
              </p:ext>
            </p:extLst>
          </p:nvPr>
        </p:nvGraphicFramePr>
        <p:xfrm>
          <a:off x="1222023" y="539570"/>
          <a:ext cx="10169008" cy="5320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868023" imgH="5162419" progId="Excel.Sheet.12">
                  <p:embed/>
                </p:oleObj>
              </mc:Choice>
              <mc:Fallback>
                <p:oleObj name="Worksheet" r:id="rId2" imgW="9868023" imgH="516241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22023" y="539570"/>
                        <a:ext cx="10169008" cy="53200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1570EBD-43A2-4DAC-AC19-674A6FCFF748}"/>
              </a:ext>
            </a:extLst>
          </p:cNvPr>
          <p:cNvSpPr txBox="1"/>
          <p:nvPr/>
        </p:nvSpPr>
        <p:spPr>
          <a:xfrm>
            <a:off x="5090457" y="5982930"/>
            <a:ext cx="243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Table. 2_Suppl </a:t>
            </a:r>
          </a:p>
        </p:txBody>
      </p:sp>
    </p:spTree>
    <p:extLst>
      <p:ext uri="{BB962C8B-B14F-4D97-AF65-F5344CB8AC3E}">
        <p14:creationId xmlns:p14="http://schemas.microsoft.com/office/powerpoint/2010/main" val="281754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54B126-693A-4BDB-AC33-1B980E87E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487" y="512383"/>
            <a:ext cx="4363025" cy="615393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4129B1-2F94-4928-9727-34529CE7AA2C}"/>
              </a:ext>
            </a:extLst>
          </p:cNvPr>
          <p:cNvCxnSpPr/>
          <p:nvPr/>
        </p:nvCxnSpPr>
        <p:spPr>
          <a:xfrm>
            <a:off x="6442745" y="385894"/>
            <a:ext cx="8808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E2539E-243E-4275-B1E7-D569E32430B5}"/>
              </a:ext>
            </a:extLst>
          </p:cNvPr>
          <p:cNvCxnSpPr/>
          <p:nvPr/>
        </p:nvCxnSpPr>
        <p:spPr>
          <a:xfrm>
            <a:off x="7396668" y="385894"/>
            <a:ext cx="8808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EF3D561-D21D-4C74-80C3-932C03D5CE32}"/>
              </a:ext>
            </a:extLst>
          </p:cNvPr>
          <p:cNvSpPr txBox="1"/>
          <p:nvPr/>
        </p:nvSpPr>
        <p:spPr>
          <a:xfrm>
            <a:off x="7396668" y="63934"/>
            <a:ext cx="924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/>
              <a:t>SORP Assay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3BD84E-0E98-40E2-9726-8BAC7E33BD91}"/>
              </a:ext>
            </a:extLst>
          </p:cNvPr>
          <p:cNvSpPr txBox="1"/>
          <p:nvPr/>
        </p:nvSpPr>
        <p:spPr>
          <a:xfrm>
            <a:off x="6442745" y="62713"/>
            <a:ext cx="1004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/>
              <a:t>N1/N2 Assay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93945-226A-44A6-86EC-E7509AA476F2}"/>
              </a:ext>
            </a:extLst>
          </p:cNvPr>
          <p:cNvSpPr txBox="1"/>
          <p:nvPr/>
        </p:nvSpPr>
        <p:spPr>
          <a:xfrm>
            <a:off x="1220421" y="5945984"/>
            <a:ext cx="243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Table. 3_Suppl </a:t>
            </a:r>
          </a:p>
        </p:txBody>
      </p:sp>
    </p:spTree>
    <p:extLst>
      <p:ext uri="{BB962C8B-B14F-4D97-AF65-F5344CB8AC3E}">
        <p14:creationId xmlns:p14="http://schemas.microsoft.com/office/powerpoint/2010/main" val="263634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5941</TotalTime>
  <Words>79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 g</dc:creator>
  <cp:lastModifiedBy>V g</cp:lastModifiedBy>
  <cp:revision>124</cp:revision>
  <dcterms:created xsi:type="dcterms:W3CDTF">2020-08-30T04:06:40Z</dcterms:created>
  <dcterms:modified xsi:type="dcterms:W3CDTF">2021-03-11T01:31:36Z</dcterms:modified>
</cp:coreProperties>
</file>