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2714" autoAdjust="0"/>
  </p:normalViewPr>
  <p:slideViewPr>
    <p:cSldViewPr snapToGrid="0" showGuides="1">
      <p:cViewPr varScale="1">
        <p:scale>
          <a:sx n="40" d="100"/>
          <a:sy n="40" d="100"/>
        </p:scale>
        <p:origin x="292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4DF93-C7BA-4E60-AD5C-22A34778FE0D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2348A-621B-46C0-BD64-C1FE00DB7A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63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DAVID</a:t>
            </a:r>
            <a:r>
              <a:rPr lang="en-GB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AL., SUPPLEMENTAL FIGURE </a:t>
            </a:r>
            <a:r>
              <a:rPr lang="en-GB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FA033-5D14-46C7-AECA-ECCB7647961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22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84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0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60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35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118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78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3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01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22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0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A3E4-8996-4501-90D6-55579B8F8366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593E-D45C-4CA7-8667-B1B27DE77D8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65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ZoneTexte 88"/>
          <p:cNvSpPr txBox="1"/>
          <p:nvPr/>
        </p:nvSpPr>
        <p:spPr>
          <a:xfrm>
            <a:off x="3549469" y="9629001"/>
            <a:ext cx="3198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DAVID ET AL., SUPPLEMENTAL FIGURE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21411" y="3641274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l</a:t>
            </a:r>
            <a:r>
              <a:rPr lang="en-GB" sz="1200" dirty="0" smtClean="0"/>
              <a:t>inear trend :</a:t>
            </a:r>
          </a:p>
          <a:p>
            <a:pPr algn="ctr"/>
            <a:r>
              <a:rPr lang="en-GB" sz="1200" dirty="0" smtClean="0"/>
              <a:t>**** p&lt;0.0001</a:t>
            </a:r>
            <a:endParaRPr lang="en-GB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2349569" y="1427056"/>
            <a:ext cx="233429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IL6R expression in MM patients</a:t>
            </a:r>
          </a:p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(dataset GSE2658)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396" y="1867335"/>
            <a:ext cx="3713351" cy="339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29</Words>
  <Application>Microsoft Office PowerPoint</Application>
  <PresentationFormat>Format A4 (210 x 297 mm)</PresentationFormat>
  <Paragraphs>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dgarrick</dc:creator>
  <cp:lastModifiedBy>dgarrick</cp:lastModifiedBy>
  <cp:revision>3</cp:revision>
  <dcterms:created xsi:type="dcterms:W3CDTF">2020-05-16T22:11:42Z</dcterms:created>
  <dcterms:modified xsi:type="dcterms:W3CDTF">2020-07-16T16:20:01Z</dcterms:modified>
</cp:coreProperties>
</file>