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68070" autoAdjust="0"/>
  </p:normalViewPr>
  <p:slideViewPr>
    <p:cSldViewPr snapToGrid="0" showGuides="1">
      <p:cViewPr varScale="1">
        <p:scale>
          <a:sx n="44" d="100"/>
          <a:sy n="44" d="100"/>
        </p:scale>
        <p:origin x="3072" y="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30539-3206-4751-87C8-BB4E0046E11F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78E5E-B08F-40C2-B656-6DA6CB35F4B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42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200" smtClean="0">
                <a:latin typeface="Arial" panose="020B0604020202020204" pitchFamily="34" charset="0"/>
                <a:cs typeface="Arial" panose="020B0604020202020204" pitchFamily="34" charset="0"/>
              </a:rPr>
              <a:t>DAVID</a:t>
            </a:r>
            <a:r>
              <a:rPr lang="en-GB" sz="1200" baseline="0" smtClean="0">
                <a:latin typeface="Arial" panose="020B0604020202020204" pitchFamily="34" charset="0"/>
                <a:cs typeface="Arial" panose="020B0604020202020204" pitchFamily="34" charset="0"/>
              </a:rPr>
              <a:t> ET AL., SUPPLEMENTAL FIGURE 2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FA033-5D14-46C7-AECA-ECCB7647961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2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38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62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98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9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6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32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3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9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27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6687-14C1-4115-BD59-2AB2702BCA6E}" type="datetimeFigureOut">
              <a:rPr lang="en-GB" smtClean="0"/>
              <a:t>16/05/2020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19990-8405-4A3A-92FE-A5E78A98F9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6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4"/>
          <a:stretch/>
        </p:blipFill>
        <p:spPr>
          <a:xfrm>
            <a:off x="3638474" y="1031131"/>
            <a:ext cx="2849933" cy="207054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7"/>
          <a:stretch/>
        </p:blipFill>
        <p:spPr>
          <a:xfrm>
            <a:off x="644854" y="1021403"/>
            <a:ext cx="2867769" cy="20802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483" y="3318359"/>
            <a:ext cx="3445958" cy="327313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616160" y="343862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549469" y="9629001"/>
            <a:ext cx="3198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DAVID ET AL., SUPPLEMENTAL FIGURE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0800000" flipV="1">
            <a:off x="320800" y="40435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28720" y="525669"/>
            <a:ext cx="1513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CRNDE expression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815923" y="780697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CRNDEh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73662" y="780697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gVC-In4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5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23</Words>
  <Application>Microsoft Office PowerPoint</Application>
  <PresentationFormat>Format A4 (210 x 297 mm)</PresentationFormat>
  <Paragraphs>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dgarrick</dc:creator>
  <cp:lastModifiedBy>dgarrick</cp:lastModifiedBy>
  <cp:revision>1</cp:revision>
  <dcterms:created xsi:type="dcterms:W3CDTF">2020-05-16T21:58:36Z</dcterms:created>
  <dcterms:modified xsi:type="dcterms:W3CDTF">2020-05-16T21:59:56Z</dcterms:modified>
</cp:coreProperties>
</file>