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71118" autoAdjust="0"/>
  </p:normalViewPr>
  <p:slideViewPr>
    <p:cSldViewPr snapToGrid="0" showGuides="1">
      <p:cViewPr>
        <p:scale>
          <a:sx n="124" d="100"/>
          <a:sy n="124" d="100"/>
        </p:scale>
        <p:origin x="1104" y="-531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C9AB75-D433-454C-9ADE-73C4693563CA}" type="datetimeFigureOut">
              <a:rPr lang="en-GB" smtClean="0"/>
              <a:t>16/07/2020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F2CA77-BC91-4733-A49B-EC004A80641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31265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mtClean="0"/>
              <a:t>DAVID</a:t>
            </a:r>
            <a:r>
              <a:rPr lang="en-GB" baseline="0" smtClean="0"/>
              <a:t> ET AL., SUPPLEMENTAL FIGURE </a:t>
            </a:r>
            <a:r>
              <a:rPr lang="en-GB" baseline="0" smtClean="0"/>
              <a:t>6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7364D-5752-4842-923B-E5E529FF1EB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53504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427DC-FEF8-4A40-9B52-9CE8C7B823D3}" type="datetimeFigureOut">
              <a:rPr lang="en-GB" smtClean="0"/>
              <a:t>16/07/2020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B17BA-5A12-40C1-9077-4348EA9E01F8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3073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427DC-FEF8-4A40-9B52-9CE8C7B823D3}" type="datetimeFigureOut">
              <a:rPr lang="en-GB" smtClean="0"/>
              <a:t>16/07/2020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B17BA-5A12-40C1-9077-4348EA9E01F8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3961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427DC-FEF8-4A40-9B52-9CE8C7B823D3}" type="datetimeFigureOut">
              <a:rPr lang="en-GB" smtClean="0"/>
              <a:t>16/07/2020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B17BA-5A12-40C1-9077-4348EA9E01F8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1182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427DC-FEF8-4A40-9B52-9CE8C7B823D3}" type="datetimeFigureOut">
              <a:rPr lang="en-GB" smtClean="0"/>
              <a:t>16/07/2020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B17BA-5A12-40C1-9077-4348EA9E01F8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9970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427DC-FEF8-4A40-9B52-9CE8C7B823D3}" type="datetimeFigureOut">
              <a:rPr lang="en-GB" smtClean="0"/>
              <a:t>16/07/2020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B17BA-5A12-40C1-9077-4348EA9E01F8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0127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427DC-FEF8-4A40-9B52-9CE8C7B823D3}" type="datetimeFigureOut">
              <a:rPr lang="en-GB" smtClean="0"/>
              <a:t>16/07/2020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B17BA-5A12-40C1-9077-4348EA9E01F8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4564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427DC-FEF8-4A40-9B52-9CE8C7B823D3}" type="datetimeFigureOut">
              <a:rPr lang="en-GB" smtClean="0"/>
              <a:t>16/07/2020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B17BA-5A12-40C1-9077-4348EA9E01F8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9007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427DC-FEF8-4A40-9B52-9CE8C7B823D3}" type="datetimeFigureOut">
              <a:rPr lang="en-GB" smtClean="0"/>
              <a:t>16/07/2020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B17BA-5A12-40C1-9077-4348EA9E01F8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140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427DC-FEF8-4A40-9B52-9CE8C7B823D3}" type="datetimeFigureOut">
              <a:rPr lang="en-GB" smtClean="0"/>
              <a:t>16/07/2020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B17BA-5A12-40C1-9077-4348EA9E01F8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2030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427DC-FEF8-4A40-9B52-9CE8C7B823D3}" type="datetimeFigureOut">
              <a:rPr lang="en-GB" smtClean="0"/>
              <a:t>16/07/2020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B17BA-5A12-40C1-9077-4348EA9E01F8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5109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427DC-FEF8-4A40-9B52-9CE8C7B823D3}" type="datetimeFigureOut">
              <a:rPr lang="en-GB" smtClean="0"/>
              <a:t>16/07/2020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B17BA-5A12-40C1-9077-4348EA9E01F8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6696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1427DC-FEF8-4A40-9B52-9CE8C7B823D3}" type="datetimeFigureOut">
              <a:rPr lang="en-GB" smtClean="0"/>
              <a:t>16/07/2020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6B17BA-5A12-40C1-9077-4348EA9E01F8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485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3"/>
          <a:srcRect b="12279"/>
          <a:stretch/>
        </p:blipFill>
        <p:spPr>
          <a:xfrm>
            <a:off x="2459082" y="753472"/>
            <a:ext cx="2043113" cy="1270024"/>
          </a:xfrm>
          <a:prstGeom prst="rect">
            <a:avLst/>
          </a:prstGeom>
        </p:spPr>
      </p:pic>
      <p:cxnSp>
        <p:nvCxnSpPr>
          <p:cNvPr id="12" name="Connecteur droit 11"/>
          <p:cNvCxnSpPr/>
          <p:nvPr/>
        </p:nvCxnSpPr>
        <p:spPr>
          <a:xfrm>
            <a:off x="2459082" y="2115748"/>
            <a:ext cx="336456" cy="271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2377882" y="2115748"/>
            <a:ext cx="4988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10 mm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1975208" y="384140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2434128" y="522640"/>
            <a:ext cx="70564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CRNDE</a:t>
            </a:r>
            <a:r>
              <a:rPr lang="en-GB" sz="9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+/+</a:t>
            </a:r>
            <a:endParaRPr lang="en-GB" sz="9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3196016" y="522640"/>
            <a:ext cx="73930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CRNDE</a:t>
            </a:r>
            <a:r>
              <a:rPr lang="el-GR" sz="9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GB" sz="9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l-GR" sz="9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endParaRPr lang="en-GB" sz="9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ZoneTexte 30"/>
          <p:cNvSpPr txBox="1"/>
          <p:nvPr/>
        </p:nvSpPr>
        <p:spPr>
          <a:xfrm>
            <a:off x="3911416" y="519628"/>
            <a:ext cx="71045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uninjected</a:t>
            </a:r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584192" y="2865599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2090990" y="4833534"/>
            <a:ext cx="2541506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*** </a:t>
            </a:r>
          </a:p>
          <a:p>
            <a:pPr algn="ctr"/>
            <a:r>
              <a:rPr lang="en-GB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(p=4.2E-7, </a:t>
            </a:r>
          </a:p>
          <a:p>
            <a:pPr algn="ctr"/>
            <a:r>
              <a:rPr lang="en-GB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Pearson's </a:t>
            </a: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Chi squared test) </a:t>
            </a:r>
          </a:p>
        </p:txBody>
      </p:sp>
      <p:sp>
        <p:nvSpPr>
          <p:cNvPr id="37" name="ZoneTexte 36"/>
          <p:cNvSpPr txBox="1"/>
          <p:nvPr/>
        </p:nvSpPr>
        <p:spPr>
          <a:xfrm>
            <a:off x="3861846" y="4833534"/>
            <a:ext cx="2541506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** </a:t>
            </a:r>
          </a:p>
          <a:p>
            <a:pPr algn="ctr"/>
            <a:r>
              <a:rPr lang="en-GB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(p=0.008, </a:t>
            </a:r>
          </a:p>
          <a:p>
            <a:pPr algn="ctr"/>
            <a:r>
              <a:rPr lang="en-GB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Mann Whitney) </a:t>
            </a:r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6016" y="3266950"/>
            <a:ext cx="5018532" cy="1534382"/>
          </a:xfrm>
          <a:prstGeom prst="rect">
            <a:avLst/>
          </a:prstGeom>
        </p:spPr>
      </p:pic>
      <p:sp>
        <p:nvSpPr>
          <p:cNvPr id="29" name="ZoneTexte 28"/>
          <p:cNvSpPr txBox="1"/>
          <p:nvPr/>
        </p:nvSpPr>
        <p:spPr>
          <a:xfrm>
            <a:off x="3549469" y="9629001"/>
            <a:ext cx="31986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DAVID ET AL., SUPPLEMENTAL </a:t>
            </a:r>
            <a:r>
              <a:rPr lang="en-GB" sz="1200" smtClean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GB" sz="120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4017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44</Words>
  <Application>Microsoft Office PowerPoint</Application>
  <PresentationFormat>Format A4 (210 x 297 mm)</PresentationFormat>
  <Paragraphs>15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dgarrick</dc:creator>
  <cp:lastModifiedBy>dgarrick</cp:lastModifiedBy>
  <cp:revision>2</cp:revision>
  <dcterms:created xsi:type="dcterms:W3CDTF">2020-05-16T22:04:41Z</dcterms:created>
  <dcterms:modified xsi:type="dcterms:W3CDTF">2020-07-16T16:18:11Z</dcterms:modified>
</cp:coreProperties>
</file>