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4E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1648" y="-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62D73-E458-4DD0-865B-361810B6032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6BCC8-F5B1-49A5-BFCE-4A082CC4A4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4073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575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200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4691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045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756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191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9369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8064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803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1414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3858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6B79D-C45A-42AF-BDE0-5E95AB1722FE}" type="datetimeFigureOut">
              <a:rPr lang="en-IN" smtClean="0"/>
              <a:t>26-04-2021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941FB-D322-4517-993D-6348E7F035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152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697932-6456-44D7-BC9D-89135E052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88" y="228223"/>
            <a:ext cx="6279424" cy="86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85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B85893C-5332-44A1-A676-668A926B03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98" y="456843"/>
            <a:ext cx="6316003" cy="82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40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910692F-D110-4977-B3AD-E9F5D613A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36" y="304430"/>
            <a:ext cx="6273328" cy="853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849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6F7A8DC-2F6B-407C-A4DE-EBA0EA16D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18" y="295285"/>
            <a:ext cx="6035563" cy="85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056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33C2E1-694A-477A-ABA3-2F0F601C0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18" y="331864"/>
            <a:ext cx="6035563" cy="84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08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93690C0B-7BB5-479D-8235-8210FB60D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08" y="810442"/>
            <a:ext cx="6352583" cy="75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62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C713900-697B-4226-B611-3E4E44DE6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77" y="182499"/>
            <a:ext cx="6066046" cy="877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2D9A0E9-1CB1-4D7A-AE9A-609F801F0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60" y="88003"/>
            <a:ext cx="6181880" cy="89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65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8903</TotalTime>
  <Words>0</Words>
  <Application>Microsoft Office PowerPoint</Application>
  <PresentationFormat>Letter Paper (8.5x11 in)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PARASH</dc:creator>
  <cp:lastModifiedBy>PARASH</cp:lastModifiedBy>
  <cp:revision>322</cp:revision>
  <dcterms:created xsi:type="dcterms:W3CDTF">2020-07-07T08:09:32Z</dcterms:created>
  <dcterms:modified xsi:type="dcterms:W3CDTF">2021-04-26T12:17:04Z</dcterms:modified>
</cp:coreProperties>
</file>