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8" r:id="rId2"/>
    <p:sldId id="275" r:id="rId3"/>
    <p:sldId id="276" r:id="rId4"/>
    <p:sldId id="257" r:id="rId5"/>
    <p:sldId id="270" r:id="rId6"/>
    <p:sldId id="263" r:id="rId7"/>
    <p:sldId id="279" r:id="rId8"/>
    <p:sldId id="280" r:id="rId9"/>
    <p:sldId id="284" r:id="rId10"/>
    <p:sldId id="281" r:id="rId11"/>
  </p:sldIdLst>
  <p:sldSz cx="6400800" cy="6400800"/>
  <p:notesSz cx="6802438" cy="9934575"/>
  <p:defaultTextStyle>
    <a:defPPr>
      <a:defRPr lang="ja-JP"/>
    </a:defPPr>
    <a:lvl1pPr marL="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016">
          <p15:clr>
            <a:srgbClr val="A4A3A4"/>
          </p15:clr>
        </p15:guide>
        <p15:guide id="2" pos="201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7297" autoAdjust="0"/>
  </p:normalViewPr>
  <p:slideViewPr>
    <p:cSldViewPr>
      <p:cViewPr>
        <p:scale>
          <a:sx n="100" d="100"/>
          <a:sy n="100" d="100"/>
        </p:scale>
        <p:origin x="-1296" y="996"/>
      </p:cViewPr>
      <p:guideLst>
        <p:guide orient="horz" pos="2016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2863" y="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E6791-654D-43B3-A550-2C12A2C33561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538288" y="744538"/>
            <a:ext cx="3725862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19638"/>
            <a:ext cx="5441950" cy="4470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6100"/>
            <a:ext cx="29479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2863" y="9436100"/>
            <a:ext cx="2947987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6C9C4E-62DB-41C1-94B2-1F485A505E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373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538288" y="744538"/>
            <a:ext cx="3725862" cy="37258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K (100μm)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0DD45-69A4-4899-9522-AAF93E1C6E4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117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538288" y="744538"/>
            <a:ext cx="3725862" cy="37258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MR (100μm)</a:t>
            </a:r>
          </a:p>
          <a:p>
            <a:r>
              <a:rPr kumimoji="1" lang="ja-JP" altLang="en-US" dirty="0"/>
              <a:t>高さ：</a:t>
            </a:r>
            <a:r>
              <a:rPr kumimoji="1" lang="en-US" altLang="ja-JP" dirty="0"/>
              <a:t>2.4</a:t>
            </a:r>
          </a:p>
          <a:p>
            <a:r>
              <a:rPr kumimoji="1" lang="ja-JP" altLang="en-US" dirty="0"/>
              <a:t>幅：</a:t>
            </a:r>
            <a:r>
              <a:rPr kumimoji="1" lang="en-US" altLang="ja-JP" dirty="0"/>
              <a:t>2.99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F1473-D7F3-4E78-87E7-8EDFFBD2C47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543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538288" y="744538"/>
            <a:ext cx="3725862" cy="3725862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MB (100μm)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F1473-D7F3-4E78-87E7-8EDFFBD2C47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650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6C9C4E-62DB-41C1-94B2-1F485A505E5E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350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0060" y="1988397"/>
            <a:ext cx="5440680" cy="137202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0120" y="3627120"/>
            <a:ext cx="4480560" cy="16357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277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33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640580" y="256329"/>
            <a:ext cx="1440180" cy="546142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0040" y="256329"/>
            <a:ext cx="4213860" cy="546142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093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544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5619" y="4113107"/>
            <a:ext cx="5440680" cy="127127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5619" y="2712932"/>
            <a:ext cx="5440680" cy="1400175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379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0040" y="1493521"/>
            <a:ext cx="2827020" cy="422423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53740" y="1493521"/>
            <a:ext cx="2827020" cy="4224232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62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0040" y="1432772"/>
            <a:ext cx="2828132" cy="59711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0040" y="2029883"/>
            <a:ext cx="2828132" cy="368786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251518" y="1432772"/>
            <a:ext cx="2829243" cy="597111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251518" y="2029883"/>
            <a:ext cx="2829243" cy="368786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236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1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95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254847"/>
            <a:ext cx="2105819" cy="108458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02535" y="254847"/>
            <a:ext cx="3578225" cy="54629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0040" y="1339427"/>
            <a:ext cx="2105819" cy="4378325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151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4602" y="4480560"/>
            <a:ext cx="3840480" cy="52895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254602" y="571923"/>
            <a:ext cx="3840480" cy="3840480"/>
          </a:xfrm>
        </p:spPr>
        <p:txBody>
          <a:bodyPr/>
          <a:lstStyle>
            <a:lvl1pPr marL="0" indent="0">
              <a:buNone/>
              <a:defRPr sz="2600"/>
            </a:lvl1pPr>
            <a:lvl2pPr marL="365760" indent="0">
              <a:buNone/>
              <a:defRPr sz="2200"/>
            </a:lvl2pPr>
            <a:lvl3pPr marL="731520" indent="0">
              <a:buNone/>
              <a:defRPr sz="190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54602" y="5009515"/>
            <a:ext cx="3840480" cy="751205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1687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20040" y="256329"/>
            <a:ext cx="5760720" cy="1066800"/>
          </a:xfrm>
          <a:prstGeom prst="rect">
            <a:avLst/>
          </a:prstGeom>
        </p:spPr>
        <p:txBody>
          <a:bodyPr vert="horz" lIns="73152" tIns="36576" rIns="73152" bIns="36576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0040" y="1493521"/>
            <a:ext cx="5760720" cy="4224232"/>
          </a:xfrm>
          <a:prstGeom prst="rect">
            <a:avLst/>
          </a:prstGeom>
        </p:spPr>
        <p:txBody>
          <a:bodyPr vert="horz" lIns="73152" tIns="36576" rIns="73152" bIns="36576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20040" y="5932594"/>
            <a:ext cx="1493520" cy="340783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072CF-A2FF-4BD6-AD8D-C279534AC74E}" type="datetimeFigureOut">
              <a:rPr kumimoji="1" lang="ja-JP" altLang="en-US" smtClean="0"/>
              <a:t>2021/5/6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186940" y="5932594"/>
            <a:ext cx="2026920" cy="340783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587240" y="5932594"/>
            <a:ext cx="1493520" cy="340783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C4D4D-55F8-48E6-8B85-075611384B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60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1520" rtl="0" eaLnBrk="1" latinLnBrk="0" hangingPunct="1">
        <a:spcBef>
          <a:spcPct val="0"/>
        </a:spcBef>
        <a:buNone/>
        <a:defRPr kumimoji="1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73152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tiff"/><Relationship Id="rId18" Type="http://schemas.openxmlformats.org/officeDocument/2006/relationships/image" Target="../media/image1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f"/><Relationship Id="rId11" Type="http://schemas.openxmlformats.org/officeDocument/2006/relationships/image" Target="../media/image9.tiff"/><Relationship Id="rId5" Type="http://schemas.openxmlformats.org/officeDocument/2006/relationships/image" Target="../media/image3.tiff"/><Relationship Id="rId15" Type="http://schemas.openxmlformats.org/officeDocument/2006/relationships/image" Target="../media/image1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f"/><Relationship Id="rId13" Type="http://schemas.openxmlformats.org/officeDocument/2006/relationships/image" Target="../media/image27.tiff"/><Relationship Id="rId18" Type="http://schemas.openxmlformats.org/officeDocument/2006/relationships/image" Target="../media/image32.tiff"/><Relationship Id="rId26" Type="http://schemas.openxmlformats.org/officeDocument/2006/relationships/image" Target="../media/image40.tiff"/><Relationship Id="rId3" Type="http://schemas.openxmlformats.org/officeDocument/2006/relationships/image" Target="../media/image17.tiff"/><Relationship Id="rId21" Type="http://schemas.openxmlformats.org/officeDocument/2006/relationships/image" Target="../media/image35.tiff"/><Relationship Id="rId7" Type="http://schemas.openxmlformats.org/officeDocument/2006/relationships/image" Target="../media/image21.tiff"/><Relationship Id="rId12" Type="http://schemas.openxmlformats.org/officeDocument/2006/relationships/image" Target="../media/image26.tiff"/><Relationship Id="rId17" Type="http://schemas.openxmlformats.org/officeDocument/2006/relationships/image" Target="../media/image31.tiff"/><Relationship Id="rId25" Type="http://schemas.openxmlformats.org/officeDocument/2006/relationships/image" Target="../media/image39.tif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0.tiff"/><Relationship Id="rId20" Type="http://schemas.openxmlformats.org/officeDocument/2006/relationships/image" Target="../media/image34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tiff"/><Relationship Id="rId11" Type="http://schemas.openxmlformats.org/officeDocument/2006/relationships/image" Target="../media/image25.tiff"/><Relationship Id="rId24" Type="http://schemas.openxmlformats.org/officeDocument/2006/relationships/image" Target="../media/image38.jpeg"/><Relationship Id="rId5" Type="http://schemas.openxmlformats.org/officeDocument/2006/relationships/image" Target="../media/image19.tiff"/><Relationship Id="rId15" Type="http://schemas.openxmlformats.org/officeDocument/2006/relationships/image" Target="../media/image29.tiff"/><Relationship Id="rId23" Type="http://schemas.openxmlformats.org/officeDocument/2006/relationships/image" Target="../media/image37.tiff"/><Relationship Id="rId10" Type="http://schemas.openxmlformats.org/officeDocument/2006/relationships/image" Target="../media/image24.tiff"/><Relationship Id="rId19" Type="http://schemas.openxmlformats.org/officeDocument/2006/relationships/image" Target="../media/image33.tiff"/><Relationship Id="rId4" Type="http://schemas.openxmlformats.org/officeDocument/2006/relationships/image" Target="../media/image18.tiff"/><Relationship Id="rId9" Type="http://schemas.openxmlformats.org/officeDocument/2006/relationships/image" Target="../media/image23.tiff"/><Relationship Id="rId14" Type="http://schemas.openxmlformats.org/officeDocument/2006/relationships/image" Target="../media/image28.tiff"/><Relationship Id="rId22" Type="http://schemas.openxmlformats.org/officeDocument/2006/relationships/image" Target="../media/image36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tiff"/><Relationship Id="rId13" Type="http://schemas.openxmlformats.org/officeDocument/2006/relationships/image" Target="../media/image51.tiff"/><Relationship Id="rId18" Type="http://schemas.openxmlformats.org/officeDocument/2006/relationships/image" Target="../media/image56.tiff"/><Relationship Id="rId3" Type="http://schemas.openxmlformats.org/officeDocument/2006/relationships/image" Target="../media/image41.tiff"/><Relationship Id="rId21" Type="http://schemas.openxmlformats.org/officeDocument/2006/relationships/image" Target="../media/image59.tiff"/><Relationship Id="rId7" Type="http://schemas.openxmlformats.org/officeDocument/2006/relationships/image" Target="../media/image45.tiff"/><Relationship Id="rId12" Type="http://schemas.openxmlformats.org/officeDocument/2006/relationships/image" Target="../media/image50.tiff"/><Relationship Id="rId17" Type="http://schemas.openxmlformats.org/officeDocument/2006/relationships/image" Target="../media/image55.tiff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54.tiff"/><Relationship Id="rId20" Type="http://schemas.openxmlformats.org/officeDocument/2006/relationships/image" Target="../media/image58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tiff"/><Relationship Id="rId11" Type="http://schemas.openxmlformats.org/officeDocument/2006/relationships/image" Target="../media/image49.tiff"/><Relationship Id="rId24" Type="http://schemas.openxmlformats.org/officeDocument/2006/relationships/image" Target="../media/image62.tiff"/><Relationship Id="rId5" Type="http://schemas.openxmlformats.org/officeDocument/2006/relationships/image" Target="../media/image43.tiff"/><Relationship Id="rId15" Type="http://schemas.openxmlformats.org/officeDocument/2006/relationships/image" Target="../media/image53.tiff"/><Relationship Id="rId23" Type="http://schemas.openxmlformats.org/officeDocument/2006/relationships/image" Target="../media/image61.tiff"/><Relationship Id="rId10" Type="http://schemas.openxmlformats.org/officeDocument/2006/relationships/image" Target="../media/image48.tiff"/><Relationship Id="rId19" Type="http://schemas.openxmlformats.org/officeDocument/2006/relationships/image" Target="../media/image57.tiff"/><Relationship Id="rId4" Type="http://schemas.openxmlformats.org/officeDocument/2006/relationships/image" Target="../media/image42.tiff"/><Relationship Id="rId9" Type="http://schemas.openxmlformats.org/officeDocument/2006/relationships/image" Target="../media/image47.tiff"/><Relationship Id="rId14" Type="http://schemas.openxmlformats.org/officeDocument/2006/relationships/image" Target="../media/image52.tiff"/><Relationship Id="rId22" Type="http://schemas.openxmlformats.org/officeDocument/2006/relationships/image" Target="../media/image6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t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/>
          <p:cNvSpPr txBox="1"/>
          <p:nvPr/>
        </p:nvSpPr>
        <p:spPr>
          <a:xfrm>
            <a:off x="-21334" y="125000"/>
            <a:ext cx="1569151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 Lipid droplets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2048" y="-28283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5600" algn="l"/>
              </a:tabLst>
            </a:pPr>
            <a:r>
              <a:rPr kumimoji="1" lang="en-US" altLang="ja-JP" sz="1200" b="1" dirty="0"/>
              <a:t>Fig. S</a:t>
            </a:r>
            <a:r>
              <a:rPr lang="en-US" altLang="ja-JP" sz="1200" b="1" dirty="0"/>
              <a:t>1</a:t>
            </a:r>
            <a:endParaRPr kumimoji="1" lang="ja-JP" altLang="en-US" sz="12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110" y="2912368"/>
            <a:ext cx="1062953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 Fibrosis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図 3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3200400"/>
            <a:ext cx="1472400" cy="1234800"/>
          </a:xfrm>
          <a:prstGeom prst="rect">
            <a:avLst/>
          </a:prstGeom>
        </p:spPr>
      </p:pic>
      <p:pic>
        <p:nvPicPr>
          <p:cNvPr id="35" name="図 3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488" y="3200400"/>
            <a:ext cx="1472400" cy="1234800"/>
          </a:xfrm>
          <a:prstGeom prst="rect">
            <a:avLst/>
          </a:prstGeom>
        </p:spPr>
      </p:pic>
      <p:pic>
        <p:nvPicPr>
          <p:cNvPr id="36" name="図 35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00" y="3200400"/>
            <a:ext cx="1472400" cy="1234800"/>
          </a:xfrm>
          <a:prstGeom prst="rect">
            <a:avLst/>
          </a:prstGeom>
        </p:spPr>
      </p:pic>
      <p:pic>
        <p:nvPicPr>
          <p:cNvPr id="37" name="図 36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00" y="3200400"/>
            <a:ext cx="1472400" cy="1234800"/>
          </a:xfrm>
          <a:prstGeom prst="rect">
            <a:avLst/>
          </a:prstGeom>
        </p:spPr>
      </p:pic>
      <p:pic>
        <p:nvPicPr>
          <p:cNvPr id="38" name="図 37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4490485"/>
            <a:ext cx="1472400" cy="1234800"/>
          </a:xfrm>
          <a:prstGeom prst="rect">
            <a:avLst/>
          </a:prstGeom>
        </p:spPr>
      </p:pic>
      <p:pic>
        <p:nvPicPr>
          <p:cNvPr id="39" name="図 38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488" y="4490485"/>
            <a:ext cx="1472400" cy="1234800"/>
          </a:xfrm>
          <a:prstGeom prst="rect">
            <a:avLst/>
          </a:prstGeom>
        </p:spPr>
      </p:pic>
      <p:pic>
        <p:nvPicPr>
          <p:cNvPr id="40" name="図 39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200" y="4490485"/>
            <a:ext cx="1472400" cy="1234800"/>
          </a:xfrm>
          <a:prstGeom prst="rect">
            <a:avLst/>
          </a:prstGeom>
        </p:spPr>
      </p:pic>
      <p:pic>
        <p:nvPicPr>
          <p:cNvPr id="41" name="図 40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00" y="4489200"/>
            <a:ext cx="1472400" cy="1234800"/>
          </a:xfrm>
          <a:prstGeom prst="rect">
            <a:avLst/>
          </a:prstGeom>
        </p:spPr>
      </p:pic>
      <p:grpSp>
        <p:nvGrpSpPr>
          <p:cNvPr id="42" name="グループ化 41"/>
          <p:cNvGrpSpPr/>
          <p:nvPr/>
        </p:nvGrpSpPr>
        <p:grpSpPr>
          <a:xfrm>
            <a:off x="5864668" y="5725285"/>
            <a:ext cx="382874" cy="169277"/>
            <a:chOff x="901419" y="3127123"/>
            <a:chExt cx="382874" cy="169277"/>
          </a:xfrm>
        </p:grpSpPr>
        <p:sp>
          <p:nvSpPr>
            <p:cNvPr id="43" name="正方形/長方形 42"/>
            <p:cNvSpPr/>
            <p:nvPr/>
          </p:nvSpPr>
          <p:spPr>
            <a:xfrm>
              <a:off x="976924" y="3145200"/>
              <a:ext cx="231865" cy="1512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901419" y="3127123"/>
              <a:ext cx="38287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500" dirty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ja-JP" alt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" name="直線コネクタ 44"/>
            <p:cNvCxnSpPr/>
            <p:nvPr/>
          </p:nvCxnSpPr>
          <p:spPr>
            <a:xfrm flipV="1">
              <a:off x="988179" y="3272408"/>
              <a:ext cx="20935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/>
          <p:cNvGrpSpPr/>
          <p:nvPr/>
        </p:nvGrpSpPr>
        <p:grpSpPr>
          <a:xfrm>
            <a:off x="106248" y="408492"/>
            <a:ext cx="1472400" cy="1234800"/>
            <a:chOff x="106248" y="408492"/>
            <a:chExt cx="1472400" cy="1234800"/>
          </a:xfrm>
        </p:grpSpPr>
        <p:pic>
          <p:nvPicPr>
            <p:cNvPr id="19" name="図 18"/>
            <p:cNvPicPr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48" y="408492"/>
              <a:ext cx="1472400" cy="1234800"/>
            </a:xfrm>
            <a:prstGeom prst="rect">
              <a:avLst/>
            </a:prstGeom>
          </p:spPr>
        </p:pic>
        <p:sp>
          <p:nvSpPr>
            <p:cNvPr id="30" name="テキスト ボックス 29"/>
            <p:cNvSpPr txBox="1"/>
            <p:nvPr/>
          </p:nvSpPr>
          <p:spPr>
            <a:xfrm>
              <a:off x="129988" y="433628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KC1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638000" y="408492"/>
            <a:ext cx="1473888" cy="1234801"/>
            <a:chOff x="1638000" y="408492"/>
            <a:chExt cx="1473888" cy="1234801"/>
          </a:xfrm>
        </p:grpSpPr>
        <p:pic>
          <p:nvPicPr>
            <p:cNvPr id="20" name="図 19"/>
            <p:cNvPicPr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9488" y="408493"/>
              <a:ext cx="1472400" cy="1234800"/>
            </a:xfrm>
            <a:prstGeom prst="rect">
              <a:avLst/>
            </a:prstGeom>
          </p:spPr>
        </p:pic>
        <p:sp>
          <p:nvSpPr>
            <p:cNvPr id="31" name="テキスト ボックス 30"/>
            <p:cNvSpPr txBox="1"/>
            <p:nvPr/>
          </p:nvSpPr>
          <p:spPr>
            <a:xfrm>
              <a:off x="1638000" y="408492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KC2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175200" y="408492"/>
            <a:ext cx="1472400" cy="1234800"/>
            <a:chOff x="3175200" y="408492"/>
            <a:chExt cx="1472400" cy="1234800"/>
          </a:xfrm>
        </p:grpSpPr>
        <p:pic>
          <p:nvPicPr>
            <p:cNvPr id="23" name="図 22"/>
            <p:cNvPicPr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5200" y="408492"/>
              <a:ext cx="1472400" cy="1234800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3182153" y="419191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KC3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715415" y="410949"/>
            <a:ext cx="1472400" cy="1234800"/>
            <a:chOff x="4715415" y="410949"/>
            <a:chExt cx="1472400" cy="1234800"/>
          </a:xfrm>
        </p:grpSpPr>
        <p:pic>
          <p:nvPicPr>
            <p:cNvPr id="24" name="図 23"/>
            <p:cNvPicPr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5415" y="410949"/>
              <a:ext cx="1472400" cy="1234800"/>
            </a:xfrm>
            <a:prstGeom prst="rect">
              <a:avLst/>
            </a:prstGeom>
          </p:spPr>
        </p:pic>
        <p:sp>
          <p:nvSpPr>
            <p:cNvPr id="46" name="テキスト ボックス 45"/>
            <p:cNvSpPr txBox="1"/>
            <p:nvPr/>
          </p:nvSpPr>
          <p:spPr>
            <a:xfrm>
              <a:off x="4716000" y="419191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KC4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06249" y="1692000"/>
            <a:ext cx="1472400" cy="1234800"/>
            <a:chOff x="106249" y="1692000"/>
            <a:chExt cx="1472400" cy="1234800"/>
          </a:xfrm>
        </p:grpSpPr>
        <p:pic>
          <p:nvPicPr>
            <p:cNvPr id="25" name="図 24"/>
            <p:cNvPicPr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49" y="1692000"/>
              <a:ext cx="1472400" cy="1234800"/>
            </a:xfrm>
            <a:prstGeom prst="rect">
              <a:avLst/>
            </a:prstGeom>
          </p:spPr>
        </p:pic>
        <p:sp>
          <p:nvSpPr>
            <p:cNvPr id="47" name="テキスト ボックス 46"/>
            <p:cNvSpPr txBox="1"/>
            <p:nvPr/>
          </p:nvSpPr>
          <p:spPr>
            <a:xfrm>
              <a:off x="108000" y="1692000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KC5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1637999" y="1692000"/>
            <a:ext cx="1472401" cy="1234800"/>
            <a:chOff x="1637999" y="1692000"/>
            <a:chExt cx="1472401" cy="1234800"/>
          </a:xfrm>
        </p:grpSpPr>
        <p:pic>
          <p:nvPicPr>
            <p:cNvPr id="26" name="図 25"/>
            <p:cNvPicPr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38000" y="1692000"/>
              <a:ext cx="1472400" cy="1234800"/>
            </a:xfrm>
            <a:prstGeom prst="rect">
              <a:avLst/>
            </a:prstGeom>
          </p:spPr>
        </p:pic>
        <p:sp>
          <p:nvSpPr>
            <p:cNvPr id="48" name="テキスト ボックス 47"/>
            <p:cNvSpPr txBox="1"/>
            <p:nvPr/>
          </p:nvSpPr>
          <p:spPr>
            <a:xfrm>
              <a:off x="1637999" y="1692000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KC6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3170122" y="1692000"/>
            <a:ext cx="1477478" cy="1234800"/>
            <a:chOff x="3170122" y="1692000"/>
            <a:chExt cx="1477478" cy="1234800"/>
          </a:xfrm>
        </p:grpSpPr>
        <p:pic>
          <p:nvPicPr>
            <p:cNvPr id="27" name="図 26"/>
            <p:cNvPicPr>
              <a:picLocks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5200" y="1692000"/>
              <a:ext cx="1472400" cy="1234800"/>
            </a:xfrm>
            <a:prstGeom prst="rect">
              <a:avLst/>
            </a:prstGeom>
          </p:spPr>
        </p:pic>
        <p:sp>
          <p:nvSpPr>
            <p:cNvPr id="49" name="テキスト ボックス 48"/>
            <p:cNvSpPr txBox="1"/>
            <p:nvPr/>
          </p:nvSpPr>
          <p:spPr>
            <a:xfrm>
              <a:off x="3170122" y="1692000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KC7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716000" y="1692000"/>
            <a:ext cx="1472400" cy="1234800"/>
            <a:chOff x="4716000" y="1692000"/>
            <a:chExt cx="1472400" cy="1234800"/>
          </a:xfrm>
        </p:grpSpPr>
        <p:pic>
          <p:nvPicPr>
            <p:cNvPr id="28" name="図 27"/>
            <p:cNvPicPr>
              <a:picLocks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00" y="1692000"/>
              <a:ext cx="1472400" cy="1234800"/>
            </a:xfrm>
            <a:prstGeom prst="rect">
              <a:avLst/>
            </a:prstGeom>
          </p:spPr>
        </p:pic>
        <p:sp>
          <p:nvSpPr>
            <p:cNvPr id="50" name="テキスト ボックス 49"/>
            <p:cNvSpPr txBox="1"/>
            <p:nvPr/>
          </p:nvSpPr>
          <p:spPr>
            <a:xfrm>
              <a:off x="4727065" y="1692000"/>
              <a:ext cx="486511" cy="255172"/>
            </a:xfrm>
            <a:prstGeom prst="rect">
              <a:avLst/>
            </a:prstGeom>
            <a:noFill/>
          </p:spPr>
          <p:txBody>
            <a:bodyPr wrap="square" lIns="69824" tIns="34912" rIns="69824" bIns="34912" rtlCol="0">
              <a:spAutoFit/>
            </a:bodyPr>
            <a:lstStyle/>
            <a:p>
              <a:pPr algn="ctr"/>
              <a:r>
                <a:rPr lang="en-US" altLang="ja-JP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KC8</a:t>
              </a:r>
              <a:endPara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4727065" y="449048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170121" y="449048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639488" y="44892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02658" y="44892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7999" y="32004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639488" y="3225214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182153" y="3198317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727065" y="32004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KC4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0" y="5864696"/>
            <a:ext cx="6107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S1.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AZAN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staining of livers of KSOM control mice fed </a:t>
            </a:r>
            <a:r>
              <a:rPr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altLang="ja-JP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(KC) for 10 weeks. (A) characterize lipid droplets, and  (B) characterize fibrosis. Scale bars, 100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4512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048" y="110216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S9</a:t>
            </a:r>
            <a:endParaRPr kumimoji="1" lang="ja-JP" altLang="en-US" sz="1200" b="1" dirty="0"/>
          </a:p>
        </p:txBody>
      </p:sp>
      <p:sp>
        <p:nvSpPr>
          <p:cNvPr id="3" name="テキスト ボックス 2"/>
          <p:cNvSpPr txBox="1"/>
          <p:nvPr/>
        </p:nvSpPr>
        <p:spPr>
          <a:xfrm rot="16200000">
            <a:off x="-264403" y="1096057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Relative mRNA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levels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9711" y="2259541"/>
            <a:ext cx="6361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S9.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expressed as means ± SEM for 8-12 animals. Statistical analyses were performed by Student’s t-test. </a:t>
            </a:r>
          </a:p>
        </p:txBody>
      </p:sp>
      <p:grpSp>
        <p:nvGrpSpPr>
          <p:cNvPr id="63" name="グループ化 62"/>
          <p:cNvGrpSpPr/>
          <p:nvPr/>
        </p:nvGrpSpPr>
        <p:grpSpPr>
          <a:xfrm>
            <a:off x="4791992" y="2048272"/>
            <a:ext cx="1418861" cy="184666"/>
            <a:chOff x="2390844" y="4462148"/>
            <a:chExt cx="1418861" cy="184666"/>
          </a:xfrm>
        </p:grpSpPr>
        <p:sp>
          <p:nvSpPr>
            <p:cNvPr id="64" name="Rectangle 152"/>
            <p:cNvSpPr>
              <a:spLocks noChangeArrowheads="1"/>
            </p:cNvSpPr>
            <p:nvPr/>
          </p:nvSpPr>
          <p:spPr bwMode="auto">
            <a:xfrm>
              <a:off x="2440740" y="4462148"/>
              <a:ext cx="13689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en-US" altLang="ja-JP" sz="1200" dirty="0">
                  <a:ea typeface="Amiri" panose="00000500000000000000" pitchFamily="2" charset="-78"/>
                  <a:cs typeface="Arial" panose="020B0604020202020204" pitchFamily="34" charset="0"/>
                </a:rPr>
                <a:t>KC</a:t>
              </a:r>
              <a:r>
                <a:rPr lang="en-US" altLang="ja-JP" sz="1200" dirty="0"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lang="en-US" altLang="ja-JP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  </a:t>
              </a:r>
              <a:r>
                <a:rPr lang="en-US" altLang="ja-JP" sz="1200" dirty="0" smtClean="0">
                  <a:solidFill>
                    <a:srgbClr val="000000"/>
                  </a:solidFill>
                  <a:ea typeface="Amiri" panose="00000500000000000000" pitchFamily="2" charset="-78"/>
                  <a:cs typeface="Arial" panose="020B0604020202020204" pitchFamily="34" charset="0"/>
                </a:rPr>
                <a:t>MR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　</a:t>
              </a:r>
              <a:r>
                <a:rPr kumimoji="1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Amiri" panose="00000500000000000000" pitchFamily="2" charset="-78"/>
                  <a:cs typeface="Arial" panose="020B0604020202020204" pitchFamily="34" charset="0"/>
                </a:rPr>
                <a:t>MB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3401492" y="4472376"/>
              <a:ext cx="129519" cy="13277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2874800" y="4473818"/>
              <a:ext cx="129519" cy="13277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2390844" y="4477671"/>
              <a:ext cx="129519" cy="13277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552328" y="396472"/>
            <a:ext cx="1404144" cy="1577506"/>
            <a:chOff x="2552328" y="608112"/>
            <a:chExt cx="1404144" cy="1994808"/>
          </a:xfrm>
        </p:grpSpPr>
        <p:grpSp>
          <p:nvGrpSpPr>
            <p:cNvPr id="44" name="グループ化 43"/>
            <p:cNvGrpSpPr/>
            <p:nvPr/>
          </p:nvGrpSpPr>
          <p:grpSpPr>
            <a:xfrm>
              <a:off x="2552328" y="608112"/>
              <a:ext cx="1404144" cy="1994808"/>
              <a:chOff x="6876256" y="3712662"/>
              <a:chExt cx="1404144" cy="1994808"/>
            </a:xfrm>
          </p:grpSpPr>
          <p:sp>
            <p:nvSpPr>
              <p:cNvPr id="45" name="Rectangle 289"/>
              <p:cNvSpPr>
                <a:spLocks noChangeArrowheads="1"/>
              </p:cNvSpPr>
              <p:nvPr/>
            </p:nvSpPr>
            <p:spPr bwMode="auto">
              <a:xfrm>
                <a:off x="7191375" y="4894666"/>
                <a:ext cx="161925" cy="7110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Freeform 290"/>
              <p:cNvSpPr>
                <a:spLocks noEditPoints="1"/>
              </p:cNvSpPr>
              <p:nvPr/>
            </p:nvSpPr>
            <p:spPr bwMode="auto">
              <a:xfrm>
                <a:off x="7186613" y="4891672"/>
                <a:ext cx="169862" cy="718500"/>
              </a:xfrm>
              <a:custGeom>
                <a:avLst/>
                <a:gdLst>
                  <a:gd name="T0" fmla="*/ 0 w 215"/>
                  <a:gd name="T1" fmla="*/ 6 h 960"/>
                  <a:gd name="T2" fmla="*/ 2 w 215"/>
                  <a:gd name="T3" fmla="*/ 2 h 960"/>
                  <a:gd name="T4" fmla="*/ 6 w 215"/>
                  <a:gd name="T5" fmla="*/ 0 h 960"/>
                  <a:gd name="T6" fmla="*/ 209 w 215"/>
                  <a:gd name="T7" fmla="*/ 0 h 960"/>
                  <a:gd name="T8" fmla="*/ 213 w 215"/>
                  <a:gd name="T9" fmla="*/ 2 h 960"/>
                  <a:gd name="T10" fmla="*/ 215 w 215"/>
                  <a:gd name="T11" fmla="*/ 6 h 960"/>
                  <a:gd name="T12" fmla="*/ 215 w 215"/>
                  <a:gd name="T13" fmla="*/ 954 h 960"/>
                  <a:gd name="T14" fmla="*/ 213 w 215"/>
                  <a:gd name="T15" fmla="*/ 958 h 960"/>
                  <a:gd name="T16" fmla="*/ 209 w 215"/>
                  <a:gd name="T17" fmla="*/ 960 h 960"/>
                  <a:gd name="T18" fmla="*/ 6 w 215"/>
                  <a:gd name="T19" fmla="*/ 960 h 960"/>
                  <a:gd name="T20" fmla="*/ 2 w 215"/>
                  <a:gd name="T21" fmla="*/ 958 h 960"/>
                  <a:gd name="T22" fmla="*/ 0 w 215"/>
                  <a:gd name="T23" fmla="*/ 954 h 960"/>
                  <a:gd name="T24" fmla="*/ 0 w 215"/>
                  <a:gd name="T25" fmla="*/ 6 h 960"/>
                  <a:gd name="T26" fmla="*/ 11 w 215"/>
                  <a:gd name="T27" fmla="*/ 954 h 960"/>
                  <a:gd name="T28" fmla="*/ 6 w 215"/>
                  <a:gd name="T29" fmla="*/ 949 h 960"/>
                  <a:gd name="T30" fmla="*/ 209 w 215"/>
                  <a:gd name="T31" fmla="*/ 949 h 960"/>
                  <a:gd name="T32" fmla="*/ 203 w 215"/>
                  <a:gd name="T33" fmla="*/ 954 h 960"/>
                  <a:gd name="T34" fmla="*/ 203 w 215"/>
                  <a:gd name="T35" fmla="*/ 6 h 960"/>
                  <a:gd name="T36" fmla="*/ 209 w 215"/>
                  <a:gd name="T37" fmla="*/ 12 h 960"/>
                  <a:gd name="T38" fmla="*/ 6 w 215"/>
                  <a:gd name="T39" fmla="*/ 12 h 960"/>
                  <a:gd name="T40" fmla="*/ 11 w 215"/>
                  <a:gd name="T41" fmla="*/ 6 h 960"/>
                  <a:gd name="T42" fmla="*/ 11 w 215"/>
                  <a:gd name="T43" fmla="*/ 954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5" h="960">
                    <a:moveTo>
                      <a:pt x="0" y="6"/>
                    </a:moveTo>
                    <a:lnTo>
                      <a:pt x="2" y="2"/>
                    </a:lnTo>
                    <a:lnTo>
                      <a:pt x="6" y="0"/>
                    </a:lnTo>
                    <a:lnTo>
                      <a:pt x="209" y="0"/>
                    </a:lnTo>
                    <a:lnTo>
                      <a:pt x="213" y="2"/>
                    </a:lnTo>
                    <a:lnTo>
                      <a:pt x="215" y="6"/>
                    </a:lnTo>
                    <a:lnTo>
                      <a:pt x="215" y="954"/>
                    </a:lnTo>
                    <a:lnTo>
                      <a:pt x="213" y="958"/>
                    </a:lnTo>
                    <a:lnTo>
                      <a:pt x="209" y="960"/>
                    </a:lnTo>
                    <a:lnTo>
                      <a:pt x="6" y="960"/>
                    </a:lnTo>
                    <a:lnTo>
                      <a:pt x="2" y="958"/>
                    </a:lnTo>
                    <a:lnTo>
                      <a:pt x="0" y="954"/>
                    </a:lnTo>
                    <a:lnTo>
                      <a:pt x="0" y="6"/>
                    </a:lnTo>
                    <a:close/>
                    <a:moveTo>
                      <a:pt x="11" y="954"/>
                    </a:moveTo>
                    <a:lnTo>
                      <a:pt x="6" y="949"/>
                    </a:lnTo>
                    <a:lnTo>
                      <a:pt x="209" y="949"/>
                    </a:lnTo>
                    <a:lnTo>
                      <a:pt x="203" y="954"/>
                    </a:lnTo>
                    <a:lnTo>
                      <a:pt x="203" y="6"/>
                    </a:lnTo>
                    <a:lnTo>
                      <a:pt x="209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954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291"/>
              <p:cNvSpPr>
                <a:spLocks noChangeArrowheads="1"/>
              </p:cNvSpPr>
              <p:nvPr/>
            </p:nvSpPr>
            <p:spPr bwMode="auto">
              <a:xfrm>
                <a:off x="7594600" y="4554876"/>
                <a:ext cx="161925" cy="105080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Freeform 292"/>
              <p:cNvSpPr>
                <a:spLocks noEditPoints="1"/>
              </p:cNvSpPr>
              <p:nvPr/>
            </p:nvSpPr>
            <p:spPr bwMode="auto">
              <a:xfrm>
                <a:off x="7589838" y="4550385"/>
                <a:ext cx="171450" cy="1059787"/>
              </a:xfrm>
              <a:custGeom>
                <a:avLst/>
                <a:gdLst>
                  <a:gd name="T0" fmla="*/ 0 w 215"/>
                  <a:gd name="T1" fmla="*/ 6 h 1415"/>
                  <a:gd name="T2" fmla="*/ 2 w 215"/>
                  <a:gd name="T3" fmla="*/ 2 h 1415"/>
                  <a:gd name="T4" fmla="*/ 5 w 215"/>
                  <a:gd name="T5" fmla="*/ 0 h 1415"/>
                  <a:gd name="T6" fmla="*/ 209 w 215"/>
                  <a:gd name="T7" fmla="*/ 0 h 1415"/>
                  <a:gd name="T8" fmla="*/ 213 w 215"/>
                  <a:gd name="T9" fmla="*/ 2 h 1415"/>
                  <a:gd name="T10" fmla="*/ 215 w 215"/>
                  <a:gd name="T11" fmla="*/ 6 h 1415"/>
                  <a:gd name="T12" fmla="*/ 215 w 215"/>
                  <a:gd name="T13" fmla="*/ 1409 h 1415"/>
                  <a:gd name="T14" fmla="*/ 213 w 215"/>
                  <a:gd name="T15" fmla="*/ 1413 h 1415"/>
                  <a:gd name="T16" fmla="*/ 209 w 215"/>
                  <a:gd name="T17" fmla="*/ 1415 h 1415"/>
                  <a:gd name="T18" fmla="*/ 5 w 215"/>
                  <a:gd name="T19" fmla="*/ 1415 h 1415"/>
                  <a:gd name="T20" fmla="*/ 2 w 215"/>
                  <a:gd name="T21" fmla="*/ 1413 h 1415"/>
                  <a:gd name="T22" fmla="*/ 0 w 215"/>
                  <a:gd name="T23" fmla="*/ 1409 h 1415"/>
                  <a:gd name="T24" fmla="*/ 0 w 215"/>
                  <a:gd name="T25" fmla="*/ 6 h 1415"/>
                  <a:gd name="T26" fmla="*/ 11 w 215"/>
                  <a:gd name="T27" fmla="*/ 1409 h 1415"/>
                  <a:gd name="T28" fmla="*/ 5 w 215"/>
                  <a:gd name="T29" fmla="*/ 1404 h 1415"/>
                  <a:gd name="T30" fmla="*/ 209 w 215"/>
                  <a:gd name="T31" fmla="*/ 1404 h 1415"/>
                  <a:gd name="T32" fmla="*/ 203 w 215"/>
                  <a:gd name="T33" fmla="*/ 1409 h 1415"/>
                  <a:gd name="T34" fmla="*/ 203 w 215"/>
                  <a:gd name="T35" fmla="*/ 6 h 1415"/>
                  <a:gd name="T36" fmla="*/ 209 w 215"/>
                  <a:gd name="T37" fmla="*/ 12 h 1415"/>
                  <a:gd name="T38" fmla="*/ 5 w 215"/>
                  <a:gd name="T39" fmla="*/ 12 h 1415"/>
                  <a:gd name="T40" fmla="*/ 11 w 215"/>
                  <a:gd name="T41" fmla="*/ 6 h 1415"/>
                  <a:gd name="T42" fmla="*/ 11 w 215"/>
                  <a:gd name="T43" fmla="*/ 1409 h 1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5" h="1415">
                    <a:moveTo>
                      <a:pt x="0" y="6"/>
                    </a:moveTo>
                    <a:lnTo>
                      <a:pt x="2" y="2"/>
                    </a:lnTo>
                    <a:lnTo>
                      <a:pt x="5" y="0"/>
                    </a:lnTo>
                    <a:lnTo>
                      <a:pt x="209" y="0"/>
                    </a:lnTo>
                    <a:lnTo>
                      <a:pt x="213" y="2"/>
                    </a:lnTo>
                    <a:lnTo>
                      <a:pt x="215" y="6"/>
                    </a:lnTo>
                    <a:lnTo>
                      <a:pt x="215" y="1409"/>
                    </a:lnTo>
                    <a:lnTo>
                      <a:pt x="213" y="1413"/>
                    </a:lnTo>
                    <a:lnTo>
                      <a:pt x="209" y="1415"/>
                    </a:lnTo>
                    <a:lnTo>
                      <a:pt x="5" y="1415"/>
                    </a:lnTo>
                    <a:lnTo>
                      <a:pt x="2" y="1413"/>
                    </a:lnTo>
                    <a:lnTo>
                      <a:pt x="0" y="1409"/>
                    </a:lnTo>
                    <a:lnTo>
                      <a:pt x="0" y="6"/>
                    </a:lnTo>
                    <a:close/>
                    <a:moveTo>
                      <a:pt x="11" y="1409"/>
                    </a:moveTo>
                    <a:lnTo>
                      <a:pt x="5" y="1404"/>
                    </a:lnTo>
                    <a:lnTo>
                      <a:pt x="209" y="1404"/>
                    </a:lnTo>
                    <a:lnTo>
                      <a:pt x="203" y="1409"/>
                    </a:lnTo>
                    <a:lnTo>
                      <a:pt x="203" y="6"/>
                    </a:lnTo>
                    <a:lnTo>
                      <a:pt x="209" y="12"/>
                    </a:lnTo>
                    <a:lnTo>
                      <a:pt x="5" y="12"/>
                    </a:lnTo>
                    <a:lnTo>
                      <a:pt x="11" y="6"/>
                    </a:lnTo>
                    <a:lnTo>
                      <a:pt x="11" y="1409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293"/>
              <p:cNvSpPr>
                <a:spLocks noChangeArrowheads="1"/>
              </p:cNvSpPr>
              <p:nvPr/>
            </p:nvSpPr>
            <p:spPr bwMode="auto">
              <a:xfrm>
                <a:off x="7999413" y="4855747"/>
                <a:ext cx="160337" cy="749935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Freeform 294"/>
              <p:cNvSpPr>
                <a:spLocks noEditPoints="1"/>
              </p:cNvSpPr>
              <p:nvPr/>
            </p:nvSpPr>
            <p:spPr bwMode="auto">
              <a:xfrm>
                <a:off x="7994650" y="4851257"/>
                <a:ext cx="169862" cy="758916"/>
              </a:xfrm>
              <a:custGeom>
                <a:avLst/>
                <a:gdLst>
                  <a:gd name="T0" fmla="*/ 0 w 215"/>
                  <a:gd name="T1" fmla="*/ 6 h 1014"/>
                  <a:gd name="T2" fmla="*/ 2 w 215"/>
                  <a:gd name="T3" fmla="*/ 2 h 1014"/>
                  <a:gd name="T4" fmla="*/ 6 w 215"/>
                  <a:gd name="T5" fmla="*/ 0 h 1014"/>
                  <a:gd name="T6" fmla="*/ 210 w 215"/>
                  <a:gd name="T7" fmla="*/ 0 h 1014"/>
                  <a:gd name="T8" fmla="*/ 214 w 215"/>
                  <a:gd name="T9" fmla="*/ 2 h 1014"/>
                  <a:gd name="T10" fmla="*/ 215 w 215"/>
                  <a:gd name="T11" fmla="*/ 6 h 1014"/>
                  <a:gd name="T12" fmla="*/ 215 w 215"/>
                  <a:gd name="T13" fmla="*/ 1008 h 1014"/>
                  <a:gd name="T14" fmla="*/ 214 w 215"/>
                  <a:gd name="T15" fmla="*/ 1012 h 1014"/>
                  <a:gd name="T16" fmla="*/ 210 w 215"/>
                  <a:gd name="T17" fmla="*/ 1014 h 1014"/>
                  <a:gd name="T18" fmla="*/ 6 w 215"/>
                  <a:gd name="T19" fmla="*/ 1014 h 1014"/>
                  <a:gd name="T20" fmla="*/ 2 w 215"/>
                  <a:gd name="T21" fmla="*/ 1012 h 1014"/>
                  <a:gd name="T22" fmla="*/ 0 w 215"/>
                  <a:gd name="T23" fmla="*/ 1008 h 1014"/>
                  <a:gd name="T24" fmla="*/ 0 w 215"/>
                  <a:gd name="T25" fmla="*/ 6 h 1014"/>
                  <a:gd name="T26" fmla="*/ 12 w 215"/>
                  <a:gd name="T27" fmla="*/ 1008 h 1014"/>
                  <a:gd name="T28" fmla="*/ 6 w 215"/>
                  <a:gd name="T29" fmla="*/ 1003 h 1014"/>
                  <a:gd name="T30" fmla="*/ 210 w 215"/>
                  <a:gd name="T31" fmla="*/ 1003 h 1014"/>
                  <a:gd name="T32" fmla="*/ 204 w 215"/>
                  <a:gd name="T33" fmla="*/ 1008 h 1014"/>
                  <a:gd name="T34" fmla="*/ 204 w 215"/>
                  <a:gd name="T35" fmla="*/ 6 h 1014"/>
                  <a:gd name="T36" fmla="*/ 210 w 215"/>
                  <a:gd name="T37" fmla="*/ 12 h 1014"/>
                  <a:gd name="T38" fmla="*/ 6 w 215"/>
                  <a:gd name="T39" fmla="*/ 12 h 1014"/>
                  <a:gd name="T40" fmla="*/ 12 w 215"/>
                  <a:gd name="T41" fmla="*/ 6 h 1014"/>
                  <a:gd name="T42" fmla="*/ 12 w 215"/>
                  <a:gd name="T43" fmla="*/ 1008 h 10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5" h="1014">
                    <a:moveTo>
                      <a:pt x="0" y="6"/>
                    </a:moveTo>
                    <a:lnTo>
                      <a:pt x="2" y="2"/>
                    </a:lnTo>
                    <a:lnTo>
                      <a:pt x="6" y="0"/>
                    </a:lnTo>
                    <a:lnTo>
                      <a:pt x="210" y="0"/>
                    </a:lnTo>
                    <a:lnTo>
                      <a:pt x="214" y="2"/>
                    </a:lnTo>
                    <a:lnTo>
                      <a:pt x="215" y="6"/>
                    </a:lnTo>
                    <a:lnTo>
                      <a:pt x="215" y="1008"/>
                    </a:lnTo>
                    <a:lnTo>
                      <a:pt x="214" y="1012"/>
                    </a:lnTo>
                    <a:lnTo>
                      <a:pt x="210" y="1014"/>
                    </a:lnTo>
                    <a:lnTo>
                      <a:pt x="6" y="1014"/>
                    </a:lnTo>
                    <a:lnTo>
                      <a:pt x="2" y="1012"/>
                    </a:lnTo>
                    <a:lnTo>
                      <a:pt x="0" y="1008"/>
                    </a:lnTo>
                    <a:lnTo>
                      <a:pt x="0" y="6"/>
                    </a:lnTo>
                    <a:close/>
                    <a:moveTo>
                      <a:pt x="12" y="1008"/>
                    </a:moveTo>
                    <a:lnTo>
                      <a:pt x="6" y="1003"/>
                    </a:lnTo>
                    <a:lnTo>
                      <a:pt x="210" y="1003"/>
                    </a:lnTo>
                    <a:lnTo>
                      <a:pt x="204" y="1008"/>
                    </a:lnTo>
                    <a:lnTo>
                      <a:pt x="204" y="6"/>
                    </a:lnTo>
                    <a:lnTo>
                      <a:pt x="210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008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Freeform 295"/>
              <p:cNvSpPr>
                <a:spLocks noEditPoints="1"/>
              </p:cNvSpPr>
              <p:nvPr/>
            </p:nvSpPr>
            <p:spPr bwMode="auto">
              <a:xfrm>
                <a:off x="7242175" y="4831797"/>
                <a:ext cx="58737" cy="128731"/>
              </a:xfrm>
              <a:custGeom>
                <a:avLst/>
                <a:gdLst>
                  <a:gd name="T0" fmla="*/ 31 w 73"/>
                  <a:gd name="T1" fmla="*/ 165 h 171"/>
                  <a:gd name="T2" fmla="*/ 31 w 73"/>
                  <a:gd name="T3" fmla="*/ 85 h 171"/>
                  <a:gd name="T4" fmla="*/ 31 w 73"/>
                  <a:gd name="T5" fmla="*/ 6 h 171"/>
                  <a:gd name="T6" fmla="*/ 42 w 73"/>
                  <a:gd name="T7" fmla="*/ 6 h 171"/>
                  <a:gd name="T8" fmla="*/ 42 w 73"/>
                  <a:gd name="T9" fmla="*/ 85 h 171"/>
                  <a:gd name="T10" fmla="*/ 42 w 73"/>
                  <a:gd name="T11" fmla="*/ 165 h 171"/>
                  <a:gd name="T12" fmla="*/ 31 w 73"/>
                  <a:gd name="T13" fmla="*/ 165 h 171"/>
                  <a:gd name="T14" fmla="*/ 0 w 73"/>
                  <a:gd name="T15" fmla="*/ 160 h 171"/>
                  <a:gd name="T16" fmla="*/ 73 w 73"/>
                  <a:gd name="T17" fmla="*/ 160 h 171"/>
                  <a:gd name="T18" fmla="*/ 73 w 73"/>
                  <a:gd name="T19" fmla="*/ 171 h 171"/>
                  <a:gd name="T20" fmla="*/ 0 w 73"/>
                  <a:gd name="T21" fmla="*/ 171 h 171"/>
                  <a:gd name="T22" fmla="*/ 0 w 73"/>
                  <a:gd name="T23" fmla="*/ 160 h 171"/>
                  <a:gd name="T24" fmla="*/ 0 w 73"/>
                  <a:gd name="T25" fmla="*/ 0 h 171"/>
                  <a:gd name="T26" fmla="*/ 73 w 73"/>
                  <a:gd name="T27" fmla="*/ 0 h 171"/>
                  <a:gd name="T28" fmla="*/ 73 w 73"/>
                  <a:gd name="T29" fmla="*/ 12 h 171"/>
                  <a:gd name="T30" fmla="*/ 0 w 73"/>
                  <a:gd name="T31" fmla="*/ 12 h 171"/>
                  <a:gd name="T32" fmla="*/ 0 w 73"/>
                  <a:gd name="T33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71">
                    <a:moveTo>
                      <a:pt x="31" y="165"/>
                    </a:moveTo>
                    <a:lnTo>
                      <a:pt x="31" y="85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85"/>
                    </a:lnTo>
                    <a:lnTo>
                      <a:pt x="42" y="165"/>
                    </a:lnTo>
                    <a:lnTo>
                      <a:pt x="31" y="165"/>
                    </a:lnTo>
                    <a:close/>
                    <a:moveTo>
                      <a:pt x="0" y="160"/>
                    </a:moveTo>
                    <a:lnTo>
                      <a:pt x="73" y="160"/>
                    </a:lnTo>
                    <a:lnTo>
                      <a:pt x="73" y="171"/>
                    </a:lnTo>
                    <a:lnTo>
                      <a:pt x="0" y="171"/>
                    </a:lnTo>
                    <a:lnTo>
                      <a:pt x="0" y="160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52525"/>
              </a:solidFill>
              <a:ln w="1588">
                <a:solidFill>
                  <a:srgbClr val="25252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Freeform 296"/>
              <p:cNvSpPr>
                <a:spLocks noEditPoints="1"/>
              </p:cNvSpPr>
              <p:nvPr/>
            </p:nvSpPr>
            <p:spPr bwMode="auto">
              <a:xfrm>
                <a:off x="7646988" y="4325854"/>
                <a:ext cx="57150" cy="458044"/>
              </a:xfrm>
              <a:custGeom>
                <a:avLst/>
                <a:gdLst>
                  <a:gd name="T0" fmla="*/ 30 w 73"/>
                  <a:gd name="T1" fmla="*/ 605 h 611"/>
                  <a:gd name="T2" fmla="*/ 30 w 73"/>
                  <a:gd name="T3" fmla="*/ 306 h 611"/>
                  <a:gd name="T4" fmla="*/ 30 w 73"/>
                  <a:gd name="T5" fmla="*/ 6 h 611"/>
                  <a:gd name="T6" fmla="*/ 42 w 73"/>
                  <a:gd name="T7" fmla="*/ 6 h 611"/>
                  <a:gd name="T8" fmla="*/ 42 w 73"/>
                  <a:gd name="T9" fmla="*/ 306 h 611"/>
                  <a:gd name="T10" fmla="*/ 42 w 73"/>
                  <a:gd name="T11" fmla="*/ 605 h 611"/>
                  <a:gd name="T12" fmla="*/ 30 w 73"/>
                  <a:gd name="T13" fmla="*/ 605 h 611"/>
                  <a:gd name="T14" fmla="*/ 0 w 73"/>
                  <a:gd name="T15" fmla="*/ 600 h 611"/>
                  <a:gd name="T16" fmla="*/ 73 w 73"/>
                  <a:gd name="T17" fmla="*/ 600 h 611"/>
                  <a:gd name="T18" fmla="*/ 73 w 73"/>
                  <a:gd name="T19" fmla="*/ 611 h 611"/>
                  <a:gd name="T20" fmla="*/ 0 w 73"/>
                  <a:gd name="T21" fmla="*/ 611 h 611"/>
                  <a:gd name="T22" fmla="*/ 0 w 73"/>
                  <a:gd name="T23" fmla="*/ 600 h 611"/>
                  <a:gd name="T24" fmla="*/ 0 w 73"/>
                  <a:gd name="T25" fmla="*/ 0 h 611"/>
                  <a:gd name="T26" fmla="*/ 73 w 73"/>
                  <a:gd name="T27" fmla="*/ 0 h 611"/>
                  <a:gd name="T28" fmla="*/ 73 w 73"/>
                  <a:gd name="T29" fmla="*/ 12 h 611"/>
                  <a:gd name="T30" fmla="*/ 0 w 73"/>
                  <a:gd name="T31" fmla="*/ 12 h 611"/>
                  <a:gd name="T32" fmla="*/ 0 w 73"/>
                  <a:gd name="T33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611">
                    <a:moveTo>
                      <a:pt x="30" y="605"/>
                    </a:moveTo>
                    <a:lnTo>
                      <a:pt x="30" y="306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306"/>
                    </a:lnTo>
                    <a:lnTo>
                      <a:pt x="42" y="605"/>
                    </a:lnTo>
                    <a:lnTo>
                      <a:pt x="30" y="605"/>
                    </a:lnTo>
                    <a:close/>
                    <a:moveTo>
                      <a:pt x="0" y="600"/>
                    </a:moveTo>
                    <a:lnTo>
                      <a:pt x="73" y="600"/>
                    </a:lnTo>
                    <a:lnTo>
                      <a:pt x="73" y="611"/>
                    </a:lnTo>
                    <a:lnTo>
                      <a:pt x="0" y="611"/>
                    </a:lnTo>
                    <a:lnTo>
                      <a:pt x="0" y="600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52525"/>
              </a:solidFill>
              <a:ln w="1588">
                <a:solidFill>
                  <a:srgbClr val="25252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Freeform 297"/>
              <p:cNvSpPr>
                <a:spLocks noEditPoints="1"/>
              </p:cNvSpPr>
              <p:nvPr/>
            </p:nvSpPr>
            <p:spPr bwMode="auto">
              <a:xfrm>
                <a:off x="8050213" y="4730010"/>
                <a:ext cx="58737" cy="248481"/>
              </a:xfrm>
              <a:custGeom>
                <a:avLst/>
                <a:gdLst>
                  <a:gd name="T0" fmla="*/ 31 w 73"/>
                  <a:gd name="T1" fmla="*/ 326 h 332"/>
                  <a:gd name="T2" fmla="*/ 31 w 73"/>
                  <a:gd name="T3" fmla="*/ 167 h 332"/>
                  <a:gd name="T4" fmla="*/ 31 w 73"/>
                  <a:gd name="T5" fmla="*/ 6 h 332"/>
                  <a:gd name="T6" fmla="*/ 43 w 73"/>
                  <a:gd name="T7" fmla="*/ 6 h 332"/>
                  <a:gd name="T8" fmla="*/ 43 w 73"/>
                  <a:gd name="T9" fmla="*/ 167 h 332"/>
                  <a:gd name="T10" fmla="*/ 43 w 73"/>
                  <a:gd name="T11" fmla="*/ 326 h 332"/>
                  <a:gd name="T12" fmla="*/ 31 w 73"/>
                  <a:gd name="T13" fmla="*/ 326 h 332"/>
                  <a:gd name="T14" fmla="*/ 0 w 73"/>
                  <a:gd name="T15" fmla="*/ 321 h 332"/>
                  <a:gd name="T16" fmla="*/ 73 w 73"/>
                  <a:gd name="T17" fmla="*/ 321 h 332"/>
                  <a:gd name="T18" fmla="*/ 73 w 73"/>
                  <a:gd name="T19" fmla="*/ 332 h 332"/>
                  <a:gd name="T20" fmla="*/ 0 w 73"/>
                  <a:gd name="T21" fmla="*/ 332 h 332"/>
                  <a:gd name="T22" fmla="*/ 0 w 73"/>
                  <a:gd name="T23" fmla="*/ 321 h 332"/>
                  <a:gd name="T24" fmla="*/ 0 w 73"/>
                  <a:gd name="T25" fmla="*/ 0 h 332"/>
                  <a:gd name="T26" fmla="*/ 73 w 73"/>
                  <a:gd name="T27" fmla="*/ 0 h 332"/>
                  <a:gd name="T28" fmla="*/ 73 w 73"/>
                  <a:gd name="T29" fmla="*/ 12 h 332"/>
                  <a:gd name="T30" fmla="*/ 0 w 73"/>
                  <a:gd name="T31" fmla="*/ 12 h 332"/>
                  <a:gd name="T32" fmla="*/ 0 w 73"/>
                  <a:gd name="T33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32">
                    <a:moveTo>
                      <a:pt x="31" y="326"/>
                    </a:moveTo>
                    <a:lnTo>
                      <a:pt x="31" y="167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167"/>
                    </a:lnTo>
                    <a:lnTo>
                      <a:pt x="43" y="326"/>
                    </a:lnTo>
                    <a:lnTo>
                      <a:pt x="31" y="326"/>
                    </a:lnTo>
                    <a:close/>
                    <a:moveTo>
                      <a:pt x="0" y="321"/>
                    </a:moveTo>
                    <a:lnTo>
                      <a:pt x="73" y="321"/>
                    </a:lnTo>
                    <a:lnTo>
                      <a:pt x="73" y="332"/>
                    </a:lnTo>
                    <a:lnTo>
                      <a:pt x="0" y="332"/>
                    </a:lnTo>
                    <a:lnTo>
                      <a:pt x="0" y="321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52525"/>
              </a:solidFill>
              <a:ln w="1588">
                <a:solidFill>
                  <a:srgbClr val="25252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298"/>
              <p:cNvSpPr>
                <a:spLocks noChangeArrowheads="1"/>
              </p:cNvSpPr>
              <p:nvPr/>
            </p:nvSpPr>
            <p:spPr bwMode="auto">
              <a:xfrm>
                <a:off x="7064375" y="4039951"/>
                <a:ext cx="9525" cy="1565731"/>
              </a:xfrm>
              <a:prstGeom prst="rect">
                <a:avLst/>
              </a:pr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Freeform 299"/>
              <p:cNvSpPr>
                <a:spLocks noEditPoints="1"/>
              </p:cNvSpPr>
              <p:nvPr/>
            </p:nvSpPr>
            <p:spPr bwMode="auto">
              <a:xfrm>
                <a:off x="7069138" y="4035460"/>
                <a:ext cx="46037" cy="1574712"/>
              </a:xfrm>
              <a:custGeom>
                <a:avLst/>
                <a:gdLst>
                  <a:gd name="T0" fmla="*/ 0 w 58"/>
                  <a:gd name="T1" fmla="*/ 2091 h 2102"/>
                  <a:gd name="T2" fmla="*/ 58 w 58"/>
                  <a:gd name="T3" fmla="*/ 2091 h 2102"/>
                  <a:gd name="T4" fmla="*/ 58 w 58"/>
                  <a:gd name="T5" fmla="*/ 2102 h 2102"/>
                  <a:gd name="T6" fmla="*/ 0 w 58"/>
                  <a:gd name="T7" fmla="*/ 2102 h 2102"/>
                  <a:gd name="T8" fmla="*/ 0 w 58"/>
                  <a:gd name="T9" fmla="*/ 2091 h 2102"/>
                  <a:gd name="T10" fmla="*/ 0 w 58"/>
                  <a:gd name="T11" fmla="*/ 1568 h 2102"/>
                  <a:gd name="T12" fmla="*/ 58 w 58"/>
                  <a:gd name="T13" fmla="*/ 1568 h 2102"/>
                  <a:gd name="T14" fmla="*/ 58 w 58"/>
                  <a:gd name="T15" fmla="*/ 1580 h 2102"/>
                  <a:gd name="T16" fmla="*/ 0 w 58"/>
                  <a:gd name="T17" fmla="*/ 1580 h 2102"/>
                  <a:gd name="T18" fmla="*/ 0 w 58"/>
                  <a:gd name="T19" fmla="*/ 1568 h 2102"/>
                  <a:gd name="T20" fmla="*/ 0 w 58"/>
                  <a:gd name="T21" fmla="*/ 1044 h 2102"/>
                  <a:gd name="T22" fmla="*/ 58 w 58"/>
                  <a:gd name="T23" fmla="*/ 1044 h 2102"/>
                  <a:gd name="T24" fmla="*/ 58 w 58"/>
                  <a:gd name="T25" fmla="*/ 1056 h 2102"/>
                  <a:gd name="T26" fmla="*/ 0 w 58"/>
                  <a:gd name="T27" fmla="*/ 1056 h 2102"/>
                  <a:gd name="T28" fmla="*/ 0 w 58"/>
                  <a:gd name="T29" fmla="*/ 1044 h 2102"/>
                  <a:gd name="T30" fmla="*/ 0 w 58"/>
                  <a:gd name="T31" fmla="*/ 522 h 2102"/>
                  <a:gd name="T32" fmla="*/ 58 w 58"/>
                  <a:gd name="T33" fmla="*/ 522 h 2102"/>
                  <a:gd name="T34" fmla="*/ 58 w 58"/>
                  <a:gd name="T35" fmla="*/ 533 h 2102"/>
                  <a:gd name="T36" fmla="*/ 0 w 58"/>
                  <a:gd name="T37" fmla="*/ 533 h 2102"/>
                  <a:gd name="T38" fmla="*/ 0 w 58"/>
                  <a:gd name="T39" fmla="*/ 522 h 2102"/>
                  <a:gd name="T40" fmla="*/ 0 w 58"/>
                  <a:gd name="T41" fmla="*/ 0 h 2102"/>
                  <a:gd name="T42" fmla="*/ 58 w 58"/>
                  <a:gd name="T43" fmla="*/ 0 h 2102"/>
                  <a:gd name="T44" fmla="*/ 58 w 58"/>
                  <a:gd name="T45" fmla="*/ 11 h 2102"/>
                  <a:gd name="T46" fmla="*/ 0 w 58"/>
                  <a:gd name="T47" fmla="*/ 11 h 2102"/>
                  <a:gd name="T48" fmla="*/ 0 w 58"/>
                  <a:gd name="T49" fmla="*/ 0 h 2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8" h="2102">
                    <a:moveTo>
                      <a:pt x="0" y="2091"/>
                    </a:moveTo>
                    <a:lnTo>
                      <a:pt x="58" y="2091"/>
                    </a:lnTo>
                    <a:lnTo>
                      <a:pt x="58" y="2102"/>
                    </a:lnTo>
                    <a:lnTo>
                      <a:pt x="0" y="2102"/>
                    </a:lnTo>
                    <a:lnTo>
                      <a:pt x="0" y="2091"/>
                    </a:lnTo>
                    <a:close/>
                    <a:moveTo>
                      <a:pt x="0" y="1568"/>
                    </a:moveTo>
                    <a:lnTo>
                      <a:pt x="58" y="1568"/>
                    </a:lnTo>
                    <a:lnTo>
                      <a:pt x="58" y="1580"/>
                    </a:lnTo>
                    <a:lnTo>
                      <a:pt x="0" y="1580"/>
                    </a:lnTo>
                    <a:lnTo>
                      <a:pt x="0" y="1568"/>
                    </a:lnTo>
                    <a:close/>
                    <a:moveTo>
                      <a:pt x="0" y="1044"/>
                    </a:moveTo>
                    <a:lnTo>
                      <a:pt x="58" y="1044"/>
                    </a:lnTo>
                    <a:lnTo>
                      <a:pt x="58" y="1056"/>
                    </a:lnTo>
                    <a:lnTo>
                      <a:pt x="0" y="1056"/>
                    </a:lnTo>
                    <a:lnTo>
                      <a:pt x="0" y="1044"/>
                    </a:lnTo>
                    <a:close/>
                    <a:moveTo>
                      <a:pt x="0" y="522"/>
                    </a:moveTo>
                    <a:lnTo>
                      <a:pt x="58" y="522"/>
                    </a:lnTo>
                    <a:lnTo>
                      <a:pt x="58" y="533"/>
                    </a:lnTo>
                    <a:lnTo>
                      <a:pt x="0" y="533"/>
                    </a:lnTo>
                    <a:lnTo>
                      <a:pt x="0" y="522"/>
                    </a:lnTo>
                    <a:close/>
                    <a:moveTo>
                      <a:pt x="0" y="0"/>
                    </a:moveTo>
                    <a:lnTo>
                      <a:pt x="58" y="0"/>
                    </a:lnTo>
                    <a:lnTo>
                      <a:pt x="58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300"/>
              <p:cNvSpPr>
                <a:spLocks noChangeArrowheads="1"/>
              </p:cNvSpPr>
              <p:nvPr/>
            </p:nvSpPr>
            <p:spPr bwMode="auto">
              <a:xfrm>
                <a:off x="7069138" y="5601191"/>
                <a:ext cx="1211262" cy="8981"/>
              </a:xfrm>
              <a:prstGeom prst="rect">
                <a:avLst/>
              </a:pr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303"/>
              <p:cNvSpPr>
                <a:spLocks noChangeArrowheads="1"/>
              </p:cNvSpPr>
              <p:nvPr/>
            </p:nvSpPr>
            <p:spPr bwMode="auto">
              <a:xfrm>
                <a:off x="6971506" y="5518864"/>
                <a:ext cx="136525" cy="18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8" name="Rectangle 304"/>
              <p:cNvSpPr>
                <a:spLocks noChangeArrowheads="1"/>
              </p:cNvSpPr>
              <p:nvPr/>
            </p:nvSpPr>
            <p:spPr bwMode="auto">
              <a:xfrm>
                <a:off x="6876256" y="5126682"/>
                <a:ext cx="233362" cy="18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0.1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9" name="Rectangle 305"/>
              <p:cNvSpPr>
                <a:spLocks noChangeArrowheads="1"/>
              </p:cNvSpPr>
              <p:nvPr/>
            </p:nvSpPr>
            <p:spPr bwMode="auto">
              <a:xfrm>
                <a:off x="6876256" y="4734501"/>
                <a:ext cx="233362" cy="18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0" name="Rectangle 306"/>
              <p:cNvSpPr>
                <a:spLocks noChangeArrowheads="1"/>
              </p:cNvSpPr>
              <p:nvPr/>
            </p:nvSpPr>
            <p:spPr bwMode="auto">
              <a:xfrm>
                <a:off x="6876256" y="4343816"/>
                <a:ext cx="233362" cy="18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0.3</a:t>
                </a:r>
                <a:endParaRPr kumimoji="1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1" name="Rectangle 307"/>
              <p:cNvSpPr>
                <a:spLocks noChangeArrowheads="1"/>
              </p:cNvSpPr>
              <p:nvPr/>
            </p:nvSpPr>
            <p:spPr bwMode="auto">
              <a:xfrm>
                <a:off x="6876256" y="3953132"/>
                <a:ext cx="233362" cy="18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" name="Rectangle 313"/>
              <p:cNvSpPr>
                <a:spLocks noChangeArrowheads="1"/>
              </p:cNvSpPr>
              <p:nvPr/>
            </p:nvSpPr>
            <p:spPr bwMode="auto">
              <a:xfrm>
                <a:off x="7107498" y="3712662"/>
                <a:ext cx="56727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600" i="1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cs typeface="Arial" panose="020B0604020202020204" pitchFamily="34" charset="0"/>
                  </a:rPr>
                  <a:t>Timp2</a:t>
                </a:r>
                <a:endParaRPr kumimoji="1" lang="ja-JP" altLang="ja-JP" sz="16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7" name="直線コネクタ 96"/>
            <p:cNvCxnSpPr/>
            <p:nvPr/>
          </p:nvCxnSpPr>
          <p:spPr>
            <a:xfrm>
              <a:off x="3128392" y="928907"/>
              <a:ext cx="0" cy="158400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グループ化 98"/>
          <p:cNvGrpSpPr/>
          <p:nvPr/>
        </p:nvGrpSpPr>
        <p:grpSpPr>
          <a:xfrm>
            <a:off x="4297460" y="396472"/>
            <a:ext cx="1423220" cy="1577506"/>
            <a:chOff x="4297460" y="608112"/>
            <a:chExt cx="1423220" cy="1994808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4297460" y="608112"/>
              <a:ext cx="1423220" cy="1994808"/>
              <a:chOff x="8443093" y="3745593"/>
              <a:chExt cx="1423220" cy="1994808"/>
            </a:xfrm>
          </p:grpSpPr>
          <p:sp>
            <p:nvSpPr>
              <p:cNvPr id="6" name="Rectangle 197"/>
              <p:cNvSpPr>
                <a:spLocks noChangeArrowheads="1"/>
              </p:cNvSpPr>
              <p:nvPr/>
            </p:nvSpPr>
            <p:spPr bwMode="auto">
              <a:xfrm>
                <a:off x="8653463" y="5634123"/>
                <a:ext cx="1212850" cy="8981"/>
              </a:xfrm>
              <a:prstGeom prst="rect">
                <a:avLst/>
              </a:pr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7" name="グループ化 6"/>
              <p:cNvGrpSpPr/>
              <p:nvPr/>
            </p:nvGrpSpPr>
            <p:grpSpPr>
              <a:xfrm>
                <a:off x="8443093" y="3745593"/>
                <a:ext cx="1307332" cy="1994808"/>
                <a:chOff x="8443093" y="3745593"/>
                <a:chExt cx="1307332" cy="1994808"/>
              </a:xfrm>
            </p:grpSpPr>
            <p:sp>
              <p:nvSpPr>
                <p:cNvPr id="8" name="Rectangle 210"/>
                <p:cNvSpPr>
                  <a:spLocks noChangeArrowheads="1"/>
                </p:cNvSpPr>
                <p:nvPr/>
              </p:nvSpPr>
              <p:spPr bwMode="auto">
                <a:xfrm>
                  <a:off x="8670925" y="3745593"/>
                  <a:ext cx="567271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600" i="1" u="none" strike="noStrike" cap="none" normalizeH="0" baseline="0" dirty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cs typeface="Arial" panose="020B0604020202020204" pitchFamily="34" charset="0"/>
                    </a:rPr>
                    <a:t>Timp3</a:t>
                  </a:r>
                  <a:endParaRPr kumimoji="1" lang="ja-JP" altLang="ja-JP" sz="16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" name="Rectangle 186"/>
                <p:cNvSpPr>
                  <a:spLocks noChangeArrowheads="1"/>
                </p:cNvSpPr>
                <p:nvPr/>
              </p:nvSpPr>
              <p:spPr bwMode="auto">
                <a:xfrm>
                  <a:off x="8775700" y="4400698"/>
                  <a:ext cx="161925" cy="123791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" name="Freeform 187"/>
                <p:cNvSpPr>
                  <a:spLocks noEditPoints="1"/>
                </p:cNvSpPr>
                <p:nvPr/>
              </p:nvSpPr>
              <p:spPr bwMode="auto">
                <a:xfrm>
                  <a:off x="8770938" y="4396207"/>
                  <a:ext cx="171450" cy="1246897"/>
                </a:xfrm>
                <a:custGeom>
                  <a:avLst/>
                  <a:gdLst>
                    <a:gd name="T0" fmla="*/ 0 w 215"/>
                    <a:gd name="T1" fmla="*/ 5 h 1664"/>
                    <a:gd name="T2" fmla="*/ 2 w 215"/>
                    <a:gd name="T3" fmla="*/ 1 h 1664"/>
                    <a:gd name="T4" fmla="*/ 5 w 215"/>
                    <a:gd name="T5" fmla="*/ 0 h 1664"/>
                    <a:gd name="T6" fmla="*/ 209 w 215"/>
                    <a:gd name="T7" fmla="*/ 0 h 1664"/>
                    <a:gd name="T8" fmla="*/ 213 w 215"/>
                    <a:gd name="T9" fmla="*/ 1 h 1664"/>
                    <a:gd name="T10" fmla="*/ 215 w 215"/>
                    <a:gd name="T11" fmla="*/ 5 h 1664"/>
                    <a:gd name="T12" fmla="*/ 215 w 215"/>
                    <a:gd name="T13" fmla="*/ 1659 h 1664"/>
                    <a:gd name="T14" fmla="*/ 213 w 215"/>
                    <a:gd name="T15" fmla="*/ 1662 h 1664"/>
                    <a:gd name="T16" fmla="*/ 209 w 215"/>
                    <a:gd name="T17" fmla="*/ 1664 h 1664"/>
                    <a:gd name="T18" fmla="*/ 5 w 215"/>
                    <a:gd name="T19" fmla="*/ 1664 h 1664"/>
                    <a:gd name="T20" fmla="*/ 2 w 215"/>
                    <a:gd name="T21" fmla="*/ 1662 h 1664"/>
                    <a:gd name="T22" fmla="*/ 0 w 215"/>
                    <a:gd name="T23" fmla="*/ 1659 h 1664"/>
                    <a:gd name="T24" fmla="*/ 0 w 215"/>
                    <a:gd name="T25" fmla="*/ 5 h 1664"/>
                    <a:gd name="T26" fmla="*/ 11 w 215"/>
                    <a:gd name="T27" fmla="*/ 1659 h 1664"/>
                    <a:gd name="T28" fmla="*/ 5 w 215"/>
                    <a:gd name="T29" fmla="*/ 1653 h 1664"/>
                    <a:gd name="T30" fmla="*/ 209 w 215"/>
                    <a:gd name="T31" fmla="*/ 1653 h 1664"/>
                    <a:gd name="T32" fmla="*/ 203 w 215"/>
                    <a:gd name="T33" fmla="*/ 1659 h 1664"/>
                    <a:gd name="T34" fmla="*/ 203 w 215"/>
                    <a:gd name="T35" fmla="*/ 5 h 1664"/>
                    <a:gd name="T36" fmla="*/ 209 w 215"/>
                    <a:gd name="T37" fmla="*/ 11 h 1664"/>
                    <a:gd name="T38" fmla="*/ 5 w 215"/>
                    <a:gd name="T39" fmla="*/ 11 h 1664"/>
                    <a:gd name="T40" fmla="*/ 11 w 215"/>
                    <a:gd name="T41" fmla="*/ 5 h 1664"/>
                    <a:gd name="T42" fmla="*/ 11 w 215"/>
                    <a:gd name="T43" fmla="*/ 1659 h 16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5" h="1664">
                      <a:moveTo>
                        <a:pt x="0" y="5"/>
                      </a:move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209" y="0"/>
                      </a:lnTo>
                      <a:lnTo>
                        <a:pt x="213" y="1"/>
                      </a:lnTo>
                      <a:lnTo>
                        <a:pt x="215" y="5"/>
                      </a:lnTo>
                      <a:lnTo>
                        <a:pt x="215" y="1659"/>
                      </a:lnTo>
                      <a:lnTo>
                        <a:pt x="213" y="1662"/>
                      </a:lnTo>
                      <a:lnTo>
                        <a:pt x="209" y="1664"/>
                      </a:lnTo>
                      <a:lnTo>
                        <a:pt x="5" y="1664"/>
                      </a:lnTo>
                      <a:lnTo>
                        <a:pt x="2" y="1662"/>
                      </a:lnTo>
                      <a:lnTo>
                        <a:pt x="0" y="1659"/>
                      </a:lnTo>
                      <a:lnTo>
                        <a:pt x="0" y="5"/>
                      </a:lnTo>
                      <a:close/>
                      <a:moveTo>
                        <a:pt x="11" y="1659"/>
                      </a:moveTo>
                      <a:lnTo>
                        <a:pt x="5" y="1653"/>
                      </a:lnTo>
                      <a:lnTo>
                        <a:pt x="209" y="1653"/>
                      </a:lnTo>
                      <a:lnTo>
                        <a:pt x="203" y="1659"/>
                      </a:lnTo>
                      <a:lnTo>
                        <a:pt x="203" y="5"/>
                      </a:lnTo>
                      <a:lnTo>
                        <a:pt x="209" y="11"/>
                      </a:lnTo>
                      <a:lnTo>
                        <a:pt x="5" y="11"/>
                      </a:lnTo>
                      <a:lnTo>
                        <a:pt x="11" y="5"/>
                      </a:lnTo>
                      <a:lnTo>
                        <a:pt x="11" y="1659"/>
                      </a:lnTo>
                      <a:close/>
                    </a:path>
                  </a:pathLst>
                </a:custGeom>
                <a:solidFill>
                  <a:srgbClr val="262626"/>
                </a:solidFill>
                <a:ln w="1588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" name="Rectangle 188"/>
                <p:cNvSpPr>
                  <a:spLocks noChangeArrowheads="1"/>
                </p:cNvSpPr>
                <p:nvPr/>
              </p:nvSpPr>
              <p:spPr bwMode="auto">
                <a:xfrm>
                  <a:off x="9180513" y="4623732"/>
                  <a:ext cx="160337" cy="1014881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" name="Freeform 189"/>
                <p:cNvSpPr>
                  <a:spLocks noEditPoints="1"/>
                </p:cNvSpPr>
                <p:nvPr/>
              </p:nvSpPr>
              <p:spPr bwMode="auto">
                <a:xfrm>
                  <a:off x="9175750" y="4619242"/>
                  <a:ext cx="169862" cy="1023862"/>
                </a:xfrm>
                <a:custGeom>
                  <a:avLst/>
                  <a:gdLst>
                    <a:gd name="T0" fmla="*/ 0 w 216"/>
                    <a:gd name="T1" fmla="*/ 6 h 1367"/>
                    <a:gd name="T2" fmla="*/ 2 w 216"/>
                    <a:gd name="T3" fmla="*/ 2 h 1367"/>
                    <a:gd name="T4" fmla="*/ 6 w 216"/>
                    <a:gd name="T5" fmla="*/ 0 h 1367"/>
                    <a:gd name="T6" fmla="*/ 210 w 216"/>
                    <a:gd name="T7" fmla="*/ 0 h 1367"/>
                    <a:gd name="T8" fmla="*/ 214 w 216"/>
                    <a:gd name="T9" fmla="*/ 2 h 1367"/>
                    <a:gd name="T10" fmla="*/ 216 w 216"/>
                    <a:gd name="T11" fmla="*/ 6 h 1367"/>
                    <a:gd name="T12" fmla="*/ 216 w 216"/>
                    <a:gd name="T13" fmla="*/ 1362 h 1367"/>
                    <a:gd name="T14" fmla="*/ 214 w 216"/>
                    <a:gd name="T15" fmla="*/ 1365 h 1367"/>
                    <a:gd name="T16" fmla="*/ 210 w 216"/>
                    <a:gd name="T17" fmla="*/ 1367 h 1367"/>
                    <a:gd name="T18" fmla="*/ 6 w 216"/>
                    <a:gd name="T19" fmla="*/ 1367 h 1367"/>
                    <a:gd name="T20" fmla="*/ 2 w 216"/>
                    <a:gd name="T21" fmla="*/ 1365 h 1367"/>
                    <a:gd name="T22" fmla="*/ 0 w 216"/>
                    <a:gd name="T23" fmla="*/ 1362 h 1367"/>
                    <a:gd name="T24" fmla="*/ 0 w 216"/>
                    <a:gd name="T25" fmla="*/ 6 h 1367"/>
                    <a:gd name="T26" fmla="*/ 12 w 216"/>
                    <a:gd name="T27" fmla="*/ 1362 h 1367"/>
                    <a:gd name="T28" fmla="*/ 6 w 216"/>
                    <a:gd name="T29" fmla="*/ 1356 h 1367"/>
                    <a:gd name="T30" fmla="*/ 210 w 216"/>
                    <a:gd name="T31" fmla="*/ 1356 h 1367"/>
                    <a:gd name="T32" fmla="*/ 204 w 216"/>
                    <a:gd name="T33" fmla="*/ 1362 h 1367"/>
                    <a:gd name="T34" fmla="*/ 204 w 216"/>
                    <a:gd name="T35" fmla="*/ 6 h 1367"/>
                    <a:gd name="T36" fmla="*/ 210 w 216"/>
                    <a:gd name="T37" fmla="*/ 12 h 1367"/>
                    <a:gd name="T38" fmla="*/ 6 w 216"/>
                    <a:gd name="T39" fmla="*/ 12 h 1367"/>
                    <a:gd name="T40" fmla="*/ 12 w 216"/>
                    <a:gd name="T41" fmla="*/ 6 h 1367"/>
                    <a:gd name="T42" fmla="*/ 12 w 216"/>
                    <a:gd name="T43" fmla="*/ 1362 h 13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6" h="1367">
                      <a:moveTo>
                        <a:pt x="0" y="6"/>
                      </a:move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210" y="0"/>
                      </a:lnTo>
                      <a:lnTo>
                        <a:pt x="214" y="2"/>
                      </a:lnTo>
                      <a:lnTo>
                        <a:pt x="216" y="6"/>
                      </a:lnTo>
                      <a:lnTo>
                        <a:pt x="216" y="1362"/>
                      </a:lnTo>
                      <a:lnTo>
                        <a:pt x="214" y="1365"/>
                      </a:lnTo>
                      <a:lnTo>
                        <a:pt x="210" y="1367"/>
                      </a:lnTo>
                      <a:lnTo>
                        <a:pt x="6" y="1367"/>
                      </a:lnTo>
                      <a:lnTo>
                        <a:pt x="2" y="1365"/>
                      </a:lnTo>
                      <a:lnTo>
                        <a:pt x="0" y="1362"/>
                      </a:lnTo>
                      <a:lnTo>
                        <a:pt x="0" y="6"/>
                      </a:lnTo>
                      <a:close/>
                      <a:moveTo>
                        <a:pt x="12" y="1362"/>
                      </a:moveTo>
                      <a:lnTo>
                        <a:pt x="6" y="1356"/>
                      </a:lnTo>
                      <a:lnTo>
                        <a:pt x="210" y="1356"/>
                      </a:lnTo>
                      <a:lnTo>
                        <a:pt x="204" y="1362"/>
                      </a:lnTo>
                      <a:lnTo>
                        <a:pt x="204" y="6"/>
                      </a:lnTo>
                      <a:lnTo>
                        <a:pt x="210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1362"/>
                      </a:lnTo>
                      <a:close/>
                    </a:path>
                  </a:pathLst>
                </a:custGeom>
                <a:solidFill>
                  <a:srgbClr val="262626"/>
                </a:solidFill>
                <a:ln w="1588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" name="Rectangle 190"/>
                <p:cNvSpPr>
                  <a:spLocks noChangeArrowheads="1"/>
                </p:cNvSpPr>
                <p:nvPr/>
              </p:nvSpPr>
              <p:spPr bwMode="auto">
                <a:xfrm>
                  <a:off x="9583738" y="4733005"/>
                  <a:ext cx="161925" cy="905610"/>
                </a:xfrm>
                <a:prstGeom prst="rect">
                  <a:avLst/>
                </a:prstGeom>
                <a:solidFill>
                  <a:srgbClr val="26262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" name="Freeform 191"/>
                <p:cNvSpPr>
                  <a:spLocks noEditPoints="1"/>
                </p:cNvSpPr>
                <p:nvPr/>
              </p:nvSpPr>
              <p:spPr bwMode="auto">
                <a:xfrm>
                  <a:off x="9578975" y="4728514"/>
                  <a:ext cx="171450" cy="914591"/>
                </a:xfrm>
                <a:custGeom>
                  <a:avLst/>
                  <a:gdLst>
                    <a:gd name="T0" fmla="*/ 0 w 215"/>
                    <a:gd name="T1" fmla="*/ 6 h 1221"/>
                    <a:gd name="T2" fmla="*/ 2 w 215"/>
                    <a:gd name="T3" fmla="*/ 2 h 1221"/>
                    <a:gd name="T4" fmla="*/ 6 w 215"/>
                    <a:gd name="T5" fmla="*/ 0 h 1221"/>
                    <a:gd name="T6" fmla="*/ 210 w 215"/>
                    <a:gd name="T7" fmla="*/ 0 h 1221"/>
                    <a:gd name="T8" fmla="*/ 213 w 215"/>
                    <a:gd name="T9" fmla="*/ 2 h 1221"/>
                    <a:gd name="T10" fmla="*/ 215 w 215"/>
                    <a:gd name="T11" fmla="*/ 6 h 1221"/>
                    <a:gd name="T12" fmla="*/ 215 w 215"/>
                    <a:gd name="T13" fmla="*/ 1216 h 1221"/>
                    <a:gd name="T14" fmla="*/ 213 w 215"/>
                    <a:gd name="T15" fmla="*/ 1219 h 1221"/>
                    <a:gd name="T16" fmla="*/ 210 w 215"/>
                    <a:gd name="T17" fmla="*/ 1221 h 1221"/>
                    <a:gd name="T18" fmla="*/ 6 w 215"/>
                    <a:gd name="T19" fmla="*/ 1221 h 1221"/>
                    <a:gd name="T20" fmla="*/ 2 w 215"/>
                    <a:gd name="T21" fmla="*/ 1219 h 1221"/>
                    <a:gd name="T22" fmla="*/ 0 w 215"/>
                    <a:gd name="T23" fmla="*/ 1216 h 1221"/>
                    <a:gd name="T24" fmla="*/ 0 w 215"/>
                    <a:gd name="T25" fmla="*/ 6 h 1221"/>
                    <a:gd name="T26" fmla="*/ 12 w 215"/>
                    <a:gd name="T27" fmla="*/ 1216 h 1221"/>
                    <a:gd name="T28" fmla="*/ 6 w 215"/>
                    <a:gd name="T29" fmla="*/ 1210 h 1221"/>
                    <a:gd name="T30" fmla="*/ 210 w 215"/>
                    <a:gd name="T31" fmla="*/ 1210 h 1221"/>
                    <a:gd name="T32" fmla="*/ 204 w 215"/>
                    <a:gd name="T33" fmla="*/ 1216 h 1221"/>
                    <a:gd name="T34" fmla="*/ 204 w 215"/>
                    <a:gd name="T35" fmla="*/ 6 h 1221"/>
                    <a:gd name="T36" fmla="*/ 210 w 215"/>
                    <a:gd name="T37" fmla="*/ 12 h 1221"/>
                    <a:gd name="T38" fmla="*/ 6 w 215"/>
                    <a:gd name="T39" fmla="*/ 12 h 1221"/>
                    <a:gd name="T40" fmla="*/ 12 w 215"/>
                    <a:gd name="T41" fmla="*/ 6 h 1221"/>
                    <a:gd name="T42" fmla="*/ 12 w 215"/>
                    <a:gd name="T43" fmla="*/ 1216 h 1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5" h="1221">
                      <a:moveTo>
                        <a:pt x="0" y="6"/>
                      </a:move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210" y="0"/>
                      </a:lnTo>
                      <a:lnTo>
                        <a:pt x="213" y="2"/>
                      </a:lnTo>
                      <a:lnTo>
                        <a:pt x="215" y="6"/>
                      </a:lnTo>
                      <a:lnTo>
                        <a:pt x="215" y="1216"/>
                      </a:lnTo>
                      <a:lnTo>
                        <a:pt x="213" y="1219"/>
                      </a:lnTo>
                      <a:lnTo>
                        <a:pt x="210" y="1221"/>
                      </a:lnTo>
                      <a:lnTo>
                        <a:pt x="6" y="1221"/>
                      </a:lnTo>
                      <a:lnTo>
                        <a:pt x="2" y="1219"/>
                      </a:lnTo>
                      <a:lnTo>
                        <a:pt x="0" y="1216"/>
                      </a:lnTo>
                      <a:lnTo>
                        <a:pt x="0" y="6"/>
                      </a:lnTo>
                      <a:close/>
                      <a:moveTo>
                        <a:pt x="12" y="1216"/>
                      </a:moveTo>
                      <a:lnTo>
                        <a:pt x="6" y="1210"/>
                      </a:lnTo>
                      <a:lnTo>
                        <a:pt x="210" y="1210"/>
                      </a:lnTo>
                      <a:lnTo>
                        <a:pt x="204" y="1216"/>
                      </a:lnTo>
                      <a:lnTo>
                        <a:pt x="204" y="6"/>
                      </a:lnTo>
                      <a:lnTo>
                        <a:pt x="210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1216"/>
                      </a:lnTo>
                      <a:close/>
                    </a:path>
                  </a:pathLst>
                </a:custGeom>
                <a:solidFill>
                  <a:srgbClr val="262626"/>
                </a:solidFill>
                <a:ln w="1588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" name="Freeform 192"/>
                <p:cNvSpPr>
                  <a:spLocks noEditPoints="1"/>
                </p:cNvSpPr>
                <p:nvPr/>
              </p:nvSpPr>
              <p:spPr bwMode="auto">
                <a:xfrm>
                  <a:off x="8828088" y="4309389"/>
                  <a:ext cx="57150" cy="184116"/>
                </a:xfrm>
                <a:custGeom>
                  <a:avLst/>
                  <a:gdLst>
                    <a:gd name="T0" fmla="*/ 30 w 73"/>
                    <a:gd name="T1" fmla="*/ 240 h 246"/>
                    <a:gd name="T2" fmla="*/ 30 w 73"/>
                    <a:gd name="T3" fmla="*/ 123 h 246"/>
                    <a:gd name="T4" fmla="*/ 30 w 73"/>
                    <a:gd name="T5" fmla="*/ 6 h 246"/>
                    <a:gd name="T6" fmla="*/ 42 w 73"/>
                    <a:gd name="T7" fmla="*/ 6 h 246"/>
                    <a:gd name="T8" fmla="*/ 42 w 73"/>
                    <a:gd name="T9" fmla="*/ 123 h 246"/>
                    <a:gd name="T10" fmla="*/ 42 w 73"/>
                    <a:gd name="T11" fmla="*/ 240 h 246"/>
                    <a:gd name="T12" fmla="*/ 30 w 73"/>
                    <a:gd name="T13" fmla="*/ 240 h 246"/>
                    <a:gd name="T14" fmla="*/ 0 w 73"/>
                    <a:gd name="T15" fmla="*/ 235 h 246"/>
                    <a:gd name="T16" fmla="*/ 73 w 73"/>
                    <a:gd name="T17" fmla="*/ 235 h 246"/>
                    <a:gd name="T18" fmla="*/ 73 w 73"/>
                    <a:gd name="T19" fmla="*/ 246 h 246"/>
                    <a:gd name="T20" fmla="*/ 0 w 73"/>
                    <a:gd name="T21" fmla="*/ 246 h 246"/>
                    <a:gd name="T22" fmla="*/ 0 w 73"/>
                    <a:gd name="T23" fmla="*/ 235 h 246"/>
                    <a:gd name="T24" fmla="*/ 0 w 73"/>
                    <a:gd name="T25" fmla="*/ 0 h 246"/>
                    <a:gd name="T26" fmla="*/ 73 w 73"/>
                    <a:gd name="T27" fmla="*/ 0 h 246"/>
                    <a:gd name="T28" fmla="*/ 73 w 73"/>
                    <a:gd name="T29" fmla="*/ 12 h 246"/>
                    <a:gd name="T30" fmla="*/ 0 w 73"/>
                    <a:gd name="T31" fmla="*/ 12 h 246"/>
                    <a:gd name="T32" fmla="*/ 0 w 73"/>
                    <a:gd name="T33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46">
                      <a:moveTo>
                        <a:pt x="30" y="240"/>
                      </a:moveTo>
                      <a:lnTo>
                        <a:pt x="30" y="123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123"/>
                      </a:lnTo>
                      <a:lnTo>
                        <a:pt x="42" y="240"/>
                      </a:lnTo>
                      <a:lnTo>
                        <a:pt x="30" y="240"/>
                      </a:lnTo>
                      <a:close/>
                      <a:moveTo>
                        <a:pt x="0" y="235"/>
                      </a:moveTo>
                      <a:lnTo>
                        <a:pt x="73" y="235"/>
                      </a:lnTo>
                      <a:lnTo>
                        <a:pt x="73" y="246"/>
                      </a:lnTo>
                      <a:lnTo>
                        <a:pt x="0" y="246"/>
                      </a:lnTo>
                      <a:lnTo>
                        <a:pt x="0" y="23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52525"/>
                </a:solidFill>
                <a:ln w="1588">
                  <a:solidFill>
                    <a:srgbClr val="252525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" name="Freeform 193"/>
                <p:cNvSpPr>
                  <a:spLocks noEditPoints="1"/>
                </p:cNvSpPr>
                <p:nvPr/>
              </p:nvSpPr>
              <p:spPr bwMode="auto">
                <a:xfrm>
                  <a:off x="9231313" y="4373755"/>
                  <a:ext cx="58737" cy="501454"/>
                </a:xfrm>
                <a:custGeom>
                  <a:avLst/>
                  <a:gdLst>
                    <a:gd name="T0" fmla="*/ 30 w 72"/>
                    <a:gd name="T1" fmla="*/ 664 h 670"/>
                    <a:gd name="T2" fmla="*/ 30 w 72"/>
                    <a:gd name="T3" fmla="*/ 334 h 670"/>
                    <a:gd name="T4" fmla="*/ 30 w 72"/>
                    <a:gd name="T5" fmla="*/ 6 h 670"/>
                    <a:gd name="T6" fmla="*/ 42 w 72"/>
                    <a:gd name="T7" fmla="*/ 6 h 670"/>
                    <a:gd name="T8" fmla="*/ 42 w 72"/>
                    <a:gd name="T9" fmla="*/ 334 h 670"/>
                    <a:gd name="T10" fmla="*/ 42 w 72"/>
                    <a:gd name="T11" fmla="*/ 664 h 670"/>
                    <a:gd name="T12" fmla="*/ 30 w 72"/>
                    <a:gd name="T13" fmla="*/ 664 h 670"/>
                    <a:gd name="T14" fmla="*/ 0 w 72"/>
                    <a:gd name="T15" fmla="*/ 658 h 670"/>
                    <a:gd name="T16" fmla="*/ 72 w 72"/>
                    <a:gd name="T17" fmla="*/ 658 h 670"/>
                    <a:gd name="T18" fmla="*/ 72 w 72"/>
                    <a:gd name="T19" fmla="*/ 670 h 670"/>
                    <a:gd name="T20" fmla="*/ 0 w 72"/>
                    <a:gd name="T21" fmla="*/ 670 h 670"/>
                    <a:gd name="T22" fmla="*/ 0 w 72"/>
                    <a:gd name="T23" fmla="*/ 658 h 670"/>
                    <a:gd name="T24" fmla="*/ 0 w 72"/>
                    <a:gd name="T25" fmla="*/ 0 h 670"/>
                    <a:gd name="T26" fmla="*/ 72 w 72"/>
                    <a:gd name="T27" fmla="*/ 0 h 670"/>
                    <a:gd name="T28" fmla="*/ 72 w 72"/>
                    <a:gd name="T29" fmla="*/ 11 h 670"/>
                    <a:gd name="T30" fmla="*/ 0 w 72"/>
                    <a:gd name="T31" fmla="*/ 11 h 670"/>
                    <a:gd name="T32" fmla="*/ 0 w 72"/>
                    <a:gd name="T33" fmla="*/ 0 h 6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2" h="670">
                      <a:moveTo>
                        <a:pt x="30" y="664"/>
                      </a:moveTo>
                      <a:lnTo>
                        <a:pt x="30" y="334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334"/>
                      </a:lnTo>
                      <a:lnTo>
                        <a:pt x="42" y="664"/>
                      </a:lnTo>
                      <a:lnTo>
                        <a:pt x="30" y="664"/>
                      </a:lnTo>
                      <a:close/>
                      <a:moveTo>
                        <a:pt x="0" y="658"/>
                      </a:moveTo>
                      <a:lnTo>
                        <a:pt x="72" y="658"/>
                      </a:lnTo>
                      <a:lnTo>
                        <a:pt x="72" y="670"/>
                      </a:lnTo>
                      <a:lnTo>
                        <a:pt x="0" y="670"/>
                      </a:lnTo>
                      <a:lnTo>
                        <a:pt x="0" y="658"/>
                      </a:lnTo>
                      <a:close/>
                      <a:moveTo>
                        <a:pt x="0" y="0"/>
                      </a:moveTo>
                      <a:lnTo>
                        <a:pt x="72" y="0"/>
                      </a:lnTo>
                      <a:lnTo>
                        <a:pt x="72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52525"/>
                </a:solidFill>
                <a:ln w="1588">
                  <a:solidFill>
                    <a:srgbClr val="252525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" name="Freeform 194"/>
                <p:cNvSpPr>
                  <a:spLocks noEditPoints="1"/>
                </p:cNvSpPr>
                <p:nvPr/>
              </p:nvSpPr>
              <p:spPr bwMode="auto">
                <a:xfrm>
                  <a:off x="9636125" y="4655167"/>
                  <a:ext cx="57150" cy="155675"/>
                </a:xfrm>
                <a:custGeom>
                  <a:avLst/>
                  <a:gdLst>
                    <a:gd name="T0" fmla="*/ 31 w 73"/>
                    <a:gd name="T1" fmla="*/ 202 h 208"/>
                    <a:gd name="T2" fmla="*/ 31 w 73"/>
                    <a:gd name="T3" fmla="*/ 104 h 208"/>
                    <a:gd name="T4" fmla="*/ 31 w 73"/>
                    <a:gd name="T5" fmla="*/ 6 h 208"/>
                    <a:gd name="T6" fmla="*/ 43 w 73"/>
                    <a:gd name="T7" fmla="*/ 6 h 208"/>
                    <a:gd name="T8" fmla="*/ 43 w 73"/>
                    <a:gd name="T9" fmla="*/ 104 h 208"/>
                    <a:gd name="T10" fmla="*/ 43 w 73"/>
                    <a:gd name="T11" fmla="*/ 202 h 208"/>
                    <a:gd name="T12" fmla="*/ 31 w 73"/>
                    <a:gd name="T13" fmla="*/ 202 h 208"/>
                    <a:gd name="T14" fmla="*/ 0 w 73"/>
                    <a:gd name="T15" fmla="*/ 196 h 208"/>
                    <a:gd name="T16" fmla="*/ 73 w 73"/>
                    <a:gd name="T17" fmla="*/ 196 h 208"/>
                    <a:gd name="T18" fmla="*/ 73 w 73"/>
                    <a:gd name="T19" fmla="*/ 208 h 208"/>
                    <a:gd name="T20" fmla="*/ 0 w 73"/>
                    <a:gd name="T21" fmla="*/ 208 h 208"/>
                    <a:gd name="T22" fmla="*/ 0 w 73"/>
                    <a:gd name="T23" fmla="*/ 196 h 208"/>
                    <a:gd name="T24" fmla="*/ 0 w 73"/>
                    <a:gd name="T25" fmla="*/ 0 h 208"/>
                    <a:gd name="T26" fmla="*/ 73 w 73"/>
                    <a:gd name="T27" fmla="*/ 0 h 208"/>
                    <a:gd name="T28" fmla="*/ 73 w 73"/>
                    <a:gd name="T29" fmla="*/ 12 h 208"/>
                    <a:gd name="T30" fmla="*/ 0 w 73"/>
                    <a:gd name="T31" fmla="*/ 12 h 208"/>
                    <a:gd name="T32" fmla="*/ 0 w 73"/>
                    <a:gd name="T33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08">
                      <a:moveTo>
                        <a:pt x="31" y="202"/>
                      </a:moveTo>
                      <a:lnTo>
                        <a:pt x="31" y="104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104"/>
                      </a:lnTo>
                      <a:lnTo>
                        <a:pt x="43" y="202"/>
                      </a:lnTo>
                      <a:lnTo>
                        <a:pt x="31" y="202"/>
                      </a:lnTo>
                      <a:close/>
                      <a:moveTo>
                        <a:pt x="0" y="196"/>
                      </a:moveTo>
                      <a:lnTo>
                        <a:pt x="73" y="196"/>
                      </a:lnTo>
                      <a:lnTo>
                        <a:pt x="73" y="208"/>
                      </a:lnTo>
                      <a:lnTo>
                        <a:pt x="0" y="208"/>
                      </a:lnTo>
                      <a:lnTo>
                        <a:pt x="0" y="196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52525"/>
                </a:solidFill>
                <a:ln w="1588">
                  <a:solidFill>
                    <a:srgbClr val="252525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" name="Rectangle 195"/>
                <p:cNvSpPr>
                  <a:spLocks noChangeArrowheads="1"/>
                </p:cNvSpPr>
                <p:nvPr/>
              </p:nvSpPr>
              <p:spPr bwMode="auto">
                <a:xfrm>
                  <a:off x="8650288" y="4072882"/>
                  <a:ext cx="7937" cy="1565731"/>
                </a:xfrm>
                <a:prstGeom prst="rect">
                  <a:avLst/>
                </a:prstGeom>
                <a:solidFill>
                  <a:srgbClr val="262626"/>
                </a:solidFill>
                <a:ln w="1588">
                  <a:solidFill>
                    <a:srgbClr val="262626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" name="Freeform 196"/>
                <p:cNvSpPr>
                  <a:spLocks noEditPoints="1"/>
                </p:cNvSpPr>
                <p:nvPr/>
              </p:nvSpPr>
              <p:spPr bwMode="auto">
                <a:xfrm>
                  <a:off x="8653463" y="4068392"/>
                  <a:ext cx="46037" cy="1574712"/>
                </a:xfrm>
                <a:custGeom>
                  <a:avLst/>
                  <a:gdLst>
                    <a:gd name="T0" fmla="*/ 0 w 57"/>
                    <a:gd name="T1" fmla="*/ 2091 h 2102"/>
                    <a:gd name="T2" fmla="*/ 57 w 57"/>
                    <a:gd name="T3" fmla="*/ 2091 h 2102"/>
                    <a:gd name="T4" fmla="*/ 57 w 57"/>
                    <a:gd name="T5" fmla="*/ 2102 h 2102"/>
                    <a:gd name="T6" fmla="*/ 0 w 57"/>
                    <a:gd name="T7" fmla="*/ 2102 h 2102"/>
                    <a:gd name="T8" fmla="*/ 0 w 57"/>
                    <a:gd name="T9" fmla="*/ 2091 h 2102"/>
                    <a:gd name="T10" fmla="*/ 0 w 57"/>
                    <a:gd name="T11" fmla="*/ 1394 h 2102"/>
                    <a:gd name="T12" fmla="*/ 57 w 57"/>
                    <a:gd name="T13" fmla="*/ 1394 h 2102"/>
                    <a:gd name="T14" fmla="*/ 57 w 57"/>
                    <a:gd name="T15" fmla="*/ 1405 h 2102"/>
                    <a:gd name="T16" fmla="*/ 0 w 57"/>
                    <a:gd name="T17" fmla="*/ 1405 h 2102"/>
                    <a:gd name="T18" fmla="*/ 0 w 57"/>
                    <a:gd name="T19" fmla="*/ 1394 h 2102"/>
                    <a:gd name="T20" fmla="*/ 0 w 57"/>
                    <a:gd name="T21" fmla="*/ 697 h 2102"/>
                    <a:gd name="T22" fmla="*/ 57 w 57"/>
                    <a:gd name="T23" fmla="*/ 697 h 2102"/>
                    <a:gd name="T24" fmla="*/ 57 w 57"/>
                    <a:gd name="T25" fmla="*/ 708 h 2102"/>
                    <a:gd name="T26" fmla="*/ 0 w 57"/>
                    <a:gd name="T27" fmla="*/ 708 h 2102"/>
                    <a:gd name="T28" fmla="*/ 0 w 57"/>
                    <a:gd name="T29" fmla="*/ 697 h 2102"/>
                    <a:gd name="T30" fmla="*/ 0 w 57"/>
                    <a:gd name="T31" fmla="*/ 0 h 2102"/>
                    <a:gd name="T32" fmla="*/ 57 w 57"/>
                    <a:gd name="T33" fmla="*/ 0 h 2102"/>
                    <a:gd name="T34" fmla="*/ 57 w 57"/>
                    <a:gd name="T35" fmla="*/ 11 h 2102"/>
                    <a:gd name="T36" fmla="*/ 0 w 57"/>
                    <a:gd name="T37" fmla="*/ 11 h 2102"/>
                    <a:gd name="T38" fmla="*/ 0 w 57"/>
                    <a:gd name="T39" fmla="*/ 0 h 2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57" h="2102">
                      <a:moveTo>
                        <a:pt x="0" y="2091"/>
                      </a:moveTo>
                      <a:lnTo>
                        <a:pt x="57" y="2091"/>
                      </a:lnTo>
                      <a:lnTo>
                        <a:pt x="57" y="2102"/>
                      </a:lnTo>
                      <a:lnTo>
                        <a:pt x="0" y="2102"/>
                      </a:lnTo>
                      <a:lnTo>
                        <a:pt x="0" y="2091"/>
                      </a:lnTo>
                      <a:close/>
                      <a:moveTo>
                        <a:pt x="0" y="1394"/>
                      </a:moveTo>
                      <a:lnTo>
                        <a:pt x="57" y="1394"/>
                      </a:lnTo>
                      <a:lnTo>
                        <a:pt x="57" y="1405"/>
                      </a:lnTo>
                      <a:lnTo>
                        <a:pt x="0" y="1405"/>
                      </a:lnTo>
                      <a:lnTo>
                        <a:pt x="0" y="1394"/>
                      </a:lnTo>
                      <a:close/>
                      <a:moveTo>
                        <a:pt x="0" y="697"/>
                      </a:moveTo>
                      <a:lnTo>
                        <a:pt x="57" y="697"/>
                      </a:lnTo>
                      <a:lnTo>
                        <a:pt x="57" y="708"/>
                      </a:lnTo>
                      <a:lnTo>
                        <a:pt x="0" y="708"/>
                      </a:lnTo>
                      <a:lnTo>
                        <a:pt x="0" y="697"/>
                      </a:lnTo>
                      <a:close/>
                      <a:moveTo>
                        <a:pt x="0" y="0"/>
                      </a:moveTo>
                      <a:lnTo>
                        <a:pt x="57" y="0"/>
                      </a:lnTo>
                      <a:lnTo>
                        <a:pt x="57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2626"/>
                </a:solidFill>
                <a:ln w="1588">
                  <a:solidFill>
                    <a:srgbClr val="26262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" name="Rectangle 200"/>
                <p:cNvSpPr>
                  <a:spLocks noChangeArrowheads="1"/>
                </p:cNvSpPr>
                <p:nvPr/>
              </p:nvSpPr>
              <p:spPr bwMode="auto">
                <a:xfrm>
                  <a:off x="8539931" y="5551795"/>
                  <a:ext cx="136525" cy="1886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Segoe U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1" name="Rectangle 201"/>
                <p:cNvSpPr>
                  <a:spLocks noChangeArrowheads="1"/>
                </p:cNvSpPr>
                <p:nvPr/>
              </p:nvSpPr>
              <p:spPr bwMode="auto">
                <a:xfrm>
                  <a:off x="8443093" y="5029386"/>
                  <a:ext cx="233362" cy="1886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Segoe U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0.2</a:t>
                  </a:r>
                  <a:endParaRPr kumimoji="1" lang="ja-JP" altLang="ja-JP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2" name="Rectangle 202"/>
                <p:cNvSpPr>
                  <a:spLocks noChangeArrowheads="1"/>
                </p:cNvSpPr>
                <p:nvPr/>
              </p:nvSpPr>
              <p:spPr bwMode="auto">
                <a:xfrm>
                  <a:off x="8443093" y="4508473"/>
                  <a:ext cx="233362" cy="1886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Segoe U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0.4</a:t>
                  </a:r>
                  <a:endParaRPr kumimoji="1" lang="ja-JP" altLang="ja-JP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3" name="Rectangle 203"/>
                <p:cNvSpPr>
                  <a:spLocks noChangeArrowheads="1"/>
                </p:cNvSpPr>
                <p:nvPr/>
              </p:nvSpPr>
              <p:spPr bwMode="auto">
                <a:xfrm>
                  <a:off x="8443093" y="3984567"/>
                  <a:ext cx="233362" cy="1886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000" b="0" i="0" u="none" strike="noStrike" cap="none" normalizeH="0" baseline="0">
                      <a:ln>
                        <a:noFill/>
                      </a:ln>
                      <a:solidFill>
                        <a:srgbClr val="262626"/>
                      </a:solidFill>
                      <a:effectLst/>
                      <a:latin typeface="Segoe U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0.6</a:t>
                  </a:r>
                  <a:endParaRPr kumimoji="1" lang="ja-JP" altLang="ja-JP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</p:grpSp>
        </p:grpSp>
        <p:cxnSp>
          <p:nvCxnSpPr>
            <p:cNvPr id="98" name="直線コネクタ 97"/>
            <p:cNvCxnSpPr/>
            <p:nvPr/>
          </p:nvCxnSpPr>
          <p:spPr>
            <a:xfrm>
              <a:off x="4921511" y="928907"/>
              <a:ext cx="0" cy="158400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グループ化 101"/>
          <p:cNvGrpSpPr/>
          <p:nvPr/>
        </p:nvGrpSpPr>
        <p:grpSpPr>
          <a:xfrm>
            <a:off x="608692" y="392088"/>
            <a:ext cx="1607509" cy="1560933"/>
            <a:chOff x="608692" y="608112"/>
            <a:chExt cx="1607509" cy="1973851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824136" y="608112"/>
              <a:ext cx="1392065" cy="1973851"/>
              <a:chOff x="5426247" y="3712662"/>
              <a:chExt cx="1392065" cy="1973851"/>
            </a:xfrm>
          </p:grpSpPr>
          <p:sp>
            <p:nvSpPr>
              <p:cNvPr id="25" name="Rectangle 288"/>
              <p:cNvSpPr>
                <a:spLocks noChangeArrowheads="1"/>
              </p:cNvSpPr>
              <p:nvPr/>
            </p:nvSpPr>
            <p:spPr bwMode="auto">
              <a:xfrm>
                <a:off x="5691694" y="3712662"/>
                <a:ext cx="56727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600" i="1" u="none" strike="noStrike" cap="none" normalizeH="0" baseline="0" dirty="0">
                    <a:ln>
                      <a:noFill/>
                    </a:ln>
                    <a:solidFill>
                      <a:srgbClr val="262626"/>
                    </a:solidFill>
                    <a:effectLst/>
                    <a:cs typeface="Arial" panose="020B0604020202020204" pitchFamily="34" charset="0"/>
                  </a:rPr>
                  <a:t>Timp1</a:t>
                </a:r>
                <a:endParaRPr kumimoji="1" lang="ja-JP" altLang="ja-JP" sz="16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6" name="Rectangle 263"/>
              <p:cNvSpPr>
                <a:spLocks noChangeArrowheads="1"/>
              </p:cNvSpPr>
              <p:nvPr/>
            </p:nvSpPr>
            <p:spPr bwMode="auto">
              <a:xfrm>
                <a:off x="5743575" y="5348220"/>
                <a:ext cx="158750" cy="23650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264"/>
              <p:cNvSpPr>
                <a:spLocks noEditPoints="1"/>
              </p:cNvSpPr>
              <p:nvPr/>
            </p:nvSpPr>
            <p:spPr bwMode="auto">
              <a:xfrm>
                <a:off x="5738813" y="5343729"/>
                <a:ext cx="166687" cy="245487"/>
              </a:xfrm>
              <a:custGeom>
                <a:avLst/>
                <a:gdLst>
                  <a:gd name="T0" fmla="*/ 0 w 211"/>
                  <a:gd name="T1" fmla="*/ 6 h 328"/>
                  <a:gd name="T2" fmla="*/ 0 w 211"/>
                  <a:gd name="T3" fmla="*/ 0 h 328"/>
                  <a:gd name="T4" fmla="*/ 6 w 211"/>
                  <a:gd name="T5" fmla="*/ 0 h 328"/>
                  <a:gd name="T6" fmla="*/ 205 w 211"/>
                  <a:gd name="T7" fmla="*/ 0 h 328"/>
                  <a:gd name="T8" fmla="*/ 209 w 211"/>
                  <a:gd name="T9" fmla="*/ 0 h 328"/>
                  <a:gd name="T10" fmla="*/ 211 w 211"/>
                  <a:gd name="T11" fmla="*/ 6 h 328"/>
                  <a:gd name="T12" fmla="*/ 211 w 211"/>
                  <a:gd name="T13" fmla="*/ 323 h 328"/>
                  <a:gd name="T14" fmla="*/ 209 w 211"/>
                  <a:gd name="T15" fmla="*/ 326 h 328"/>
                  <a:gd name="T16" fmla="*/ 205 w 211"/>
                  <a:gd name="T17" fmla="*/ 328 h 328"/>
                  <a:gd name="T18" fmla="*/ 6 w 211"/>
                  <a:gd name="T19" fmla="*/ 328 h 328"/>
                  <a:gd name="T20" fmla="*/ 0 w 211"/>
                  <a:gd name="T21" fmla="*/ 326 h 328"/>
                  <a:gd name="T22" fmla="*/ 0 w 211"/>
                  <a:gd name="T23" fmla="*/ 323 h 328"/>
                  <a:gd name="T24" fmla="*/ 0 w 211"/>
                  <a:gd name="T25" fmla="*/ 6 h 328"/>
                  <a:gd name="T26" fmla="*/ 11 w 211"/>
                  <a:gd name="T27" fmla="*/ 323 h 328"/>
                  <a:gd name="T28" fmla="*/ 6 w 211"/>
                  <a:gd name="T29" fmla="*/ 317 h 328"/>
                  <a:gd name="T30" fmla="*/ 205 w 211"/>
                  <a:gd name="T31" fmla="*/ 317 h 328"/>
                  <a:gd name="T32" fmla="*/ 199 w 211"/>
                  <a:gd name="T33" fmla="*/ 323 h 328"/>
                  <a:gd name="T34" fmla="*/ 199 w 211"/>
                  <a:gd name="T35" fmla="*/ 6 h 328"/>
                  <a:gd name="T36" fmla="*/ 205 w 211"/>
                  <a:gd name="T37" fmla="*/ 11 h 328"/>
                  <a:gd name="T38" fmla="*/ 6 w 211"/>
                  <a:gd name="T39" fmla="*/ 11 h 328"/>
                  <a:gd name="T40" fmla="*/ 11 w 211"/>
                  <a:gd name="T41" fmla="*/ 6 h 328"/>
                  <a:gd name="T42" fmla="*/ 11 w 211"/>
                  <a:gd name="T43" fmla="*/ 323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1" h="328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05" y="0"/>
                    </a:lnTo>
                    <a:lnTo>
                      <a:pt x="209" y="0"/>
                    </a:lnTo>
                    <a:lnTo>
                      <a:pt x="211" y="6"/>
                    </a:lnTo>
                    <a:lnTo>
                      <a:pt x="211" y="323"/>
                    </a:lnTo>
                    <a:lnTo>
                      <a:pt x="209" y="326"/>
                    </a:lnTo>
                    <a:lnTo>
                      <a:pt x="205" y="328"/>
                    </a:lnTo>
                    <a:lnTo>
                      <a:pt x="6" y="328"/>
                    </a:lnTo>
                    <a:lnTo>
                      <a:pt x="0" y="326"/>
                    </a:lnTo>
                    <a:lnTo>
                      <a:pt x="0" y="323"/>
                    </a:lnTo>
                    <a:lnTo>
                      <a:pt x="0" y="6"/>
                    </a:lnTo>
                    <a:close/>
                    <a:moveTo>
                      <a:pt x="11" y="323"/>
                    </a:moveTo>
                    <a:lnTo>
                      <a:pt x="6" y="317"/>
                    </a:lnTo>
                    <a:lnTo>
                      <a:pt x="205" y="317"/>
                    </a:lnTo>
                    <a:lnTo>
                      <a:pt x="199" y="323"/>
                    </a:lnTo>
                    <a:lnTo>
                      <a:pt x="199" y="6"/>
                    </a:lnTo>
                    <a:lnTo>
                      <a:pt x="205" y="11"/>
                    </a:lnTo>
                    <a:lnTo>
                      <a:pt x="6" y="11"/>
                    </a:lnTo>
                    <a:lnTo>
                      <a:pt x="11" y="6"/>
                    </a:lnTo>
                    <a:lnTo>
                      <a:pt x="11" y="323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265"/>
              <p:cNvSpPr>
                <a:spLocks noChangeArrowheads="1"/>
              </p:cNvSpPr>
              <p:nvPr/>
            </p:nvSpPr>
            <p:spPr bwMode="auto">
              <a:xfrm>
                <a:off x="6140450" y="4789885"/>
                <a:ext cx="158750" cy="794841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Freeform 266"/>
              <p:cNvSpPr>
                <a:spLocks noEditPoints="1"/>
              </p:cNvSpPr>
              <p:nvPr/>
            </p:nvSpPr>
            <p:spPr bwMode="auto">
              <a:xfrm>
                <a:off x="6135688" y="4785395"/>
                <a:ext cx="168275" cy="803822"/>
              </a:xfrm>
              <a:custGeom>
                <a:avLst/>
                <a:gdLst>
                  <a:gd name="T0" fmla="*/ 0 w 211"/>
                  <a:gd name="T1" fmla="*/ 6 h 1073"/>
                  <a:gd name="T2" fmla="*/ 0 w 211"/>
                  <a:gd name="T3" fmla="*/ 0 h 1073"/>
                  <a:gd name="T4" fmla="*/ 6 w 211"/>
                  <a:gd name="T5" fmla="*/ 0 h 1073"/>
                  <a:gd name="T6" fmla="*/ 205 w 211"/>
                  <a:gd name="T7" fmla="*/ 0 h 1073"/>
                  <a:gd name="T8" fmla="*/ 209 w 211"/>
                  <a:gd name="T9" fmla="*/ 0 h 1073"/>
                  <a:gd name="T10" fmla="*/ 211 w 211"/>
                  <a:gd name="T11" fmla="*/ 6 h 1073"/>
                  <a:gd name="T12" fmla="*/ 211 w 211"/>
                  <a:gd name="T13" fmla="*/ 1068 h 1073"/>
                  <a:gd name="T14" fmla="*/ 209 w 211"/>
                  <a:gd name="T15" fmla="*/ 1071 h 1073"/>
                  <a:gd name="T16" fmla="*/ 205 w 211"/>
                  <a:gd name="T17" fmla="*/ 1073 h 1073"/>
                  <a:gd name="T18" fmla="*/ 6 w 211"/>
                  <a:gd name="T19" fmla="*/ 1073 h 1073"/>
                  <a:gd name="T20" fmla="*/ 0 w 211"/>
                  <a:gd name="T21" fmla="*/ 1071 h 1073"/>
                  <a:gd name="T22" fmla="*/ 0 w 211"/>
                  <a:gd name="T23" fmla="*/ 1068 h 1073"/>
                  <a:gd name="T24" fmla="*/ 0 w 211"/>
                  <a:gd name="T25" fmla="*/ 6 h 1073"/>
                  <a:gd name="T26" fmla="*/ 11 w 211"/>
                  <a:gd name="T27" fmla="*/ 1068 h 1073"/>
                  <a:gd name="T28" fmla="*/ 6 w 211"/>
                  <a:gd name="T29" fmla="*/ 1062 h 1073"/>
                  <a:gd name="T30" fmla="*/ 205 w 211"/>
                  <a:gd name="T31" fmla="*/ 1062 h 1073"/>
                  <a:gd name="T32" fmla="*/ 200 w 211"/>
                  <a:gd name="T33" fmla="*/ 1068 h 1073"/>
                  <a:gd name="T34" fmla="*/ 200 w 211"/>
                  <a:gd name="T35" fmla="*/ 6 h 1073"/>
                  <a:gd name="T36" fmla="*/ 205 w 211"/>
                  <a:gd name="T37" fmla="*/ 11 h 1073"/>
                  <a:gd name="T38" fmla="*/ 6 w 211"/>
                  <a:gd name="T39" fmla="*/ 11 h 1073"/>
                  <a:gd name="T40" fmla="*/ 11 w 211"/>
                  <a:gd name="T41" fmla="*/ 6 h 1073"/>
                  <a:gd name="T42" fmla="*/ 11 w 211"/>
                  <a:gd name="T43" fmla="*/ 1068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1" h="1073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05" y="0"/>
                    </a:lnTo>
                    <a:lnTo>
                      <a:pt x="209" y="0"/>
                    </a:lnTo>
                    <a:lnTo>
                      <a:pt x="211" y="6"/>
                    </a:lnTo>
                    <a:lnTo>
                      <a:pt x="211" y="1068"/>
                    </a:lnTo>
                    <a:lnTo>
                      <a:pt x="209" y="1071"/>
                    </a:lnTo>
                    <a:lnTo>
                      <a:pt x="205" y="1073"/>
                    </a:lnTo>
                    <a:lnTo>
                      <a:pt x="6" y="1073"/>
                    </a:lnTo>
                    <a:lnTo>
                      <a:pt x="0" y="1071"/>
                    </a:lnTo>
                    <a:lnTo>
                      <a:pt x="0" y="1068"/>
                    </a:lnTo>
                    <a:lnTo>
                      <a:pt x="0" y="6"/>
                    </a:lnTo>
                    <a:close/>
                    <a:moveTo>
                      <a:pt x="11" y="1068"/>
                    </a:moveTo>
                    <a:lnTo>
                      <a:pt x="6" y="1062"/>
                    </a:lnTo>
                    <a:lnTo>
                      <a:pt x="205" y="1062"/>
                    </a:lnTo>
                    <a:lnTo>
                      <a:pt x="200" y="1068"/>
                    </a:lnTo>
                    <a:lnTo>
                      <a:pt x="200" y="6"/>
                    </a:lnTo>
                    <a:lnTo>
                      <a:pt x="205" y="11"/>
                    </a:lnTo>
                    <a:lnTo>
                      <a:pt x="6" y="11"/>
                    </a:lnTo>
                    <a:lnTo>
                      <a:pt x="11" y="6"/>
                    </a:lnTo>
                    <a:lnTo>
                      <a:pt x="11" y="1068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267"/>
              <p:cNvSpPr>
                <a:spLocks noChangeArrowheads="1"/>
              </p:cNvSpPr>
              <p:nvPr/>
            </p:nvSpPr>
            <p:spPr bwMode="auto">
              <a:xfrm>
                <a:off x="6538913" y="5473957"/>
                <a:ext cx="158750" cy="110769"/>
              </a:xfrm>
              <a:prstGeom prst="rect">
                <a:avLst/>
              </a:prstGeom>
              <a:solidFill>
                <a:srgbClr val="262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Freeform 268"/>
              <p:cNvSpPr>
                <a:spLocks noEditPoints="1"/>
              </p:cNvSpPr>
              <p:nvPr/>
            </p:nvSpPr>
            <p:spPr bwMode="auto">
              <a:xfrm>
                <a:off x="6534150" y="5469466"/>
                <a:ext cx="168275" cy="119750"/>
              </a:xfrm>
              <a:custGeom>
                <a:avLst/>
                <a:gdLst>
                  <a:gd name="T0" fmla="*/ 0 w 211"/>
                  <a:gd name="T1" fmla="*/ 6 h 159"/>
                  <a:gd name="T2" fmla="*/ 2 w 211"/>
                  <a:gd name="T3" fmla="*/ 2 h 159"/>
                  <a:gd name="T4" fmla="*/ 6 w 211"/>
                  <a:gd name="T5" fmla="*/ 0 h 159"/>
                  <a:gd name="T6" fmla="*/ 205 w 211"/>
                  <a:gd name="T7" fmla="*/ 0 h 159"/>
                  <a:gd name="T8" fmla="*/ 209 w 211"/>
                  <a:gd name="T9" fmla="*/ 2 h 159"/>
                  <a:gd name="T10" fmla="*/ 211 w 211"/>
                  <a:gd name="T11" fmla="*/ 6 h 159"/>
                  <a:gd name="T12" fmla="*/ 211 w 211"/>
                  <a:gd name="T13" fmla="*/ 154 h 159"/>
                  <a:gd name="T14" fmla="*/ 209 w 211"/>
                  <a:gd name="T15" fmla="*/ 157 h 159"/>
                  <a:gd name="T16" fmla="*/ 205 w 211"/>
                  <a:gd name="T17" fmla="*/ 159 h 159"/>
                  <a:gd name="T18" fmla="*/ 6 w 211"/>
                  <a:gd name="T19" fmla="*/ 159 h 159"/>
                  <a:gd name="T20" fmla="*/ 2 w 211"/>
                  <a:gd name="T21" fmla="*/ 157 h 159"/>
                  <a:gd name="T22" fmla="*/ 0 w 211"/>
                  <a:gd name="T23" fmla="*/ 154 h 159"/>
                  <a:gd name="T24" fmla="*/ 0 w 211"/>
                  <a:gd name="T25" fmla="*/ 6 h 159"/>
                  <a:gd name="T26" fmla="*/ 12 w 211"/>
                  <a:gd name="T27" fmla="*/ 154 h 159"/>
                  <a:gd name="T28" fmla="*/ 6 w 211"/>
                  <a:gd name="T29" fmla="*/ 148 h 159"/>
                  <a:gd name="T30" fmla="*/ 205 w 211"/>
                  <a:gd name="T31" fmla="*/ 148 h 159"/>
                  <a:gd name="T32" fmla="*/ 200 w 211"/>
                  <a:gd name="T33" fmla="*/ 154 h 159"/>
                  <a:gd name="T34" fmla="*/ 200 w 211"/>
                  <a:gd name="T35" fmla="*/ 6 h 159"/>
                  <a:gd name="T36" fmla="*/ 205 w 211"/>
                  <a:gd name="T37" fmla="*/ 11 h 159"/>
                  <a:gd name="T38" fmla="*/ 6 w 211"/>
                  <a:gd name="T39" fmla="*/ 11 h 159"/>
                  <a:gd name="T40" fmla="*/ 12 w 211"/>
                  <a:gd name="T41" fmla="*/ 6 h 159"/>
                  <a:gd name="T42" fmla="*/ 12 w 211"/>
                  <a:gd name="T43" fmla="*/ 154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11" h="159">
                    <a:moveTo>
                      <a:pt x="0" y="6"/>
                    </a:moveTo>
                    <a:lnTo>
                      <a:pt x="2" y="2"/>
                    </a:lnTo>
                    <a:lnTo>
                      <a:pt x="6" y="0"/>
                    </a:lnTo>
                    <a:lnTo>
                      <a:pt x="205" y="0"/>
                    </a:lnTo>
                    <a:lnTo>
                      <a:pt x="209" y="2"/>
                    </a:lnTo>
                    <a:lnTo>
                      <a:pt x="211" y="6"/>
                    </a:lnTo>
                    <a:lnTo>
                      <a:pt x="211" y="154"/>
                    </a:lnTo>
                    <a:lnTo>
                      <a:pt x="209" y="157"/>
                    </a:lnTo>
                    <a:lnTo>
                      <a:pt x="205" y="159"/>
                    </a:lnTo>
                    <a:lnTo>
                      <a:pt x="6" y="159"/>
                    </a:lnTo>
                    <a:lnTo>
                      <a:pt x="2" y="157"/>
                    </a:lnTo>
                    <a:lnTo>
                      <a:pt x="0" y="154"/>
                    </a:lnTo>
                    <a:lnTo>
                      <a:pt x="0" y="6"/>
                    </a:lnTo>
                    <a:close/>
                    <a:moveTo>
                      <a:pt x="12" y="154"/>
                    </a:moveTo>
                    <a:lnTo>
                      <a:pt x="6" y="148"/>
                    </a:lnTo>
                    <a:lnTo>
                      <a:pt x="205" y="148"/>
                    </a:lnTo>
                    <a:lnTo>
                      <a:pt x="200" y="154"/>
                    </a:lnTo>
                    <a:lnTo>
                      <a:pt x="200" y="6"/>
                    </a:lnTo>
                    <a:lnTo>
                      <a:pt x="205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154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Freeform 269"/>
              <p:cNvSpPr>
                <a:spLocks noEditPoints="1"/>
              </p:cNvSpPr>
              <p:nvPr/>
            </p:nvSpPr>
            <p:spPr bwMode="auto">
              <a:xfrm>
                <a:off x="5792788" y="5279364"/>
                <a:ext cx="58737" cy="137712"/>
              </a:xfrm>
              <a:custGeom>
                <a:avLst/>
                <a:gdLst>
                  <a:gd name="T0" fmla="*/ 31 w 73"/>
                  <a:gd name="T1" fmla="*/ 178 h 184"/>
                  <a:gd name="T2" fmla="*/ 31 w 73"/>
                  <a:gd name="T3" fmla="*/ 92 h 184"/>
                  <a:gd name="T4" fmla="*/ 31 w 73"/>
                  <a:gd name="T5" fmla="*/ 5 h 184"/>
                  <a:gd name="T6" fmla="*/ 42 w 73"/>
                  <a:gd name="T7" fmla="*/ 5 h 184"/>
                  <a:gd name="T8" fmla="*/ 42 w 73"/>
                  <a:gd name="T9" fmla="*/ 92 h 184"/>
                  <a:gd name="T10" fmla="*/ 42 w 73"/>
                  <a:gd name="T11" fmla="*/ 178 h 184"/>
                  <a:gd name="T12" fmla="*/ 31 w 73"/>
                  <a:gd name="T13" fmla="*/ 178 h 184"/>
                  <a:gd name="T14" fmla="*/ 0 w 73"/>
                  <a:gd name="T15" fmla="*/ 172 h 184"/>
                  <a:gd name="T16" fmla="*/ 73 w 73"/>
                  <a:gd name="T17" fmla="*/ 172 h 184"/>
                  <a:gd name="T18" fmla="*/ 73 w 73"/>
                  <a:gd name="T19" fmla="*/ 184 h 184"/>
                  <a:gd name="T20" fmla="*/ 0 w 73"/>
                  <a:gd name="T21" fmla="*/ 184 h 184"/>
                  <a:gd name="T22" fmla="*/ 0 w 73"/>
                  <a:gd name="T23" fmla="*/ 172 h 184"/>
                  <a:gd name="T24" fmla="*/ 0 w 73"/>
                  <a:gd name="T25" fmla="*/ 0 h 184"/>
                  <a:gd name="T26" fmla="*/ 73 w 73"/>
                  <a:gd name="T27" fmla="*/ 0 h 184"/>
                  <a:gd name="T28" fmla="*/ 73 w 73"/>
                  <a:gd name="T29" fmla="*/ 11 h 184"/>
                  <a:gd name="T30" fmla="*/ 0 w 73"/>
                  <a:gd name="T31" fmla="*/ 11 h 184"/>
                  <a:gd name="T32" fmla="*/ 0 w 73"/>
                  <a:gd name="T33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84">
                    <a:moveTo>
                      <a:pt x="31" y="178"/>
                    </a:moveTo>
                    <a:lnTo>
                      <a:pt x="31" y="92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92"/>
                    </a:lnTo>
                    <a:lnTo>
                      <a:pt x="42" y="178"/>
                    </a:lnTo>
                    <a:lnTo>
                      <a:pt x="31" y="178"/>
                    </a:lnTo>
                    <a:close/>
                    <a:moveTo>
                      <a:pt x="0" y="172"/>
                    </a:moveTo>
                    <a:lnTo>
                      <a:pt x="73" y="172"/>
                    </a:lnTo>
                    <a:lnTo>
                      <a:pt x="73" y="184"/>
                    </a:lnTo>
                    <a:lnTo>
                      <a:pt x="0" y="184"/>
                    </a:lnTo>
                    <a:lnTo>
                      <a:pt x="0" y="172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52525"/>
              </a:solidFill>
              <a:ln w="1588">
                <a:solidFill>
                  <a:srgbClr val="25252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Freeform 270"/>
              <p:cNvSpPr>
                <a:spLocks noEditPoints="1"/>
              </p:cNvSpPr>
              <p:nvPr/>
            </p:nvSpPr>
            <p:spPr bwMode="auto">
              <a:xfrm>
                <a:off x="6191250" y="4147726"/>
                <a:ext cx="57150" cy="1284319"/>
              </a:xfrm>
              <a:custGeom>
                <a:avLst/>
                <a:gdLst>
                  <a:gd name="T0" fmla="*/ 31 w 73"/>
                  <a:gd name="T1" fmla="*/ 1711 h 1717"/>
                  <a:gd name="T2" fmla="*/ 31 w 73"/>
                  <a:gd name="T3" fmla="*/ 859 h 1717"/>
                  <a:gd name="T4" fmla="*/ 31 w 73"/>
                  <a:gd name="T5" fmla="*/ 6 h 1717"/>
                  <a:gd name="T6" fmla="*/ 42 w 73"/>
                  <a:gd name="T7" fmla="*/ 6 h 1717"/>
                  <a:gd name="T8" fmla="*/ 42 w 73"/>
                  <a:gd name="T9" fmla="*/ 859 h 1717"/>
                  <a:gd name="T10" fmla="*/ 42 w 73"/>
                  <a:gd name="T11" fmla="*/ 1711 h 1717"/>
                  <a:gd name="T12" fmla="*/ 31 w 73"/>
                  <a:gd name="T13" fmla="*/ 1711 h 1717"/>
                  <a:gd name="T14" fmla="*/ 0 w 73"/>
                  <a:gd name="T15" fmla="*/ 1705 h 1717"/>
                  <a:gd name="T16" fmla="*/ 73 w 73"/>
                  <a:gd name="T17" fmla="*/ 1705 h 1717"/>
                  <a:gd name="T18" fmla="*/ 73 w 73"/>
                  <a:gd name="T19" fmla="*/ 1717 h 1717"/>
                  <a:gd name="T20" fmla="*/ 0 w 73"/>
                  <a:gd name="T21" fmla="*/ 1717 h 1717"/>
                  <a:gd name="T22" fmla="*/ 0 w 73"/>
                  <a:gd name="T23" fmla="*/ 1705 h 1717"/>
                  <a:gd name="T24" fmla="*/ 0 w 73"/>
                  <a:gd name="T25" fmla="*/ 0 h 1717"/>
                  <a:gd name="T26" fmla="*/ 73 w 73"/>
                  <a:gd name="T27" fmla="*/ 0 h 1717"/>
                  <a:gd name="T28" fmla="*/ 73 w 73"/>
                  <a:gd name="T29" fmla="*/ 12 h 1717"/>
                  <a:gd name="T30" fmla="*/ 0 w 73"/>
                  <a:gd name="T31" fmla="*/ 12 h 1717"/>
                  <a:gd name="T32" fmla="*/ 0 w 73"/>
                  <a:gd name="T33" fmla="*/ 0 h 1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717">
                    <a:moveTo>
                      <a:pt x="31" y="1711"/>
                    </a:moveTo>
                    <a:lnTo>
                      <a:pt x="31" y="859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859"/>
                    </a:lnTo>
                    <a:lnTo>
                      <a:pt x="42" y="1711"/>
                    </a:lnTo>
                    <a:lnTo>
                      <a:pt x="31" y="1711"/>
                    </a:lnTo>
                    <a:close/>
                    <a:moveTo>
                      <a:pt x="0" y="1705"/>
                    </a:moveTo>
                    <a:lnTo>
                      <a:pt x="73" y="1705"/>
                    </a:lnTo>
                    <a:lnTo>
                      <a:pt x="73" y="1717"/>
                    </a:lnTo>
                    <a:lnTo>
                      <a:pt x="0" y="1717"/>
                    </a:lnTo>
                    <a:lnTo>
                      <a:pt x="0" y="1705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52525"/>
              </a:solidFill>
              <a:ln w="1588">
                <a:solidFill>
                  <a:srgbClr val="25252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Freeform 271"/>
              <p:cNvSpPr>
                <a:spLocks noEditPoints="1"/>
              </p:cNvSpPr>
              <p:nvPr/>
            </p:nvSpPr>
            <p:spPr bwMode="auto">
              <a:xfrm>
                <a:off x="6589713" y="5433541"/>
                <a:ext cx="57150" cy="80831"/>
              </a:xfrm>
              <a:custGeom>
                <a:avLst/>
                <a:gdLst>
                  <a:gd name="T0" fmla="*/ 31 w 73"/>
                  <a:gd name="T1" fmla="*/ 102 h 107"/>
                  <a:gd name="T2" fmla="*/ 31 w 73"/>
                  <a:gd name="T3" fmla="*/ 54 h 107"/>
                  <a:gd name="T4" fmla="*/ 31 w 73"/>
                  <a:gd name="T5" fmla="*/ 6 h 107"/>
                  <a:gd name="T6" fmla="*/ 42 w 73"/>
                  <a:gd name="T7" fmla="*/ 6 h 107"/>
                  <a:gd name="T8" fmla="*/ 42 w 73"/>
                  <a:gd name="T9" fmla="*/ 54 h 107"/>
                  <a:gd name="T10" fmla="*/ 42 w 73"/>
                  <a:gd name="T11" fmla="*/ 102 h 107"/>
                  <a:gd name="T12" fmla="*/ 31 w 73"/>
                  <a:gd name="T13" fmla="*/ 102 h 107"/>
                  <a:gd name="T14" fmla="*/ 0 w 73"/>
                  <a:gd name="T15" fmla="*/ 96 h 107"/>
                  <a:gd name="T16" fmla="*/ 73 w 73"/>
                  <a:gd name="T17" fmla="*/ 96 h 107"/>
                  <a:gd name="T18" fmla="*/ 73 w 73"/>
                  <a:gd name="T19" fmla="*/ 107 h 107"/>
                  <a:gd name="T20" fmla="*/ 0 w 73"/>
                  <a:gd name="T21" fmla="*/ 107 h 107"/>
                  <a:gd name="T22" fmla="*/ 0 w 73"/>
                  <a:gd name="T23" fmla="*/ 96 h 107"/>
                  <a:gd name="T24" fmla="*/ 0 w 73"/>
                  <a:gd name="T25" fmla="*/ 0 h 107"/>
                  <a:gd name="T26" fmla="*/ 73 w 73"/>
                  <a:gd name="T27" fmla="*/ 0 h 107"/>
                  <a:gd name="T28" fmla="*/ 73 w 73"/>
                  <a:gd name="T29" fmla="*/ 11 h 107"/>
                  <a:gd name="T30" fmla="*/ 0 w 73"/>
                  <a:gd name="T31" fmla="*/ 11 h 107"/>
                  <a:gd name="T32" fmla="*/ 0 w 73"/>
                  <a:gd name="T3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07">
                    <a:moveTo>
                      <a:pt x="31" y="102"/>
                    </a:moveTo>
                    <a:lnTo>
                      <a:pt x="31" y="54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54"/>
                    </a:lnTo>
                    <a:lnTo>
                      <a:pt x="42" y="102"/>
                    </a:lnTo>
                    <a:lnTo>
                      <a:pt x="31" y="102"/>
                    </a:lnTo>
                    <a:close/>
                    <a:moveTo>
                      <a:pt x="0" y="96"/>
                    </a:moveTo>
                    <a:lnTo>
                      <a:pt x="73" y="96"/>
                    </a:lnTo>
                    <a:lnTo>
                      <a:pt x="73" y="107"/>
                    </a:lnTo>
                    <a:lnTo>
                      <a:pt x="0" y="107"/>
                    </a:lnTo>
                    <a:lnTo>
                      <a:pt x="0" y="96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52525"/>
              </a:solidFill>
              <a:ln w="1588">
                <a:solidFill>
                  <a:srgbClr val="252525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72"/>
              <p:cNvSpPr>
                <a:spLocks noChangeArrowheads="1"/>
              </p:cNvSpPr>
              <p:nvPr/>
            </p:nvSpPr>
            <p:spPr bwMode="auto">
              <a:xfrm>
                <a:off x="5618163" y="4010014"/>
                <a:ext cx="9525" cy="1574712"/>
              </a:xfrm>
              <a:prstGeom prst="rect">
                <a:avLst/>
              </a:pr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Freeform 273"/>
              <p:cNvSpPr>
                <a:spLocks noEditPoints="1"/>
              </p:cNvSpPr>
              <p:nvPr/>
            </p:nvSpPr>
            <p:spPr bwMode="auto">
              <a:xfrm>
                <a:off x="5622925" y="4005522"/>
                <a:ext cx="46037" cy="1583694"/>
              </a:xfrm>
              <a:custGeom>
                <a:avLst/>
                <a:gdLst>
                  <a:gd name="T0" fmla="*/ 0 w 57"/>
                  <a:gd name="T1" fmla="*/ 2105 h 2116"/>
                  <a:gd name="T2" fmla="*/ 57 w 57"/>
                  <a:gd name="T3" fmla="*/ 2105 h 2116"/>
                  <a:gd name="T4" fmla="*/ 57 w 57"/>
                  <a:gd name="T5" fmla="*/ 2116 h 2116"/>
                  <a:gd name="T6" fmla="*/ 0 w 57"/>
                  <a:gd name="T7" fmla="*/ 2116 h 2116"/>
                  <a:gd name="T8" fmla="*/ 0 w 57"/>
                  <a:gd name="T9" fmla="*/ 2105 h 2116"/>
                  <a:gd name="T10" fmla="*/ 0 w 57"/>
                  <a:gd name="T11" fmla="*/ 1682 h 2116"/>
                  <a:gd name="T12" fmla="*/ 57 w 57"/>
                  <a:gd name="T13" fmla="*/ 1682 h 2116"/>
                  <a:gd name="T14" fmla="*/ 57 w 57"/>
                  <a:gd name="T15" fmla="*/ 1694 h 2116"/>
                  <a:gd name="T16" fmla="*/ 0 w 57"/>
                  <a:gd name="T17" fmla="*/ 1694 h 2116"/>
                  <a:gd name="T18" fmla="*/ 0 w 57"/>
                  <a:gd name="T19" fmla="*/ 1682 h 2116"/>
                  <a:gd name="T20" fmla="*/ 0 w 57"/>
                  <a:gd name="T21" fmla="*/ 1262 h 2116"/>
                  <a:gd name="T22" fmla="*/ 57 w 57"/>
                  <a:gd name="T23" fmla="*/ 1262 h 2116"/>
                  <a:gd name="T24" fmla="*/ 57 w 57"/>
                  <a:gd name="T25" fmla="*/ 1273 h 2116"/>
                  <a:gd name="T26" fmla="*/ 0 w 57"/>
                  <a:gd name="T27" fmla="*/ 1273 h 2116"/>
                  <a:gd name="T28" fmla="*/ 0 w 57"/>
                  <a:gd name="T29" fmla="*/ 1262 h 2116"/>
                  <a:gd name="T30" fmla="*/ 0 w 57"/>
                  <a:gd name="T31" fmla="*/ 841 h 2116"/>
                  <a:gd name="T32" fmla="*/ 57 w 57"/>
                  <a:gd name="T33" fmla="*/ 841 h 2116"/>
                  <a:gd name="T34" fmla="*/ 57 w 57"/>
                  <a:gd name="T35" fmla="*/ 853 h 2116"/>
                  <a:gd name="T36" fmla="*/ 0 w 57"/>
                  <a:gd name="T37" fmla="*/ 853 h 2116"/>
                  <a:gd name="T38" fmla="*/ 0 w 57"/>
                  <a:gd name="T39" fmla="*/ 841 h 2116"/>
                  <a:gd name="T40" fmla="*/ 0 w 57"/>
                  <a:gd name="T41" fmla="*/ 421 h 2116"/>
                  <a:gd name="T42" fmla="*/ 57 w 57"/>
                  <a:gd name="T43" fmla="*/ 421 h 2116"/>
                  <a:gd name="T44" fmla="*/ 57 w 57"/>
                  <a:gd name="T45" fmla="*/ 432 h 2116"/>
                  <a:gd name="T46" fmla="*/ 0 w 57"/>
                  <a:gd name="T47" fmla="*/ 432 h 2116"/>
                  <a:gd name="T48" fmla="*/ 0 w 57"/>
                  <a:gd name="T49" fmla="*/ 421 h 2116"/>
                  <a:gd name="T50" fmla="*/ 0 w 57"/>
                  <a:gd name="T51" fmla="*/ 0 h 2116"/>
                  <a:gd name="T52" fmla="*/ 57 w 57"/>
                  <a:gd name="T53" fmla="*/ 0 h 2116"/>
                  <a:gd name="T54" fmla="*/ 57 w 57"/>
                  <a:gd name="T55" fmla="*/ 12 h 2116"/>
                  <a:gd name="T56" fmla="*/ 0 w 57"/>
                  <a:gd name="T57" fmla="*/ 12 h 2116"/>
                  <a:gd name="T58" fmla="*/ 0 w 57"/>
                  <a:gd name="T59" fmla="*/ 0 h 2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7" h="2116">
                    <a:moveTo>
                      <a:pt x="0" y="2105"/>
                    </a:moveTo>
                    <a:lnTo>
                      <a:pt x="57" y="2105"/>
                    </a:lnTo>
                    <a:lnTo>
                      <a:pt x="57" y="2116"/>
                    </a:lnTo>
                    <a:lnTo>
                      <a:pt x="0" y="2116"/>
                    </a:lnTo>
                    <a:lnTo>
                      <a:pt x="0" y="2105"/>
                    </a:lnTo>
                    <a:close/>
                    <a:moveTo>
                      <a:pt x="0" y="1682"/>
                    </a:moveTo>
                    <a:lnTo>
                      <a:pt x="57" y="1682"/>
                    </a:lnTo>
                    <a:lnTo>
                      <a:pt x="57" y="1694"/>
                    </a:lnTo>
                    <a:lnTo>
                      <a:pt x="0" y="1694"/>
                    </a:lnTo>
                    <a:lnTo>
                      <a:pt x="0" y="1682"/>
                    </a:lnTo>
                    <a:close/>
                    <a:moveTo>
                      <a:pt x="0" y="1262"/>
                    </a:moveTo>
                    <a:lnTo>
                      <a:pt x="57" y="1262"/>
                    </a:lnTo>
                    <a:lnTo>
                      <a:pt x="57" y="1273"/>
                    </a:lnTo>
                    <a:lnTo>
                      <a:pt x="0" y="1273"/>
                    </a:lnTo>
                    <a:lnTo>
                      <a:pt x="0" y="1262"/>
                    </a:lnTo>
                    <a:close/>
                    <a:moveTo>
                      <a:pt x="0" y="841"/>
                    </a:moveTo>
                    <a:lnTo>
                      <a:pt x="57" y="841"/>
                    </a:lnTo>
                    <a:lnTo>
                      <a:pt x="57" y="853"/>
                    </a:lnTo>
                    <a:lnTo>
                      <a:pt x="0" y="853"/>
                    </a:lnTo>
                    <a:lnTo>
                      <a:pt x="0" y="841"/>
                    </a:lnTo>
                    <a:close/>
                    <a:moveTo>
                      <a:pt x="0" y="421"/>
                    </a:moveTo>
                    <a:lnTo>
                      <a:pt x="57" y="421"/>
                    </a:lnTo>
                    <a:lnTo>
                      <a:pt x="57" y="432"/>
                    </a:lnTo>
                    <a:lnTo>
                      <a:pt x="0" y="432"/>
                    </a:lnTo>
                    <a:lnTo>
                      <a:pt x="0" y="421"/>
                    </a:lnTo>
                    <a:close/>
                    <a:moveTo>
                      <a:pt x="0" y="0"/>
                    </a:moveTo>
                    <a:lnTo>
                      <a:pt x="57" y="0"/>
                    </a:lnTo>
                    <a:lnTo>
                      <a:pt x="57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74"/>
              <p:cNvSpPr>
                <a:spLocks noChangeArrowheads="1"/>
              </p:cNvSpPr>
              <p:nvPr/>
            </p:nvSpPr>
            <p:spPr bwMode="auto">
              <a:xfrm>
                <a:off x="5622925" y="5580235"/>
                <a:ext cx="1195387" cy="8981"/>
              </a:xfrm>
              <a:prstGeom prst="rect">
                <a:avLst/>
              </a:prstGeom>
              <a:solidFill>
                <a:srgbClr val="262626"/>
              </a:solidFill>
              <a:ln w="1588">
                <a:solidFill>
                  <a:srgbClr val="26262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7"/>
              <p:cNvSpPr>
                <a:spLocks noChangeArrowheads="1"/>
              </p:cNvSpPr>
              <p:nvPr/>
            </p:nvSpPr>
            <p:spPr bwMode="auto">
              <a:xfrm>
                <a:off x="5515595" y="5497907"/>
                <a:ext cx="136525" cy="188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" name="Rectangle 278"/>
              <p:cNvSpPr>
                <a:spLocks noChangeArrowheads="1"/>
              </p:cNvSpPr>
              <p:nvPr/>
            </p:nvSpPr>
            <p:spPr bwMode="auto">
              <a:xfrm>
                <a:off x="5501333" y="5182066"/>
                <a:ext cx="68930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" name="Rectangle 279"/>
              <p:cNvSpPr>
                <a:spLocks noChangeArrowheads="1"/>
              </p:cNvSpPr>
              <p:nvPr/>
            </p:nvSpPr>
            <p:spPr bwMode="auto">
              <a:xfrm>
                <a:off x="5426247" y="4867722"/>
                <a:ext cx="13785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r>
                  <a:rPr kumimoji="1" lang="en-US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1" name="Rectangle 280"/>
              <p:cNvSpPr>
                <a:spLocks noChangeArrowheads="1"/>
              </p:cNvSpPr>
              <p:nvPr/>
            </p:nvSpPr>
            <p:spPr bwMode="auto">
              <a:xfrm>
                <a:off x="5426248" y="4551882"/>
                <a:ext cx="13785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15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" name="Rectangle 281"/>
              <p:cNvSpPr>
                <a:spLocks noChangeArrowheads="1"/>
              </p:cNvSpPr>
              <p:nvPr/>
            </p:nvSpPr>
            <p:spPr bwMode="auto">
              <a:xfrm>
                <a:off x="5426247" y="4237539"/>
                <a:ext cx="13785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r>
                  <a:rPr kumimoji="1" lang="en-US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3" name="Rectangle 282"/>
              <p:cNvSpPr>
                <a:spLocks noChangeArrowheads="1"/>
              </p:cNvSpPr>
              <p:nvPr/>
            </p:nvSpPr>
            <p:spPr bwMode="auto">
              <a:xfrm>
                <a:off x="5426248" y="3923195"/>
                <a:ext cx="137858" cy="153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000" b="0" i="0" u="none" strike="noStrike" cap="none" normalizeH="0" baseline="0" dirty="0" smtClean="0">
                    <a:ln>
                      <a:noFill/>
                    </a:ln>
                    <a:solidFill>
                      <a:srgbClr val="262626"/>
                    </a:solidFill>
                    <a:effectLst/>
                    <a:latin typeface="Segoe UI" pitchFamily="34" charset="0"/>
                    <a:ea typeface="ＭＳ Ｐゴシック" pitchFamily="50" charset="-128"/>
                    <a:cs typeface="ＭＳ Ｐゴシック" pitchFamily="50" charset="-128"/>
                  </a:rPr>
                  <a:t>25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96" name="直線コネクタ 95"/>
            <p:cNvCxnSpPr/>
            <p:nvPr/>
          </p:nvCxnSpPr>
          <p:spPr>
            <a:xfrm>
              <a:off x="1374532" y="928907"/>
              <a:ext cx="0" cy="158400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テキスト ボックス 100"/>
            <p:cNvSpPr txBox="1"/>
            <p:nvPr/>
          </p:nvSpPr>
          <p:spPr>
            <a:xfrm rot="16200000">
              <a:off x="493436" y="1480944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3301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84" y="392088"/>
            <a:ext cx="1076727" cy="86249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75" y="392088"/>
            <a:ext cx="1076727" cy="86249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98" y="392088"/>
            <a:ext cx="1076727" cy="86249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015" y="392088"/>
            <a:ext cx="1076727" cy="862499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60" y="392400"/>
            <a:ext cx="1076727" cy="86249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1288800"/>
            <a:ext cx="1076727" cy="86249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84" y="1288800"/>
            <a:ext cx="1076727" cy="862499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397" y="1288800"/>
            <a:ext cx="1076727" cy="862499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00" y="1290279"/>
            <a:ext cx="1076727" cy="862499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60" y="1288800"/>
            <a:ext cx="1076727" cy="862499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9" y="2177344"/>
            <a:ext cx="1076727" cy="862499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183" y="2178000"/>
            <a:ext cx="1076727" cy="862499"/>
          </a:xfrm>
          <a:prstGeom prst="rect">
            <a:avLst/>
          </a:prstGeom>
        </p:spPr>
      </p:pic>
      <p:grpSp>
        <p:nvGrpSpPr>
          <p:cNvPr id="16" name="グループ化 15"/>
          <p:cNvGrpSpPr/>
          <p:nvPr/>
        </p:nvGrpSpPr>
        <p:grpSpPr>
          <a:xfrm>
            <a:off x="5296656" y="5595599"/>
            <a:ext cx="382874" cy="169277"/>
            <a:chOff x="901419" y="3127123"/>
            <a:chExt cx="382874" cy="169277"/>
          </a:xfrm>
        </p:grpSpPr>
        <p:sp>
          <p:nvSpPr>
            <p:cNvPr id="17" name="正方形/長方形 16"/>
            <p:cNvSpPr/>
            <p:nvPr/>
          </p:nvSpPr>
          <p:spPr>
            <a:xfrm>
              <a:off x="976924" y="3145200"/>
              <a:ext cx="231865" cy="1512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901419" y="3127123"/>
              <a:ext cx="38287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500" dirty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ja-JP" alt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 flipV="1">
              <a:off x="988179" y="3272408"/>
              <a:ext cx="20935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テキスト ボックス 23"/>
          <p:cNvSpPr txBox="1"/>
          <p:nvPr/>
        </p:nvSpPr>
        <p:spPr>
          <a:xfrm>
            <a:off x="32048" y="-28283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S</a:t>
            </a:r>
            <a:r>
              <a:rPr lang="en-US" altLang="ja-JP" sz="1200" b="1" dirty="0"/>
              <a:t>2</a:t>
            </a:r>
            <a:endParaRPr kumimoji="1" lang="ja-JP" altLang="en-US" sz="12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21334" y="125000"/>
            <a:ext cx="1569151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 Lipid droplets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10" y="3002536"/>
            <a:ext cx="1062953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 Fibrosis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図 30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3291002"/>
            <a:ext cx="1076400" cy="864000"/>
          </a:xfrm>
          <a:prstGeom prst="rect">
            <a:avLst/>
          </a:prstGeom>
        </p:spPr>
      </p:pic>
      <p:pic>
        <p:nvPicPr>
          <p:cNvPr id="33" name="図 32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3291002"/>
            <a:ext cx="1076400" cy="864000"/>
          </a:xfrm>
          <a:prstGeom prst="rect">
            <a:avLst/>
          </a:prstGeom>
        </p:spPr>
      </p:pic>
      <p:pic>
        <p:nvPicPr>
          <p:cNvPr id="36" name="図 35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00" y="3290400"/>
            <a:ext cx="1076400" cy="864000"/>
          </a:xfrm>
          <a:prstGeom prst="rect">
            <a:avLst/>
          </a:prstGeom>
        </p:spPr>
      </p:pic>
      <p:pic>
        <p:nvPicPr>
          <p:cNvPr id="37" name="図 36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98" y="3291139"/>
            <a:ext cx="1076400" cy="864000"/>
          </a:xfrm>
          <a:prstGeom prst="rect">
            <a:avLst/>
          </a:prstGeom>
        </p:spPr>
      </p:pic>
      <p:pic>
        <p:nvPicPr>
          <p:cNvPr id="38" name="図 37"/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00" y="3291139"/>
            <a:ext cx="1076400" cy="864000"/>
          </a:xfrm>
          <a:prstGeom prst="rect">
            <a:avLst/>
          </a:prstGeom>
        </p:spPr>
      </p:pic>
      <p:pic>
        <p:nvPicPr>
          <p:cNvPr id="39" name="図 38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9" y="4183200"/>
            <a:ext cx="1076400" cy="864000"/>
          </a:xfrm>
          <a:prstGeom prst="rect">
            <a:avLst/>
          </a:prstGeom>
        </p:spPr>
      </p:pic>
      <p:pic>
        <p:nvPicPr>
          <p:cNvPr id="40" name="図 39"/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4183200"/>
            <a:ext cx="1076400" cy="864000"/>
          </a:xfrm>
          <a:prstGeom prst="rect">
            <a:avLst/>
          </a:prstGeom>
        </p:spPr>
      </p:pic>
      <p:pic>
        <p:nvPicPr>
          <p:cNvPr id="41" name="図 40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00" y="4183200"/>
            <a:ext cx="1076400" cy="864000"/>
          </a:xfrm>
          <a:prstGeom prst="rect">
            <a:avLst/>
          </a:prstGeom>
        </p:spPr>
      </p:pic>
      <p:pic>
        <p:nvPicPr>
          <p:cNvPr id="42" name="図 41"/>
          <p:cNvPicPr>
            <a:picLocks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98" y="4183200"/>
            <a:ext cx="1076400" cy="864000"/>
          </a:xfrm>
          <a:prstGeom prst="rect">
            <a:avLst/>
          </a:prstGeom>
        </p:spPr>
      </p:pic>
      <p:pic>
        <p:nvPicPr>
          <p:cNvPr id="43" name="図 42"/>
          <p:cNvPicPr>
            <a:picLocks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00" y="4183200"/>
            <a:ext cx="1076400" cy="864000"/>
          </a:xfrm>
          <a:prstGeom prst="rect">
            <a:avLst/>
          </a:prstGeom>
        </p:spPr>
      </p:pic>
      <p:pic>
        <p:nvPicPr>
          <p:cNvPr id="44" name="図 43"/>
          <p:cNvPicPr>
            <a:picLocks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5076000"/>
            <a:ext cx="1076400" cy="864000"/>
          </a:xfrm>
          <a:prstGeom prst="rect">
            <a:avLst/>
          </a:prstGeom>
        </p:spPr>
      </p:pic>
      <p:pic>
        <p:nvPicPr>
          <p:cNvPr id="45" name="図 44"/>
          <p:cNvPicPr>
            <a:picLocks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5074433"/>
            <a:ext cx="1076400" cy="864000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141375" y="384501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56400" y="40242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376700" y="410949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521015" y="40480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653602" y="410949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57452" y="12888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256183" y="130036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2390400" y="12888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520800" y="130036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MR9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593937" y="1303747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40399" y="2188747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256400" y="2188747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40182" y="5074433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256183" y="5074433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54445" y="4182733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253176" y="4194298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387393" y="4182733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517793" y="4194298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MR9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568729" y="4194298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38150" y="3291513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253175" y="3309432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373475" y="3317961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517790" y="3311817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650377" y="3317961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MR5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グループ化 70"/>
          <p:cNvGrpSpPr/>
          <p:nvPr/>
        </p:nvGrpSpPr>
        <p:grpSpPr>
          <a:xfrm>
            <a:off x="5230573" y="2833259"/>
            <a:ext cx="382874" cy="169277"/>
            <a:chOff x="901419" y="3127123"/>
            <a:chExt cx="382874" cy="169277"/>
          </a:xfrm>
        </p:grpSpPr>
        <p:sp>
          <p:nvSpPr>
            <p:cNvPr id="72" name="正方形/長方形 71"/>
            <p:cNvSpPr/>
            <p:nvPr/>
          </p:nvSpPr>
          <p:spPr>
            <a:xfrm>
              <a:off x="976924" y="3145200"/>
              <a:ext cx="231865" cy="1512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901419" y="3127123"/>
              <a:ext cx="38287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500" dirty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ja-JP" alt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4" name="直線コネクタ 73"/>
            <p:cNvCxnSpPr/>
            <p:nvPr/>
          </p:nvCxnSpPr>
          <p:spPr>
            <a:xfrm flipV="1">
              <a:off x="988179" y="3272408"/>
              <a:ext cx="20935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正方形/長方形 74"/>
          <p:cNvSpPr/>
          <p:nvPr/>
        </p:nvSpPr>
        <p:spPr>
          <a:xfrm>
            <a:off x="52216" y="5938433"/>
            <a:ext cx="6107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S2.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AZAN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staining of livers of MEM 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(MR) for 10 weeks. (A) characterize lipid droplets, and (B) characterize fibrosis. Scale bars, 100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4564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392088"/>
            <a:ext cx="1076400" cy="864000"/>
          </a:xfrm>
          <a:prstGeom prst="rect">
            <a:avLst/>
          </a:prstGeom>
        </p:spPr>
      </p:pic>
      <p:pic>
        <p:nvPicPr>
          <p:cNvPr id="3" name="図 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392088"/>
            <a:ext cx="1076400" cy="864000"/>
          </a:xfrm>
          <a:prstGeom prst="rect">
            <a:avLst/>
          </a:prstGeom>
        </p:spPr>
      </p:pic>
      <p:pic>
        <p:nvPicPr>
          <p:cNvPr id="4" name="図 3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00" y="392088"/>
            <a:ext cx="1076400" cy="864000"/>
          </a:xfrm>
          <a:prstGeom prst="rect">
            <a:avLst/>
          </a:prstGeom>
        </p:spPr>
      </p:pic>
      <p:pic>
        <p:nvPicPr>
          <p:cNvPr id="6" name="図 5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00" y="392351"/>
            <a:ext cx="1076400" cy="864000"/>
          </a:xfrm>
          <a:prstGeom prst="rect">
            <a:avLst/>
          </a:prstGeom>
        </p:spPr>
      </p:pic>
      <p:pic>
        <p:nvPicPr>
          <p:cNvPr id="10" name="図 9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1288800"/>
            <a:ext cx="1076400" cy="864000"/>
          </a:xfrm>
          <a:prstGeom prst="rect">
            <a:avLst/>
          </a:prstGeom>
        </p:spPr>
      </p:pic>
      <p:pic>
        <p:nvPicPr>
          <p:cNvPr id="11" name="図 10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1288800"/>
            <a:ext cx="1076400" cy="864000"/>
          </a:xfrm>
          <a:prstGeom prst="rect">
            <a:avLst/>
          </a:prstGeom>
        </p:spPr>
      </p:pic>
      <p:pic>
        <p:nvPicPr>
          <p:cNvPr id="14" name="図 13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00" y="1288800"/>
            <a:ext cx="1076400" cy="864000"/>
          </a:xfrm>
          <a:prstGeom prst="rect">
            <a:avLst/>
          </a:prstGeom>
        </p:spPr>
      </p:pic>
      <p:pic>
        <p:nvPicPr>
          <p:cNvPr id="16" name="図 15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00" y="1288800"/>
            <a:ext cx="1076400" cy="864000"/>
          </a:xfrm>
          <a:prstGeom prst="rect">
            <a:avLst/>
          </a:prstGeom>
        </p:spPr>
      </p:pic>
      <p:pic>
        <p:nvPicPr>
          <p:cNvPr id="25" name="図 24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2178000"/>
            <a:ext cx="1076400" cy="864000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5371268" y="5624680"/>
            <a:ext cx="382874" cy="169277"/>
            <a:chOff x="901419" y="3127123"/>
            <a:chExt cx="382874" cy="169277"/>
          </a:xfrm>
        </p:grpSpPr>
        <p:sp>
          <p:nvSpPr>
            <p:cNvPr id="18" name="正方形/長方形 17"/>
            <p:cNvSpPr/>
            <p:nvPr/>
          </p:nvSpPr>
          <p:spPr>
            <a:xfrm>
              <a:off x="976924" y="3145200"/>
              <a:ext cx="231865" cy="1512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901419" y="3127123"/>
              <a:ext cx="38287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500" dirty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ja-JP" alt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 flipV="1">
              <a:off x="988179" y="3272408"/>
              <a:ext cx="20935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図 20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00" y="392351"/>
            <a:ext cx="1076400" cy="864000"/>
          </a:xfrm>
          <a:prstGeom prst="rect">
            <a:avLst/>
          </a:prstGeom>
        </p:spPr>
      </p:pic>
      <p:pic>
        <p:nvPicPr>
          <p:cNvPr id="22" name="図 21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00" y="1288800"/>
            <a:ext cx="1076400" cy="864000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13077" y="-28283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S3</a:t>
            </a:r>
            <a:endParaRPr kumimoji="1" lang="ja-JP" altLang="en-US" sz="12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-21334" y="125000"/>
            <a:ext cx="1569151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 Lipid droplets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10" y="3002536"/>
            <a:ext cx="1062953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 Fibrosis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図 30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3290400"/>
            <a:ext cx="1076400" cy="864000"/>
          </a:xfrm>
          <a:prstGeom prst="rect">
            <a:avLst/>
          </a:prstGeom>
        </p:spPr>
      </p:pic>
      <p:pic>
        <p:nvPicPr>
          <p:cNvPr id="32" name="図 31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3290400"/>
            <a:ext cx="1076400" cy="864000"/>
          </a:xfrm>
          <a:prstGeom prst="rect">
            <a:avLst/>
          </a:prstGeom>
        </p:spPr>
      </p:pic>
      <p:pic>
        <p:nvPicPr>
          <p:cNvPr id="33" name="図 32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00" y="3290400"/>
            <a:ext cx="1076400" cy="864000"/>
          </a:xfrm>
          <a:prstGeom prst="rect">
            <a:avLst/>
          </a:prstGeom>
        </p:spPr>
      </p:pic>
      <p:pic>
        <p:nvPicPr>
          <p:cNvPr id="34" name="図 33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00" y="3290400"/>
            <a:ext cx="1076400" cy="864000"/>
          </a:xfrm>
          <a:prstGeom prst="rect">
            <a:avLst/>
          </a:prstGeom>
        </p:spPr>
      </p:pic>
      <p:pic>
        <p:nvPicPr>
          <p:cNvPr id="35" name="図 34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00" y="3290400"/>
            <a:ext cx="1076400" cy="864000"/>
          </a:xfrm>
          <a:prstGeom prst="rect">
            <a:avLst/>
          </a:prstGeom>
        </p:spPr>
      </p:pic>
      <p:pic>
        <p:nvPicPr>
          <p:cNvPr id="36" name="図 35"/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4183200"/>
            <a:ext cx="1076400" cy="864000"/>
          </a:xfrm>
          <a:prstGeom prst="rect">
            <a:avLst/>
          </a:prstGeom>
        </p:spPr>
      </p:pic>
      <p:pic>
        <p:nvPicPr>
          <p:cNvPr id="37" name="図 36"/>
          <p:cNvPicPr>
            <a:picLocks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00" y="4183200"/>
            <a:ext cx="1076400" cy="864000"/>
          </a:xfrm>
          <a:prstGeom prst="rect">
            <a:avLst/>
          </a:prstGeom>
        </p:spPr>
      </p:pic>
      <p:pic>
        <p:nvPicPr>
          <p:cNvPr id="38" name="図 37"/>
          <p:cNvPicPr>
            <a:picLocks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400" y="4183200"/>
            <a:ext cx="1076400" cy="864000"/>
          </a:xfrm>
          <a:prstGeom prst="rect">
            <a:avLst/>
          </a:prstGeom>
        </p:spPr>
      </p:pic>
      <p:pic>
        <p:nvPicPr>
          <p:cNvPr id="39" name="図 38"/>
          <p:cNvPicPr>
            <a:picLocks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800" y="4183200"/>
            <a:ext cx="1076400" cy="864000"/>
          </a:xfrm>
          <a:prstGeom prst="rect">
            <a:avLst/>
          </a:prstGeom>
        </p:spPr>
      </p:pic>
      <p:pic>
        <p:nvPicPr>
          <p:cNvPr id="40" name="図 39"/>
          <p:cNvPicPr>
            <a:picLocks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00" y="4183200"/>
            <a:ext cx="1076400" cy="864000"/>
          </a:xfrm>
          <a:prstGeom prst="rect">
            <a:avLst/>
          </a:prstGeom>
        </p:spPr>
      </p:pic>
      <p:pic>
        <p:nvPicPr>
          <p:cNvPr id="41" name="図 40"/>
          <p:cNvPicPr>
            <a:picLocks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0" y="5075335"/>
            <a:ext cx="1076400" cy="864000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140399" y="2188747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MB11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7452" y="12888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256183" y="130036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390400" y="12888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520800" y="130036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MB9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93937" y="1303747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1375" y="384501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256400" y="40242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376700" y="410949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521015" y="40480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653602" y="410949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43619" y="328848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258644" y="3294601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MB2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378944" y="330313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MB3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523259" y="3296986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MB4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655846" y="330313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MB5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41375" y="41832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MB6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240106" y="419476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MB7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2374323" y="4183200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MB8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504723" y="4194765"/>
            <a:ext cx="486511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MB9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577860" y="4198147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MB10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43619" y="5075335"/>
            <a:ext cx="656256" cy="255172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MB11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5230573" y="2833259"/>
            <a:ext cx="382874" cy="169277"/>
            <a:chOff x="901419" y="3127123"/>
            <a:chExt cx="382874" cy="169277"/>
          </a:xfrm>
        </p:grpSpPr>
        <p:sp>
          <p:nvSpPr>
            <p:cNvPr id="71" name="正方形/長方形 70"/>
            <p:cNvSpPr/>
            <p:nvPr/>
          </p:nvSpPr>
          <p:spPr>
            <a:xfrm>
              <a:off x="976924" y="3145200"/>
              <a:ext cx="231865" cy="15120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901419" y="3127123"/>
              <a:ext cx="38287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500" dirty="0">
                  <a:latin typeface="Arial" panose="020B0604020202020204" pitchFamily="34" charset="0"/>
                  <a:cs typeface="Arial" panose="020B0604020202020204" pitchFamily="34" charset="0"/>
                </a:rPr>
                <a:t>100µm</a:t>
              </a:r>
              <a:endParaRPr lang="ja-JP" altLang="en-US" sz="5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3" name="直線コネクタ 72"/>
            <p:cNvCxnSpPr/>
            <p:nvPr/>
          </p:nvCxnSpPr>
          <p:spPr>
            <a:xfrm flipV="1">
              <a:off x="988179" y="3272408"/>
              <a:ext cx="209354" cy="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正方形/長方形 73"/>
          <p:cNvSpPr/>
          <p:nvPr/>
        </p:nvSpPr>
        <p:spPr>
          <a:xfrm>
            <a:off x="85400" y="5939135"/>
            <a:ext cx="61075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S3.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AZAN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staining of livers of MEM 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barley-based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(MB) for 10 weeks. (A) characterize lipid droplets, and (B) characterize fibrosis. Scale bars, 100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μm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02808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テキスト ボックス 77"/>
          <p:cNvSpPr txBox="1"/>
          <p:nvPr/>
        </p:nvSpPr>
        <p:spPr>
          <a:xfrm>
            <a:off x="32048" y="110216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S4</a:t>
            </a:r>
            <a:endParaRPr kumimoji="1" lang="ja-JP" altLang="en-US" sz="1200" b="1" dirty="0"/>
          </a:p>
        </p:txBody>
      </p:sp>
      <p:sp>
        <p:nvSpPr>
          <p:cNvPr id="79" name="テキスト ボックス 78"/>
          <p:cNvSpPr txBox="1"/>
          <p:nvPr/>
        </p:nvSpPr>
        <p:spPr>
          <a:xfrm rot="16200000">
            <a:off x="-618599" y="2712233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Relative mRNA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levels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正方形/長方形 296"/>
          <p:cNvSpPr/>
          <p:nvPr/>
        </p:nvSpPr>
        <p:spPr>
          <a:xfrm>
            <a:off x="0" y="5373303"/>
            <a:ext cx="6361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S4.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expressed as means ± SEM for 8-12 animals. Statistical analyses were performed by Student’s t-test. *Significantly differences from KSOM control mice (KC) (*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0.05).</a:t>
            </a:r>
          </a:p>
        </p:txBody>
      </p:sp>
      <p:grpSp>
        <p:nvGrpSpPr>
          <p:cNvPr id="1185" name="グループ化 1184"/>
          <p:cNvGrpSpPr/>
          <p:nvPr/>
        </p:nvGrpSpPr>
        <p:grpSpPr>
          <a:xfrm>
            <a:off x="388470" y="451731"/>
            <a:ext cx="1244493" cy="1611084"/>
            <a:chOff x="2011567" y="2132356"/>
            <a:chExt cx="1244493" cy="1611084"/>
          </a:xfrm>
        </p:grpSpPr>
        <p:grpSp>
          <p:nvGrpSpPr>
            <p:cNvPr id="315" name="グループ化 314"/>
            <p:cNvGrpSpPr/>
            <p:nvPr/>
          </p:nvGrpSpPr>
          <p:grpSpPr>
            <a:xfrm>
              <a:off x="2011567" y="2132356"/>
              <a:ext cx="1244493" cy="1611084"/>
              <a:chOff x="647257" y="4152901"/>
              <a:chExt cx="1244493" cy="1611084"/>
            </a:xfrm>
          </p:grpSpPr>
          <p:sp>
            <p:nvSpPr>
              <p:cNvPr id="233" name="Freeform 176"/>
              <p:cNvSpPr>
                <a:spLocks noEditPoints="1"/>
              </p:cNvSpPr>
              <p:nvPr/>
            </p:nvSpPr>
            <p:spPr bwMode="auto">
              <a:xfrm>
                <a:off x="943055" y="4877594"/>
                <a:ext cx="176400" cy="863600"/>
              </a:xfrm>
              <a:custGeom>
                <a:avLst/>
                <a:gdLst>
                  <a:gd name="T0" fmla="*/ 0 w 271"/>
                  <a:gd name="T1" fmla="*/ 5 h 1088"/>
                  <a:gd name="T2" fmla="*/ 0 w 271"/>
                  <a:gd name="T3" fmla="*/ 0 h 1088"/>
                  <a:gd name="T4" fmla="*/ 6 w 271"/>
                  <a:gd name="T5" fmla="*/ 0 h 1088"/>
                  <a:gd name="T6" fmla="*/ 265 w 271"/>
                  <a:gd name="T7" fmla="*/ 0 h 1088"/>
                  <a:gd name="T8" fmla="*/ 269 w 271"/>
                  <a:gd name="T9" fmla="*/ 0 h 1088"/>
                  <a:gd name="T10" fmla="*/ 271 w 271"/>
                  <a:gd name="T11" fmla="*/ 5 h 1088"/>
                  <a:gd name="T12" fmla="*/ 271 w 271"/>
                  <a:gd name="T13" fmla="*/ 1082 h 1088"/>
                  <a:gd name="T14" fmla="*/ 269 w 271"/>
                  <a:gd name="T15" fmla="*/ 1086 h 1088"/>
                  <a:gd name="T16" fmla="*/ 265 w 271"/>
                  <a:gd name="T17" fmla="*/ 1088 h 1088"/>
                  <a:gd name="T18" fmla="*/ 6 w 271"/>
                  <a:gd name="T19" fmla="*/ 1088 h 1088"/>
                  <a:gd name="T20" fmla="*/ 0 w 271"/>
                  <a:gd name="T21" fmla="*/ 1086 h 1088"/>
                  <a:gd name="T22" fmla="*/ 0 w 271"/>
                  <a:gd name="T23" fmla="*/ 1082 h 1088"/>
                  <a:gd name="T24" fmla="*/ 0 w 271"/>
                  <a:gd name="T25" fmla="*/ 5 h 1088"/>
                  <a:gd name="T26" fmla="*/ 11 w 271"/>
                  <a:gd name="T27" fmla="*/ 1082 h 1088"/>
                  <a:gd name="T28" fmla="*/ 6 w 271"/>
                  <a:gd name="T29" fmla="*/ 1076 h 1088"/>
                  <a:gd name="T30" fmla="*/ 265 w 271"/>
                  <a:gd name="T31" fmla="*/ 1076 h 1088"/>
                  <a:gd name="T32" fmla="*/ 259 w 271"/>
                  <a:gd name="T33" fmla="*/ 1082 h 1088"/>
                  <a:gd name="T34" fmla="*/ 259 w 271"/>
                  <a:gd name="T35" fmla="*/ 5 h 1088"/>
                  <a:gd name="T36" fmla="*/ 265 w 271"/>
                  <a:gd name="T37" fmla="*/ 11 h 1088"/>
                  <a:gd name="T38" fmla="*/ 6 w 271"/>
                  <a:gd name="T39" fmla="*/ 11 h 1088"/>
                  <a:gd name="T40" fmla="*/ 11 w 271"/>
                  <a:gd name="T41" fmla="*/ 5 h 1088"/>
                  <a:gd name="T42" fmla="*/ 11 w 271"/>
                  <a:gd name="T43" fmla="*/ 1082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088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1082"/>
                    </a:lnTo>
                    <a:lnTo>
                      <a:pt x="269" y="1086"/>
                    </a:lnTo>
                    <a:lnTo>
                      <a:pt x="265" y="1088"/>
                    </a:lnTo>
                    <a:lnTo>
                      <a:pt x="6" y="1088"/>
                    </a:lnTo>
                    <a:lnTo>
                      <a:pt x="0" y="1086"/>
                    </a:lnTo>
                    <a:lnTo>
                      <a:pt x="0" y="1082"/>
                    </a:lnTo>
                    <a:lnTo>
                      <a:pt x="0" y="5"/>
                    </a:lnTo>
                    <a:close/>
                    <a:moveTo>
                      <a:pt x="11" y="1082"/>
                    </a:moveTo>
                    <a:lnTo>
                      <a:pt x="6" y="1076"/>
                    </a:lnTo>
                    <a:lnTo>
                      <a:pt x="265" y="1076"/>
                    </a:lnTo>
                    <a:lnTo>
                      <a:pt x="259" y="1082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1082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1" name="Rectangle 177"/>
              <p:cNvSpPr>
                <a:spLocks noChangeArrowheads="1"/>
              </p:cNvSpPr>
              <p:nvPr/>
            </p:nvSpPr>
            <p:spPr bwMode="auto">
              <a:xfrm>
                <a:off x="1346297" y="4631809"/>
                <a:ext cx="176400" cy="110172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2" name="Freeform 178"/>
              <p:cNvSpPr>
                <a:spLocks noEditPoints="1"/>
              </p:cNvSpPr>
              <p:nvPr/>
            </p:nvSpPr>
            <p:spPr bwMode="auto">
              <a:xfrm>
                <a:off x="1342750" y="4630852"/>
                <a:ext cx="176400" cy="1109663"/>
              </a:xfrm>
              <a:custGeom>
                <a:avLst/>
                <a:gdLst>
                  <a:gd name="T0" fmla="*/ 0 w 271"/>
                  <a:gd name="T1" fmla="*/ 5 h 1399"/>
                  <a:gd name="T2" fmla="*/ 0 w 271"/>
                  <a:gd name="T3" fmla="*/ 0 h 1399"/>
                  <a:gd name="T4" fmla="*/ 6 w 271"/>
                  <a:gd name="T5" fmla="*/ 0 h 1399"/>
                  <a:gd name="T6" fmla="*/ 265 w 271"/>
                  <a:gd name="T7" fmla="*/ 0 h 1399"/>
                  <a:gd name="T8" fmla="*/ 269 w 271"/>
                  <a:gd name="T9" fmla="*/ 0 h 1399"/>
                  <a:gd name="T10" fmla="*/ 271 w 271"/>
                  <a:gd name="T11" fmla="*/ 5 h 1399"/>
                  <a:gd name="T12" fmla="*/ 271 w 271"/>
                  <a:gd name="T13" fmla="*/ 1393 h 1399"/>
                  <a:gd name="T14" fmla="*/ 269 w 271"/>
                  <a:gd name="T15" fmla="*/ 1397 h 1399"/>
                  <a:gd name="T16" fmla="*/ 265 w 271"/>
                  <a:gd name="T17" fmla="*/ 1399 h 1399"/>
                  <a:gd name="T18" fmla="*/ 6 w 271"/>
                  <a:gd name="T19" fmla="*/ 1399 h 1399"/>
                  <a:gd name="T20" fmla="*/ 0 w 271"/>
                  <a:gd name="T21" fmla="*/ 1397 h 1399"/>
                  <a:gd name="T22" fmla="*/ 0 w 271"/>
                  <a:gd name="T23" fmla="*/ 1393 h 1399"/>
                  <a:gd name="T24" fmla="*/ 0 w 271"/>
                  <a:gd name="T25" fmla="*/ 5 h 1399"/>
                  <a:gd name="T26" fmla="*/ 11 w 271"/>
                  <a:gd name="T27" fmla="*/ 1393 h 1399"/>
                  <a:gd name="T28" fmla="*/ 6 w 271"/>
                  <a:gd name="T29" fmla="*/ 1387 h 1399"/>
                  <a:gd name="T30" fmla="*/ 265 w 271"/>
                  <a:gd name="T31" fmla="*/ 1387 h 1399"/>
                  <a:gd name="T32" fmla="*/ 259 w 271"/>
                  <a:gd name="T33" fmla="*/ 1393 h 1399"/>
                  <a:gd name="T34" fmla="*/ 259 w 271"/>
                  <a:gd name="T35" fmla="*/ 5 h 1399"/>
                  <a:gd name="T36" fmla="*/ 265 w 271"/>
                  <a:gd name="T37" fmla="*/ 11 h 1399"/>
                  <a:gd name="T38" fmla="*/ 6 w 271"/>
                  <a:gd name="T39" fmla="*/ 11 h 1399"/>
                  <a:gd name="T40" fmla="*/ 11 w 271"/>
                  <a:gd name="T41" fmla="*/ 5 h 1399"/>
                  <a:gd name="T42" fmla="*/ 11 w 271"/>
                  <a:gd name="T43" fmla="*/ 1393 h 1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399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1393"/>
                    </a:lnTo>
                    <a:lnTo>
                      <a:pt x="269" y="1397"/>
                    </a:lnTo>
                    <a:lnTo>
                      <a:pt x="265" y="1399"/>
                    </a:lnTo>
                    <a:lnTo>
                      <a:pt x="6" y="1399"/>
                    </a:lnTo>
                    <a:lnTo>
                      <a:pt x="0" y="1397"/>
                    </a:lnTo>
                    <a:lnTo>
                      <a:pt x="0" y="1393"/>
                    </a:lnTo>
                    <a:lnTo>
                      <a:pt x="0" y="5"/>
                    </a:lnTo>
                    <a:close/>
                    <a:moveTo>
                      <a:pt x="11" y="1393"/>
                    </a:moveTo>
                    <a:lnTo>
                      <a:pt x="6" y="1387"/>
                    </a:lnTo>
                    <a:lnTo>
                      <a:pt x="265" y="1387"/>
                    </a:lnTo>
                    <a:lnTo>
                      <a:pt x="259" y="1393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3" name="Rectangle 179"/>
              <p:cNvSpPr>
                <a:spLocks noChangeArrowheads="1"/>
              </p:cNvSpPr>
              <p:nvPr/>
            </p:nvSpPr>
            <p:spPr bwMode="auto">
              <a:xfrm>
                <a:off x="1656397" y="4622800"/>
                <a:ext cx="176400" cy="11191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4" name="Freeform 180"/>
              <p:cNvSpPr>
                <a:spLocks noEditPoints="1"/>
              </p:cNvSpPr>
              <p:nvPr/>
            </p:nvSpPr>
            <p:spPr bwMode="auto">
              <a:xfrm>
                <a:off x="1656397" y="4612640"/>
                <a:ext cx="176400" cy="1127125"/>
              </a:xfrm>
              <a:custGeom>
                <a:avLst/>
                <a:gdLst>
                  <a:gd name="T0" fmla="*/ 0 w 271"/>
                  <a:gd name="T1" fmla="*/ 6 h 1421"/>
                  <a:gd name="T2" fmla="*/ 0 w 271"/>
                  <a:gd name="T3" fmla="*/ 0 h 1421"/>
                  <a:gd name="T4" fmla="*/ 6 w 271"/>
                  <a:gd name="T5" fmla="*/ 0 h 1421"/>
                  <a:gd name="T6" fmla="*/ 265 w 271"/>
                  <a:gd name="T7" fmla="*/ 0 h 1421"/>
                  <a:gd name="T8" fmla="*/ 269 w 271"/>
                  <a:gd name="T9" fmla="*/ 0 h 1421"/>
                  <a:gd name="T10" fmla="*/ 271 w 271"/>
                  <a:gd name="T11" fmla="*/ 6 h 1421"/>
                  <a:gd name="T12" fmla="*/ 271 w 271"/>
                  <a:gd name="T13" fmla="*/ 1415 h 1421"/>
                  <a:gd name="T14" fmla="*/ 269 w 271"/>
                  <a:gd name="T15" fmla="*/ 1419 h 1421"/>
                  <a:gd name="T16" fmla="*/ 265 w 271"/>
                  <a:gd name="T17" fmla="*/ 1421 h 1421"/>
                  <a:gd name="T18" fmla="*/ 6 w 271"/>
                  <a:gd name="T19" fmla="*/ 1421 h 1421"/>
                  <a:gd name="T20" fmla="*/ 0 w 271"/>
                  <a:gd name="T21" fmla="*/ 1419 h 1421"/>
                  <a:gd name="T22" fmla="*/ 0 w 271"/>
                  <a:gd name="T23" fmla="*/ 1415 h 1421"/>
                  <a:gd name="T24" fmla="*/ 0 w 271"/>
                  <a:gd name="T25" fmla="*/ 6 h 1421"/>
                  <a:gd name="T26" fmla="*/ 11 w 271"/>
                  <a:gd name="T27" fmla="*/ 1415 h 1421"/>
                  <a:gd name="T28" fmla="*/ 6 w 271"/>
                  <a:gd name="T29" fmla="*/ 1409 h 1421"/>
                  <a:gd name="T30" fmla="*/ 265 w 271"/>
                  <a:gd name="T31" fmla="*/ 1409 h 1421"/>
                  <a:gd name="T32" fmla="*/ 259 w 271"/>
                  <a:gd name="T33" fmla="*/ 1415 h 1421"/>
                  <a:gd name="T34" fmla="*/ 259 w 271"/>
                  <a:gd name="T35" fmla="*/ 6 h 1421"/>
                  <a:gd name="T36" fmla="*/ 265 w 271"/>
                  <a:gd name="T37" fmla="*/ 12 h 1421"/>
                  <a:gd name="T38" fmla="*/ 6 w 271"/>
                  <a:gd name="T39" fmla="*/ 12 h 1421"/>
                  <a:gd name="T40" fmla="*/ 11 w 271"/>
                  <a:gd name="T41" fmla="*/ 6 h 1421"/>
                  <a:gd name="T42" fmla="*/ 11 w 271"/>
                  <a:gd name="T43" fmla="*/ 1415 h 1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421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1415"/>
                    </a:lnTo>
                    <a:lnTo>
                      <a:pt x="269" y="1419"/>
                    </a:lnTo>
                    <a:lnTo>
                      <a:pt x="265" y="1421"/>
                    </a:lnTo>
                    <a:lnTo>
                      <a:pt x="6" y="1421"/>
                    </a:lnTo>
                    <a:lnTo>
                      <a:pt x="0" y="1419"/>
                    </a:lnTo>
                    <a:lnTo>
                      <a:pt x="0" y="1415"/>
                    </a:lnTo>
                    <a:lnTo>
                      <a:pt x="0" y="6"/>
                    </a:lnTo>
                    <a:close/>
                    <a:moveTo>
                      <a:pt x="11" y="1415"/>
                    </a:moveTo>
                    <a:lnTo>
                      <a:pt x="6" y="1409"/>
                    </a:lnTo>
                    <a:lnTo>
                      <a:pt x="265" y="1409"/>
                    </a:lnTo>
                    <a:lnTo>
                      <a:pt x="259" y="1415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415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5" name="Freeform 181"/>
              <p:cNvSpPr>
                <a:spLocks noEditPoints="1"/>
              </p:cNvSpPr>
              <p:nvPr/>
            </p:nvSpPr>
            <p:spPr bwMode="auto">
              <a:xfrm>
                <a:off x="1002680" y="4724400"/>
                <a:ext cx="57150" cy="325438"/>
              </a:xfrm>
              <a:custGeom>
                <a:avLst/>
                <a:gdLst>
                  <a:gd name="T0" fmla="*/ 31 w 71"/>
                  <a:gd name="T1" fmla="*/ 403 h 409"/>
                  <a:gd name="T2" fmla="*/ 31 w 71"/>
                  <a:gd name="T3" fmla="*/ 203 h 409"/>
                  <a:gd name="T4" fmla="*/ 31 w 71"/>
                  <a:gd name="T5" fmla="*/ 6 h 409"/>
                  <a:gd name="T6" fmla="*/ 42 w 71"/>
                  <a:gd name="T7" fmla="*/ 6 h 409"/>
                  <a:gd name="T8" fmla="*/ 42 w 71"/>
                  <a:gd name="T9" fmla="*/ 203 h 409"/>
                  <a:gd name="T10" fmla="*/ 42 w 71"/>
                  <a:gd name="T11" fmla="*/ 403 h 409"/>
                  <a:gd name="T12" fmla="*/ 31 w 71"/>
                  <a:gd name="T13" fmla="*/ 403 h 409"/>
                  <a:gd name="T14" fmla="*/ 0 w 71"/>
                  <a:gd name="T15" fmla="*/ 397 h 409"/>
                  <a:gd name="T16" fmla="*/ 71 w 71"/>
                  <a:gd name="T17" fmla="*/ 397 h 409"/>
                  <a:gd name="T18" fmla="*/ 71 w 71"/>
                  <a:gd name="T19" fmla="*/ 409 h 409"/>
                  <a:gd name="T20" fmla="*/ 0 w 71"/>
                  <a:gd name="T21" fmla="*/ 409 h 409"/>
                  <a:gd name="T22" fmla="*/ 0 w 71"/>
                  <a:gd name="T23" fmla="*/ 397 h 409"/>
                  <a:gd name="T24" fmla="*/ 0 w 71"/>
                  <a:gd name="T25" fmla="*/ 0 h 409"/>
                  <a:gd name="T26" fmla="*/ 71 w 71"/>
                  <a:gd name="T27" fmla="*/ 0 h 409"/>
                  <a:gd name="T28" fmla="*/ 71 w 71"/>
                  <a:gd name="T29" fmla="*/ 11 h 409"/>
                  <a:gd name="T30" fmla="*/ 0 w 71"/>
                  <a:gd name="T31" fmla="*/ 11 h 409"/>
                  <a:gd name="T32" fmla="*/ 0 w 71"/>
                  <a:gd name="T3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409">
                    <a:moveTo>
                      <a:pt x="31" y="403"/>
                    </a:moveTo>
                    <a:lnTo>
                      <a:pt x="31" y="203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03"/>
                    </a:lnTo>
                    <a:lnTo>
                      <a:pt x="42" y="403"/>
                    </a:lnTo>
                    <a:lnTo>
                      <a:pt x="31" y="403"/>
                    </a:lnTo>
                    <a:close/>
                    <a:moveTo>
                      <a:pt x="0" y="397"/>
                    </a:moveTo>
                    <a:lnTo>
                      <a:pt x="71" y="397"/>
                    </a:lnTo>
                    <a:lnTo>
                      <a:pt x="71" y="409"/>
                    </a:lnTo>
                    <a:lnTo>
                      <a:pt x="0" y="409"/>
                    </a:lnTo>
                    <a:lnTo>
                      <a:pt x="0" y="397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6" name="Freeform 182"/>
              <p:cNvSpPr>
                <a:spLocks noEditPoints="1"/>
              </p:cNvSpPr>
              <p:nvPr/>
            </p:nvSpPr>
            <p:spPr bwMode="auto">
              <a:xfrm>
                <a:off x="1401385" y="4506327"/>
                <a:ext cx="57150" cy="282575"/>
              </a:xfrm>
              <a:custGeom>
                <a:avLst/>
                <a:gdLst>
                  <a:gd name="T0" fmla="*/ 31 w 73"/>
                  <a:gd name="T1" fmla="*/ 349 h 355"/>
                  <a:gd name="T2" fmla="*/ 31 w 73"/>
                  <a:gd name="T3" fmla="*/ 176 h 355"/>
                  <a:gd name="T4" fmla="*/ 31 w 73"/>
                  <a:gd name="T5" fmla="*/ 5 h 355"/>
                  <a:gd name="T6" fmla="*/ 42 w 73"/>
                  <a:gd name="T7" fmla="*/ 5 h 355"/>
                  <a:gd name="T8" fmla="*/ 42 w 73"/>
                  <a:gd name="T9" fmla="*/ 176 h 355"/>
                  <a:gd name="T10" fmla="*/ 42 w 73"/>
                  <a:gd name="T11" fmla="*/ 349 h 355"/>
                  <a:gd name="T12" fmla="*/ 31 w 73"/>
                  <a:gd name="T13" fmla="*/ 349 h 355"/>
                  <a:gd name="T14" fmla="*/ 0 w 73"/>
                  <a:gd name="T15" fmla="*/ 343 h 355"/>
                  <a:gd name="T16" fmla="*/ 73 w 73"/>
                  <a:gd name="T17" fmla="*/ 343 h 355"/>
                  <a:gd name="T18" fmla="*/ 73 w 73"/>
                  <a:gd name="T19" fmla="*/ 355 h 355"/>
                  <a:gd name="T20" fmla="*/ 0 w 73"/>
                  <a:gd name="T21" fmla="*/ 355 h 355"/>
                  <a:gd name="T22" fmla="*/ 0 w 73"/>
                  <a:gd name="T23" fmla="*/ 343 h 355"/>
                  <a:gd name="T24" fmla="*/ 0 w 73"/>
                  <a:gd name="T25" fmla="*/ 0 h 355"/>
                  <a:gd name="T26" fmla="*/ 73 w 73"/>
                  <a:gd name="T27" fmla="*/ 0 h 355"/>
                  <a:gd name="T28" fmla="*/ 73 w 73"/>
                  <a:gd name="T29" fmla="*/ 11 h 355"/>
                  <a:gd name="T30" fmla="*/ 0 w 73"/>
                  <a:gd name="T31" fmla="*/ 11 h 355"/>
                  <a:gd name="T32" fmla="*/ 0 w 73"/>
                  <a:gd name="T33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55">
                    <a:moveTo>
                      <a:pt x="31" y="349"/>
                    </a:moveTo>
                    <a:lnTo>
                      <a:pt x="31" y="176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176"/>
                    </a:lnTo>
                    <a:lnTo>
                      <a:pt x="42" y="349"/>
                    </a:lnTo>
                    <a:lnTo>
                      <a:pt x="31" y="349"/>
                    </a:lnTo>
                    <a:close/>
                    <a:moveTo>
                      <a:pt x="0" y="343"/>
                    </a:moveTo>
                    <a:lnTo>
                      <a:pt x="73" y="343"/>
                    </a:lnTo>
                    <a:lnTo>
                      <a:pt x="73" y="355"/>
                    </a:lnTo>
                    <a:lnTo>
                      <a:pt x="0" y="355"/>
                    </a:lnTo>
                    <a:lnTo>
                      <a:pt x="0" y="343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8" name="Freeform 183"/>
              <p:cNvSpPr>
                <a:spLocks noEditPoints="1"/>
              </p:cNvSpPr>
              <p:nvPr/>
            </p:nvSpPr>
            <p:spPr bwMode="auto">
              <a:xfrm>
                <a:off x="1711706" y="4477593"/>
                <a:ext cx="57150" cy="277813"/>
              </a:xfrm>
              <a:custGeom>
                <a:avLst/>
                <a:gdLst>
                  <a:gd name="T0" fmla="*/ 31 w 71"/>
                  <a:gd name="T1" fmla="*/ 345 h 351"/>
                  <a:gd name="T2" fmla="*/ 31 w 71"/>
                  <a:gd name="T3" fmla="*/ 176 h 351"/>
                  <a:gd name="T4" fmla="*/ 31 w 71"/>
                  <a:gd name="T5" fmla="*/ 5 h 351"/>
                  <a:gd name="T6" fmla="*/ 42 w 71"/>
                  <a:gd name="T7" fmla="*/ 5 h 351"/>
                  <a:gd name="T8" fmla="*/ 42 w 71"/>
                  <a:gd name="T9" fmla="*/ 176 h 351"/>
                  <a:gd name="T10" fmla="*/ 42 w 71"/>
                  <a:gd name="T11" fmla="*/ 345 h 351"/>
                  <a:gd name="T12" fmla="*/ 31 w 71"/>
                  <a:gd name="T13" fmla="*/ 345 h 351"/>
                  <a:gd name="T14" fmla="*/ 0 w 71"/>
                  <a:gd name="T15" fmla="*/ 339 h 351"/>
                  <a:gd name="T16" fmla="*/ 71 w 71"/>
                  <a:gd name="T17" fmla="*/ 339 h 351"/>
                  <a:gd name="T18" fmla="*/ 71 w 71"/>
                  <a:gd name="T19" fmla="*/ 351 h 351"/>
                  <a:gd name="T20" fmla="*/ 0 w 71"/>
                  <a:gd name="T21" fmla="*/ 351 h 351"/>
                  <a:gd name="T22" fmla="*/ 0 w 71"/>
                  <a:gd name="T23" fmla="*/ 339 h 351"/>
                  <a:gd name="T24" fmla="*/ 0 w 71"/>
                  <a:gd name="T25" fmla="*/ 0 h 351"/>
                  <a:gd name="T26" fmla="*/ 71 w 71"/>
                  <a:gd name="T27" fmla="*/ 0 h 351"/>
                  <a:gd name="T28" fmla="*/ 71 w 71"/>
                  <a:gd name="T29" fmla="*/ 11 h 351"/>
                  <a:gd name="T30" fmla="*/ 0 w 71"/>
                  <a:gd name="T31" fmla="*/ 11 h 351"/>
                  <a:gd name="T32" fmla="*/ 0 w 71"/>
                  <a:gd name="T33" fmla="*/ 0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51">
                    <a:moveTo>
                      <a:pt x="31" y="345"/>
                    </a:moveTo>
                    <a:lnTo>
                      <a:pt x="31" y="176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176"/>
                    </a:lnTo>
                    <a:lnTo>
                      <a:pt x="42" y="345"/>
                    </a:lnTo>
                    <a:lnTo>
                      <a:pt x="31" y="345"/>
                    </a:lnTo>
                    <a:close/>
                    <a:moveTo>
                      <a:pt x="0" y="339"/>
                    </a:moveTo>
                    <a:lnTo>
                      <a:pt x="71" y="339"/>
                    </a:lnTo>
                    <a:lnTo>
                      <a:pt x="71" y="351"/>
                    </a:lnTo>
                    <a:lnTo>
                      <a:pt x="0" y="351"/>
                    </a:lnTo>
                    <a:lnTo>
                      <a:pt x="0" y="339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7" name="Rectangle 184"/>
              <p:cNvSpPr>
                <a:spLocks noChangeArrowheads="1"/>
              </p:cNvSpPr>
              <p:nvPr/>
            </p:nvSpPr>
            <p:spPr bwMode="auto">
              <a:xfrm>
                <a:off x="790575" y="4333875"/>
                <a:ext cx="7938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8" name="Freeform 185"/>
              <p:cNvSpPr>
                <a:spLocks noEditPoints="1"/>
              </p:cNvSpPr>
              <p:nvPr/>
            </p:nvSpPr>
            <p:spPr bwMode="auto">
              <a:xfrm>
                <a:off x="793750" y="4329113"/>
                <a:ext cx="39688" cy="1416050"/>
              </a:xfrm>
              <a:custGeom>
                <a:avLst/>
                <a:gdLst>
                  <a:gd name="T0" fmla="*/ 0 w 50"/>
                  <a:gd name="T1" fmla="*/ 1773 h 1785"/>
                  <a:gd name="T2" fmla="*/ 50 w 50"/>
                  <a:gd name="T3" fmla="*/ 1773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3 h 1785"/>
                  <a:gd name="T10" fmla="*/ 0 w 50"/>
                  <a:gd name="T11" fmla="*/ 1330 h 1785"/>
                  <a:gd name="T12" fmla="*/ 50 w 50"/>
                  <a:gd name="T13" fmla="*/ 1330 h 1785"/>
                  <a:gd name="T14" fmla="*/ 50 w 50"/>
                  <a:gd name="T15" fmla="*/ 1341 h 1785"/>
                  <a:gd name="T16" fmla="*/ 0 w 50"/>
                  <a:gd name="T17" fmla="*/ 1341 h 1785"/>
                  <a:gd name="T18" fmla="*/ 0 w 50"/>
                  <a:gd name="T19" fmla="*/ 1330 h 1785"/>
                  <a:gd name="T20" fmla="*/ 0 w 50"/>
                  <a:gd name="T21" fmla="*/ 887 h 1785"/>
                  <a:gd name="T22" fmla="*/ 50 w 50"/>
                  <a:gd name="T23" fmla="*/ 887 h 1785"/>
                  <a:gd name="T24" fmla="*/ 50 w 50"/>
                  <a:gd name="T25" fmla="*/ 898 h 1785"/>
                  <a:gd name="T26" fmla="*/ 0 w 50"/>
                  <a:gd name="T27" fmla="*/ 898 h 1785"/>
                  <a:gd name="T28" fmla="*/ 0 w 50"/>
                  <a:gd name="T29" fmla="*/ 887 h 1785"/>
                  <a:gd name="T30" fmla="*/ 0 w 50"/>
                  <a:gd name="T31" fmla="*/ 443 h 1785"/>
                  <a:gd name="T32" fmla="*/ 50 w 50"/>
                  <a:gd name="T33" fmla="*/ 443 h 1785"/>
                  <a:gd name="T34" fmla="*/ 50 w 50"/>
                  <a:gd name="T35" fmla="*/ 455 h 1785"/>
                  <a:gd name="T36" fmla="*/ 0 w 50"/>
                  <a:gd name="T37" fmla="*/ 455 h 1785"/>
                  <a:gd name="T38" fmla="*/ 0 w 50"/>
                  <a:gd name="T39" fmla="*/ 443 h 1785"/>
                  <a:gd name="T40" fmla="*/ 0 w 50"/>
                  <a:gd name="T41" fmla="*/ 0 h 1785"/>
                  <a:gd name="T42" fmla="*/ 50 w 50"/>
                  <a:gd name="T43" fmla="*/ 0 h 1785"/>
                  <a:gd name="T44" fmla="*/ 50 w 50"/>
                  <a:gd name="T45" fmla="*/ 11 h 1785"/>
                  <a:gd name="T46" fmla="*/ 0 w 50"/>
                  <a:gd name="T47" fmla="*/ 11 h 1785"/>
                  <a:gd name="T48" fmla="*/ 0 w 50"/>
                  <a:gd name="T4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0" h="1785">
                    <a:moveTo>
                      <a:pt x="0" y="1773"/>
                    </a:moveTo>
                    <a:lnTo>
                      <a:pt x="50" y="1773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3"/>
                    </a:lnTo>
                    <a:close/>
                    <a:moveTo>
                      <a:pt x="0" y="1330"/>
                    </a:moveTo>
                    <a:lnTo>
                      <a:pt x="50" y="1330"/>
                    </a:lnTo>
                    <a:lnTo>
                      <a:pt x="50" y="1341"/>
                    </a:lnTo>
                    <a:lnTo>
                      <a:pt x="0" y="1341"/>
                    </a:lnTo>
                    <a:lnTo>
                      <a:pt x="0" y="1330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443"/>
                    </a:moveTo>
                    <a:lnTo>
                      <a:pt x="50" y="443"/>
                    </a:lnTo>
                    <a:lnTo>
                      <a:pt x="50" y="455"/>
                    </a:lnTo>
                    <a:lnTo>
                      <a:pt x="0" y="455"/>
                    </a:lnTo>
                    <a:lnTo>
                      <a:pt x="0" y="443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9" name="Rectangle 186"/>
              <p:cNvSpPr>
                <a:spLocks noChangeArrowheads="1"/>
              </p:cNvSpPr>
              <p:nvPr/>
            </p:nvSpPr>
            <p:spPr bwMode="auto">
              <a:xfrm>
                <a:off x="793750" y="5737225"/>
                <a:ext cx="1098000" cy="7938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6" name="Rectangle 189"/>
              <p:cNvSpPr>
                <a:spLocks noChangeArrowheads="1"/>
              </p:cNvSpPr>
              <p:nvPr/>
            </p:nvSpPr>
            <p:spPr bwMode="auto">
              <a:xfrm>
                <a:off x="703362" y="56562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67" name="Rectangle 190"/>
              <p:cNvSpPr>
                <a:spLocks noChangeArrowheads="1"/>
              </p:cNvSpPr>
              <p:nvPr/>
            </p:nvSpPr>
            <p:spPr bwMode="auto">
              <a:xfrm>
                <a:off x="647257" y="530383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68" name="Rectangle 191"/>
              <p:cNvSpPr>
                <a:spLocks noChangeArrowheads="1"/>
              </p:cNvSpPr>
              <p:nvPr/>
            </p:nvSpPr>
            <p:spPr bwMode="auto">
              <a:xfrm>
                <a:off x="703362" y="495141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69" name="Rectangle 192"/>
              <p:cNvSpPr>
                <a:spLocks noChangeArrowheads="1"/>
              </p:cNvSpPr>
              <p:nvPr/>
            </p:nvSpPr>
            <p:spPr bwMode="auto">
              <a:xfrm>
                <a:off x="647257" y="4600575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1.5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70" name="Rectangle 193"/>
              <p:cNvSpPr>
                <a:spLocks noChangeArrowheads="1"/>
              </p:cNvSpPr>
              <p:nvPr/>
            </p:nvSpPr>
            <p:spPr bwMode="auto">
              <a:xfrm>
                <a:off x="703362" y="42481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77" name="Rectangle 200"/>
              <p:cNvSpPr>
                <a:spLocks noChangeArrowheads="1"/>
              </p:cNvSpPr>
              <p:nvPr/>
            </p:nvSpPr>
            <p:spPr bwMode="auto">
              <a:xfrm>
                <a:off x="870153" y="4152901"/>
                <a:ext cx="32220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F</a:t>
                </a:r>
                <a:r>
                  <a:rPr kumimoji="1" lang="en-US" altLang="ja-JP" sz="110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bp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513" name="直線コネクタ 512"/>
            <p:cNvCxnSpPr/>
            <p:nvPr/>
          </p:nvCxnSpPr>
          <p:spPr>
            <a:xfrm>
              <a:off x="2566245" y="2316277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9" name="グループ化 398"/>
          <p:cNvGrpSpPr/>
          <p:nvPr/>
        </p:nvGrpSpPr>
        <p:grpSpPr>
          <a:xfrm>
            <a:off x="4870287" y="2098030"/>
            <a:ext cx="1246096" cy="1606426"/>
            <a:chOff x="4862540" y="454124"/>
            <a:chExt cx="1246096" cy="1606426"/>
          </a:xfrm>
        </p:grpSpPr>
        <p:grpSp>
          <p:nvGrpSpPr>
            <p:cNvPr id="401" name="グループ化 400"/>
            <p:cNvGrpSpPr/>
            <p:nvPr/>
          </p:nvGrpSpPr>
          <p:grpSpPr>
            <a:xfrm>
              <a:off x="4862540" y="454124"/>
              <a:ext cx="1246096" cy="1606426"/>
              <a:chOff x="251954" y="363434"/>
              <a:chExt cx="1246096" cy="1606426"/>
            </a:xfrm>
          </p:grpSpPr>
          <p:sp>
            <p:nvSpPr>
              <p:cNvPr id="404" name="Rectangle 8"/>
              <p:cNvSpPr>
                <a:spLocks noChangeArrowheads="1"/>
              </p:cNvSpPr>
              <p:nvPr/>
            </p:nvSpPr>
            <p:spPr bwMode="auto">
              <a:xfrm>
                <a:off x="540450" y="1154113"/>
                <a:ext cx="176400" cy="7937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5" name="Freeform 9"/>
              <p:cNvSpPr>
                <a:spLocks noEditPoints="1"/>
              </p:cNvSpPr>
              <p:nvPr/>
            </p:nvSpPr>
            <p:spPr bwMode="auto">
              <a:xfrm>
                <a:off x="549275" y="1149350"/>
                <a:ext cx="176400" cy="803275"/>
              </a:xfrm>
              <a:custGeom>
                <a:avLst/>
                <a:gdLst>
                  <a:gd name="T0" fmla="*/ 0 w 271"/>
                  <a:gd name="T1" fmla="*/ 5 h 1011"/>
                  <a:gd name="T2" fmla="*/ 0 w 271"/>
                  <a:gd name="T3" fmla="*/ 0 h 1011"/>
                  <a:gd name="T4" fmla="*/ 6 w 271"/>
                  <a:gd name="T5" fmla="*/ 0 h 1011"/>
                  <a:gd name="T6" fmla="*/ 265 w 271"/>
                  <a:gd name="T7" fmla="*/ 0 h 1011"/>
                  <a:gd name="T8" fmla="*/ 269 w 271"/>
                  <a:gd name="T9" fmla="*/ 0 h 1011"/>
                  <a:gd name="T10" fmla="*/ 271 w 271"/>
                  <a:gd name="T11" fmla="*/ 5 h 1011"/>
                  <a:gd name="T12" fmla="*/ 271 w 271"/>
                  <a:gd name="T13" fmla="*/ 1006 h 1011"/>
                  <a:gd name="T14" fmla="*/ 269 w 271"/>
                  <a:gd name="T15" fmla="*/ 1009 h 1011"/>
                  <a:gd name="T16" fmla="*/ 265 w 271"/>
                  <a:gd name="T17" fmla="*/ 1011 h 1011"/>
                  <a:gd name="T18" fmla="*/ 6 w 271"/>
                  <a:gd name="T19" fmla="*/ 1011 h 1011"/>
                  <a:gd name="T20" fmla="*/ 0 w 271"/>
                  <a:gd name="T21" fmla="*/ 1009 h 1011"/>
                  <a:gd name="T22" fmla="*/ 0 w 271"/>
                  <a:gd name="T23" fmla="*/ 1006 h 1011"/>
                  <a:gd name="T24" fmla="*/ 0 w 271"/>
                  <a:gd name="T25" fmla="*/ 5 h 1011"/>
                  <a:gd name="T26" fmla="*/ 12 w 271"/>
                  <a:gd name="T27" fmla="*/ 1006 h 1011"/>
                  <a:gd name="T28" fmla="*/ 6 w 271"/>
                  <a:gd name="T29" fmla="*/ 1000 h 1011"/>
                  <a:gd name="T30" fmla="*/ 265 w 271"/>
                  <a:gd name="T31" fmla="*/ 1000 h 1011"/>
                  <a:gd name="T32" fmla="*/ 259 w 271"/>
                  <a:gd name="T33" fmla="*/ 1006 h 1011"/>
                  <a:gd name="T34" fmla="*/ 259 w 271"/>
                  <a:gd name="T35" fmla="*/ 5 h 1011"/>
                  <a:gd name="T36" fmla="*/ 265 w 271"/>
                  <a:gd name="T37" fmla="*/ 11 h 1011"/>
                  <a:gd name="T38" fmla="*/ 6 w 271"/>
                  <a:gd name="T39" fmla="*/ 11 h 1011"/>
                  <a:gd name="T40" fmla="*/ 12 w 271"/>
                  <a:gd name="T41" fmla="*/ 5 h 1011"/>
                  <a:gd name="T42" fmla="*/ 12 w 271"/>
                  <a:gd name="T43" fmla="*/ 1006 h 10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011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1006"/>
                    </a:lnTo>
                    <a:lnTo>
                      <a:pt x="269" y="1009"/>
                    </a:lnTo>
                    <a:lnTo>
                      <a:pt x="265" y="1011"/>
                    </a:lnTo>
                    <a:lnTo>
                      <a:pt x="6" y="1011"/>
                    </a:lnTo>
                    <a:lnTo>
                      <a:pt x="0" y="1009"/>
                    </a:lnTo>
                    <a:lnTo>
                      <a:pt x="0" y="1006"/>
                    </a:lnTo>
                    <a:lnTo>
                      <a:pt x="0" y="5"/>
                    </a:lnTo>
                    <a:close/>
                    <a:moveTo>
                      <a:pt x="12" y="1006"/>
                    </a:moveTo>
                    <a:lnTo>
                      <a:pt x="6" y="1000"/>
                    </a:lnTo>
                    <a:lnTo>
                      <a:pt x="265" y="1000"/>
                    </a:lnTo>
                    <a:lnTo>
                      <a:pt x="259" y="1006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2" y="5"/>
                    </a:lnTo>
                    <a:lnTo>
                      <a:pt x="12" y="100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6" name="Rectangle 10"/>
              <p:cNvSpPr>
                <a:spLocks noChangeArrowheads="1"/>
              </p:cNvSpPr>
              <p:nvPr/>
            </p:nvSpPr>
            <p:spPr bwMode="auto">
              <a:xfrm>
                <a:off x="940509" y="958711"/>
                <a:ext cx="176400" cy="98425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7" name="Freeform 11"/>
              <p:cNvSpPr>
                <a:spLocks noEditPoints="1"/>
              </p:cNvSpPr>
              <p:nvPr/>
            </p:nvSpPr>
            <p:spPr bwMode="auto">
              <a:xfrm>
                <a:off x="939069" y="953224"/>
                <a:ext cx="176400" cy="993775"/>
              </a:xfrm>
              <a:custGeom>
                <a:avLst/>
                <a:gdLst>
                  <a:gd name="T0" fmla="*/ 0 w 271"/>
                  <a:gd name="T1" fmla="*/ 5 h 1251"/>
                  <a:gd name="T2" fmla="*/ 0 w 271"/>
                  <a:gd name="T3" fmla="*/ 0 h 1251"/>
                  <a:gd name="T4" fmla="*/ 6 w 271"/>
                  <a:gd name="T5" fmla="*/ 0 h 1251"/>
                  <a:gd name="T6" fmla="*/ 265 w 271"/>
                  <a:gd name="T7" fmla="*/ 0 h 1251"/>
                  <a:gd name="T8" fmla="*/ 269 w 271"/>
                  <a:gd name="T9" fmla="*/ 0 h 1251"/>
                  <a:gd name="T10" fmla="*/ 271 w 271"/>
                  <a:gd name="T11" fmla="*/ 5 h 1251"/>
                  <a:gd name="T12" fmla="*/ 271 w 271"/>
                  <a:gd name="T13" fmla="*/ 1246 h 1251"/>
                  <a:gd name="T14" fmla="*/ 269 w 271"/>
                  <a:gd name="T15" fmla="*/ 1249 h 1251"/>
                  <a:gd name="T16" fmla="*/ 265 w 271"/>
                  <a:gd name="T17" fmla="*/ 1251 h 1251"/>
                  <a:gd name="T18" fmla="*/ 6 w 271"/>
                  <a:gd name="T19" fmla="*/ 1251 h 1251"/>
                  <a:gd name="T20" fmla="*/ 0 w 271"/>
                  <a:gd name="T21" fmla="*/ 1249 h 1251"/>
                  <a:gd name="T22" fmla="*/ 0 w 271"/>
                  <a:gd name="T23" fmla="*/ 1246 h 1251"/>
                  <a:gd name="T24" fmla="*/ 0 w 271"/>
                  <a:gd name="T25" fmla="*/ 5 h 1251"/>
                  <a:gd name="T26" fmla="*/ 11 w 271"/>
                  <a:gd name="T27" fmla="*/ 1246 h 1251"/>
                  <a:gd name="T28" fmla="*/ 6 w 271"/>
                  <a:gd name="T29" fmla="*/ 1240 h 1251"/>
                  <a:gd name="T30" fmla="*/ 265 w 271"/>
                  <a:gd name="T31" fmla="*/ 1240 h 1251"/>
                  <a:gd name="T32" fmla="*/ 259 w 271"/>
                  <a:gd name="T33" fmla="*/ 1246 h 1251"/>
                  <a:gd name="T34" fmla="*/ 259 w 271"/>
                  <a:gd name="T35" fmla="*/ 5 h 1251"/>
                  <a:gd name="T36" fmla="*/ 265 w 271"/>
                  <a:gd name="T37" fmla="*/ 11 h 1251"/>
                  <a:gd name="T38" fmla="*/ 6 w 271"/>
                  <a:gd name="T39" fmla="*/ 11 h 1251"/>
                  <a:gd name="T40" fmla="*/ 11 w 271"/>
                  <a:gd name="T41" fmla="*/ 5 h 1251"/>
                  <a:gd name="T42" fmla="*/ 11 w 271"/>
                  <a:gd name="T43" fmla="*/ 1246 h 1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251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1246"/>
                    </a:lnTo>
                    <a:lnTo>
                      <a:pt x="269" y="1249"/>
                    </a:lnTo>
                    <a:lnTo>
                      <a:pt x="265" y="1251"/>
                    </a:lnTo>
                    <a:lnTo>
                      <a:pt x="6" y="1251"/>
                    </a:lnTo>
                    <a:lnTo>
                      <a:pt x="0" y="1249"/>
                    </a:lnTo>
                    <a:lnTo>
                      <a:pt x="0" y="1246"/>
                    </a:lnTo>
                    <a:lnTo>
                      <a:pt x="0" y="5"/>
                    </a:lnTo>
                    <a:close/>
                    <a:moveTo>
                      <a:pt x="11" y="1246"/>
                    </a:moveTo>
                    <a:lnTo>
                      <a:pt x="6" y="1240"/>
                    </a:lnTo>
                    <a:lnTo>
                      <a:pt x="265" y="1240"/>
                    </a:lnTo>
                    <a:lnTo>
                      <a:pt x="259" y="1246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124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8" name="Rectangle 12"/>
              <p:cNvSpPr>
                <a:spLocks noChangeArrowheads="1"/>
              </p:cNvSpPr>
              <p:nvPr/>
            </p:nvSpPr>
            <p:spPr bwMode="auto">
              <a:xfrm>
                <a:off x="1228895" y="848027"/>
                <a:ext cx="176400" cy="10969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9" name="Freeform 13"/>
              <p:cNvSpPr>
                <a:spLocks noEditPoints="1"/>
              </p:cNvSpPr>
              <p:nvPr/>
            </p:nvSpPr>
            <p:spPr bwMode="auto">
              <a:xfrm>
                <a:off x="1228895" y="836612"/>
                <a:ext cx="176400" cy="1106488"/>
              </a:xfrm>
              <a:custGeom>
                <a:avLst/>
                <a:gdLst>
                  <a:gd name="T0" fmla="*/ 0 w 271"/>
                  <a:gd name="T1" fmla="*/ 6 h 1394"/>
                  <a:gd name="T2" fmla="*/ 0 w 271"/>
                  <a:gd name="T3" fmla="*/ 0 h 1394"/>
                  <a:gd name="T4" fmla="*/ 6 w 271"/>
                  <a:gd name="T5" fmla="*/ 0 h 1394"/>
                  <a:gd name="T6" fmla="*/ 265 w 271"/>
                  <a:gd name="T7" fmla="*/ 0 h 1394"/>
                  <a:gd name="T8" fmla="*/ 269 w 271"/>
                  <a:gd name="T9" fmla="*/ 0 h 1394"/>
                  <a:gd name="T10" fmla="*/ 271 w 271"/>
                  <a:gd name="T11" fmla="*/ 6 h 1394"/>
                  <a:gd name="T12" fmla="*/ 271 w 271"/>
                  <a:gd name="T13" fmla="*/ 1389 h 1394"/>
                  <a:gd name="T14" fmla="*/ 269 w 271"/>
                  <a:gd name="T15" fmla="*/ 1392 h 1394"/>
                  <a:gd name="T16" fmla="*/ 265 w 271"/>
                  <a:gd name="T17" fmla="*/ 1394 h 1394"/>
                  <a:gd name="T18" fmla="*/ 6 w 271"/>
                  <a:gd name="T19" fmla="*/ 1394 h 1394"/>
                  <a:gd name="T20" fmla="*/ 0 w 271"/>
                  <a:gd name="T21" fmla="*/ 1392 h 1394"/>
                  <a:gd name="T22" fmla="*/ 0 w 271"/>
                  <a:gd name="T23" fmla="*/ 1389 h 1394"/>
                  <a:gd name="T24" fmla="*/ 0 w 271"/>
                  <a:gd name="T25" fmla="*/ 6 h 1394"/>
                  <a:gd name="T26" fmla="*/ 12 w 271"/>
                  <a:gd name="T27" fmla="*/ 1389 h 1394"/>
                  <a:gd name="T28" fmla="*/ 6 w 271"/>
                  <a:gd name="T29" fmla="*/ 1383 h 1394"/>
                  <a:gd name="T30" fmla="*/ 265 w 271"/>
                  <a:gd name="T31" fmla="*/ 1383 h 1394"/>
                  <a:gd name="T32" fmla="*/ 259 w 271"/>
                  <a:gd name="T33" fmla="*/ 1389 h 1394"/>
                  <a:gd name="T34" fmla="*/ 259 w 271"/>
                  <a:gd name="T35" fmla="*/ 6 h 1394"/>
                  <a:gd name="T36" fmla="*/ 265 w 271"/>
                  <a:gd name="T37" fmla="*/ 12 h 1394"/>
                  <a:gd name="T38" fmla="*/ 6 w 271"/>
                  <a:gd name="T39" fmla="*/ 12 h 1394"/>
                  <a:gd name="T40" fmla="*/ 12 w 271"/>
                  <a:gd name="T41" fmla="*/ 6 h 1394"/>
                  <a:gd name="T42" fmla="*/ 12 w 271"/>
                  <a:gd name="T43" fmla="*/ 1389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394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1389"/>
                    </a:lnTo>
                    <a:lnTo>
                      <a:pt x="269" y="1392"/>
                    </a:lnTo>
                    <a:lnTo>
                      <a:pt x="265" y="1394"/>
                    </a:lnTo>
                    <a:lnTo>
                      <a:pt x="6" y="1394"/>
                    </a:lnTo>
                    <a:lnTo>
                      <a:pt x="0" y="1392"/>
                    </a:lnTo>
                    <a:lnTo>
                      <a:pt x="0" y="1389"/>
                    </a:lnTo>
                    <a:lnTo>
                      <a:pt x="0" y="6"/>
                    </a:lnTo>
                    <a:close/>
                    <a:moveTo>
                      <a:pt x="12" y="1389"/>
                    </a:moveTo>
                    <a:lnTo>
                      <a:pt x="6" y="1383"/>
                    </a:lnTo>
                    <a:lnTo>
                      <a:pt x="265" y="1383"/>
                    </a:lnTo>
                    <a:lnTo>
                      <a:pt x="259" y="1389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38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2" name="Freeform 14"/>
              <p:cNvSpPr>
                <a:spLocks noEditPoints="1"/>
              </p:cNvSpPr>
              <p:nvPr/>
            </p:nvSpPr>
            <p:spPr bwMode="auto">
              <a:xfrm>
                <a:off x="609847" y="1063625"/>
                <a:ext cx="57150" cy="177800"/>
              </a:xfrm>
              <a:custGeom>
                <a:avLst/>
                <a:gdLst>
                  <a:gd name="T0" fmla="*/ 31 w 71"/>
                  <a:gd name="T1" fmla="*/ 219 h 225"/>
                  <a:gd name="T2" fmla="*/ 31 w 71"/>
                  <a:gd name="T3" fmla="*/ 113 h 225"/>
                  <a:gd name="T4" fmla="*/ 31 w 71"/>
                  <a:gd name="T5" fmla="*/ 6 h 225"/>
                  <a:gd name="T6" fmla="*/ 42 w 71"/>
                  <a:gd name="T7" fmla="*/ 6 h 225"/>
                  <a:gd name="T8" fmla="*/ 42 w 71"/>
                  <a:gd name="T9" fmla="*/ 113 h 225"/>
                  <a:gd name="T10" fmla="*/ 42 w 71"/>
                  <a:gd name="T11" fmla="*/ 219 h 225"/>
                  <a:gd name="T12" fmla="*/ 31 w 71"/>
                  <a:gd name="T13" fmla="*/ 219 h 225"/>
                  <a:gd name="T14" fmla="*/ 0 w 71"/>
                  <a:gd name="T15" fmla="*/ 213 h 225"/>
                  <a:gd name="T16" fmla="*/ 71 w 71"/>
                  <a:gd name="T17" fmla="*/ 213 h 225"/>
                  <a:gd name="T18" fmla="*/ 71 w 71"/>
                  <a:gd name="T19" fmla="*/ 225 h 225"/>
                  <a:gd name="T20" fmla="*/ 0 w 71"/>
                  <a:gd name="T21" fmla="*/ 225 h 225"/>
                  <a:gd name="T22" fmla="*/ 0 w 71"/>
                  <a:gd name="T23" fmla="*/ 213 h 225"/>
                  <a:gd name="T24" fmla="*/ 0 w 71"/>
                  <a:gd name="T25" fmla="*/ 0 h 225"/>
                  <a:gd name="T26" fmla="*/ 71 w 71"/>
                  <a:gd name="T27" fmla="*/ 0 h 225"/>
                  <a:gd name="T28" fmla="*/ 71 w 71"/>
                  <a:gd name="T29" fmla="*/ 12 h 225"/>
                  <a:gd name="T30" fmla="*/ 0 w 71"/>
                  <a:gd name="T31" fmla="*/ 12 h 225"/>
                  <a:gd name="T32" fmla="*/ 0 w 71"/>
                  <a:gd name="T33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225">
                    <a:moveTo>
                      <a:pt x="31" y="219"/>
                    </a:moveTo>
                    <a:lnTo>
                      <a:pt x="31" y="113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13"/>
                    </a:lnTo>
                    <a:lnTo>
                      <a:pt x="42" y="219"/>
                    </a:lnTo>
                    <a:lnTo>
                      <a:pt x="31" y="219"/>
                    </a:lnTo>
                    <a:close/>
                    <a:moveTo>
                      <a:pt x="0" y="213"/>
                    </a:moveTo>
                    <a:lnTo>
                      <a:pt x="71" y="213"/>
                    </a:lnTo>
                    <a:lnTo>
                      <a:pt x="71" y="225"/>
                    </a:lnTo>
                    <a:lnTo>
                      <a:pt x="0" y="225"/>
                    </a:lnTo>
                    <a:lnTo>
                      <a:pt x="0" y="213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3" name="Freeform 15"/>
              <p:cNvSpPr>
                <a:spLocks noEditPoints="1"/>
              </p:cNvSpPr>
              <p:nvPr/>
            </p:nvSpPr>
            <p:spPr bwMode="auto">
              <a:xfrm>
                <a:off x="998694" y="892899"/>
                <a:ext cx="57150" cy="130175"/>
              </a:xfrm>
              <a:custGeom>
                <a:avLst/>
                <a:gdLst>
                  <a:gd name="T0" fmla="*/ 31 w 73"/>
                  <a:gd name="T1" fmla="*/ 157 h 163"/>
                  <a:gd name="T2" fmla="*/ 31 w 73"/>
                  <a:gd name="T3" fmla="*/ 80 h 163"/>
                  <a:gd name="T4" fmla="*/ 31 w 73"/>
                  <a:gd name="T5" fmla="*/ 5 h 163"/>
                  <a:gd name="T6" fmla="*/ 42 w 73"/>
                  <a:gd name="T7" fmla="*/ 5 h 163"/>
                  <a:gd name="T8" fmla="*/ 42 w 73"/>
                  <a:gd name="T9" fmla="*/ 80 h 163"/>
                  <a:gd name="T10" fmla="*/ 42 w 73"/>
                  <a:gd name="T11" fmla="*/ 157 h 163"/>
                  <a:gd name="T12" fmla="*/ 31 w 73"/>
                  <a:gd name="T13" fmla="*/ 157 h 163"/>
                  <a:gd name="T14" fmla="*/ 0 w 73"/>
                  <a:gd name="T15" fmla="*/ 151 h 163"/>
                  <a:gd name="T16" fmla="*/ 73 w 73"/>
                  <a:gd name="T17" fmla="*/ 151 h 163"/>
                  <a:gd name="T18" fmla="*/ 73 w 73"/>
                  <a:gd name="T19" fmla="*/ 163 h 163"/>
                  <a:gd name="T20" fmla="*/ 0 w 73"/>
                  <a:gd name="T21" fmla="*/ 163 h 163"/>
                  <a:gd name="T22" fmla="*/ 0 w 73"/>
                  <a:gd name="T23" fmla="*/ 151 h 163"/>
                  <a:gd name="T24" fmla="*/ 0 w 73"/>
                  <a:gd name="T25" fmla="*/ 0 h 163"/>
                  <a:gd name="T26" fmla="*/ 73 w 73"/>
                  <a:gd name="T27" fmla="*/ 0 h 163"/>
                  <a:gd name="T28" fmla="*/ 73 w 73"/>
                  <a:gd name="T29" fmla="*/ 11 h 163"/>
                  <a:gd name="T30" fmla="*/ 0 w 73"/>
                  <a:gd name="T31" fmla="*/ 11 h 163"/>
                  <a:gd name="T32" fmla="*/ 0 w 73"/>
                  <a:gd name="T33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63">
                    <a:moveTo>
                      <a:pt x="31" y="157"/>
                    </a:moveTo>
                    <a:lnTo>
                      <a:pt x="31" y="80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80"/>
                    </a:lnTo>
                    <a:lnTo>
                      <a:pt x="42" y="157"/>
                    </a:lnTo>
                    <a:lnTo>
                      <a:pt x="31" y="157"/>
                    </a:lnTo>
                    <a:close/>
                    <a:moveTo>
                      <a:pt x="0" y="151"/>
                    </a:moveTo>
                    <a:lnTo>
                      <a:pt x="73" y="151"/>
                    </a:lnTo>
                    <a:lnTo>
                      <a:pt x="73" y="163"/>
                    </a:lnTo>
                    <a:lnTo>
                      <a:pt x="0" y="163"/>
                    </a:lnTo>
                    <a:lnTo>
                      <a:pt x="0" y="151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1" name="Freeform 16"/>
              <p:cNvSpPr>
                <a:spLocks noEditPoints="1"/>
              </p:cNvSpPr>
              <p:nvPr/>
            </p:nvSpPr>
            <p:spPr bwMode="auto">
              <a:xfrm>
                <a:off x="1285794" y="709612"/>
                <a:ext cx="57150" cy="261938"/>
              </a:xfrm>
              <a:custGeom>
                <a:avLst/>
                <a:gdLst>
                  <a:gd name="T0" fmla="*/ 31 w 71"/>
                  <a:gd name="T1" fmla="*/ 325 h 330"/>
                  <a:gd name="T2" fmla="*/ 31 w 71"/>
                  <a:gd name="T3" fmla="*/ 165 h 330"/>
                  <a:gd name="T4" fmla="*/ 31 w 71"/>
                  <a:gd name="T5" fmla="*/ 6 h 330"/>
                  <a:gd name="T6" fmla="*/ 42 w 71"/>
                  <a:gd name="T7" fmla="*/ 6 h 330"/>
                  <a:gd name="T8" fmla="*/ 42 w 71"/>
                  <a:gd name="T9" fmla="*/ 165 h 330"/>
                  <a:gd name="T10" fmla="*/ 42 w 71"/>
                  <a:gd name="T11" fmla="*/ 325 h 330"/>
                  <a:gd name="T12" fmla="*/ 31 w 71"/>
                  <a:gd name="T13" fmla="*/ 325 h 330"/>
                  <a:gd name="T14" fmla="*/ 0 w 71"/>
                  <a:gd name="T15" fmla="*/ 319 h 330"/>
                  <a:gd name="T16" fmla="*/ 71 w 71"/>
                  <a:gd name="T17" fmla="*/ 319 h 330"/>
                  <a:gd name="T18" fmla="*/ 71 w 71"/>
                  <a:gd name="T19" fmla="*/ 330 h 330"/>
                  <a:gd name="T20" fmla="*/ 0 w 71"/>
                  <a:gd name="T21" fmla="*/ 330 h 330"/>
                  <a:gd name="T22" fmla="*/ 0 w 71"/>
                  <a:gd name="T23" fmla="*/ 319 h 330"/>
                  <a:gd name="T24" fmla="*/ 0 w 71"/>
                  <a:gd name="T25" fmla="*/ 0 h 330"/>
                  <a:gd name="T26" fmla="*/ 71 w 71"/>
                  <a:gd name="T27" fmla="*/ 0 h 330"/>
                  <a:gd name="T28" fmla="*/ 71 w 71"/>
                  <a:gd name="T29" fmla="*/ 12 h 330"/>
                  <a:gd name="T30" fmla="*/ 0 w 71"/>
                  <a:gd name="T31" fmla="*/ 12 h 330"/>
                  <a:gd name="T32" fmla="*/ 0 w 71"/>
                  <a:gd name="T33" fmla="*/ 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30">
                    <a:moveTo>
                      <a:pt x="31" y="325"/>
                    </a:moveTo>
                    <a:lnTo>
                      <a:pt x="31" y="165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65"/>
                    </a:lnTo>
                    <a:lnTo>
                      <a:pt x="42" y="325"/>
                    </a:lnTo>
                    <a:lnTo>
                      <a:pt x="31" y="325"/>
                    </a:lnTo>
                    <a:close/>
                    <a:moveTo>
                      <a:pt x="0" y="319"/>
                    </a:moveTo>
                    <a:lnTo>
                      <a:pt x="71" y="319"/>
                    </a:lnTo>
                    <a:lnTo>
                      <a:pt x="71" y="330"/>
                    </a:lnTo>
                    <a:lnTo>
                      <a:pt x="0" y="330"/>
                    </a:lnTo>
                    <a:lnTo>
                      <a:pt x="0" y="319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2" name="Rectangle 17"/>
              <p:cNvSpPr>
                <a:spLocks noChangeArrowheads="1"/>
              </p:cNvSpPr>
              <p:nvPr/>
            </p:nvSpPr>
            <p:spPr bwMode="auto">
              <a:xfrm>
                <a:off x="396875" y="539750"/>
                <a:ext cx="7938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3" name="Freeform 18"/>
              <p:cNvSpPr>
                <a:spLocks noEditPoints="1"/>
              </p:cNvSpPr>
              <p:nvPr/>
            </p:nvSpPr>
            <p:spPr bwMode="auto">
              <a:xfrm>
                <a:off x="400050" y="534988"/>
                <a:ext cx="39688" cy="1417638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478 h 1785"/>
                  <a:gd name="T12" fmla="*/ 50 w 50"/>
                  <a:gd name="T13" fmla="*/ 1478 h 1785"/>
                  <a:gd name="T14" fmla="*/ 50 w 50"/>
                  <a:gd name="T15" fmla="*/ 1490 h 1785"/>
                  <a:gd name="T16" fmla="*/ 0 w 50"/>
                  <a:gd name="T17" fmla="*/ 1490 h 1785"/>
                  <a:gd name="T18" fmla="*/ 0 w 50"/>
                  <a:gd name="T19" fmla="*/ 1478 h 1785"/>
                  <a:gd name="T20" fmla="*/ 0 w 50"/>
                  <a:gd name="T21" fmla="*/ 1182 h 1785"/>
                  <a:gd name="T22" fmla="*/ 50 w 50"/>
                  <a:gd name="T23" fmla="*/ 1182 h 1785"/>
                  <a:gd name="T24" fmla="*/ 50 w 50"/>
                  <a:gd name="T25" fmla="*/ 1194 h 1785"/>
                  <a:gd name="T26" fmla="*/ 0 w 50"/>
                  <a:gd name="T27" fmla="*/ 1194 h 1785"/>
                  <a:gd name="T28" fmla="*/ 0 w 50"/>
                  <a:gd name="T29" fmla="*/ 1182 h 1785"/>
                  <a:gd name="T30" fmla="*/ 0 w 50"/>
                  <a:gd name="T31" fmla="*/ 887 h 1785"/>
                  <a:gd name="T32" fmla="*/ 50 w 50"/>
                  <a:gd name="T33" fmla="*/ 887 h 1785"/>
                  <a:gd name="T34" fmla="*/ 50 w 50"/>
                  <a:gd name="T35" fmla="*/ 898 h 1785"/>
                  <a:gd name="T36" fmla="*/ 0 w 50"/>
                  <a:gd name="T37" fmla="*/ 898 h 1785"/>
                  <a:gd name="T38" fmla="*/ 0 w 50"/>
                  <a:gd name="T39" fmla="*/ 887 h 1785"/>
                  <a:gd name="T40" fmla="*/ 0 w 50"/>
                  <a:gd name="T41" fmla="*/ 591 h 1785"/>
                  <a:gd name="T42" fmla="*/ 50 w 50"/>
                  <a:gd name="T43" fmla="*/ 591 h 1785"/>
                  <a:gd name="T44" fmla="*/ 50 w 50"/>
                  <a:gd name="T45" fmla="*/ 603 h 1785"/>
                  <a:gd name="T46" fmla="*/ 0 w 50"/>
                  <a:gd name="T47" fmla="*/ 603 h 1785"/>
                  <a:gd name="T48" fmla="*/ 0 w 50"/>
                  <a:gd name="T49" fmla="*/ 591 h 1785"/>
                  <a:gd name="T50" fmla="*/ 0 w 50"/>
                  <a:gd name="T51" fmla="*/ 296 h 1785"/>
                  <a:gd name="T52" fmla="*/ 50 w 50"/>
                  <a:gd name="T53" fmla="*/ 296 h 1785"/>
                  <a:gd name="T54" fmla="*/ 50 w 50"/>
                  <a:gd name="T55" fmla="*/ 307 h 1785"/>
                  <a:gd name="T56" fmla="*/ 0 w 50"/>
                  <a:gd name="T57" fmla="*/ 307 h 1785"/>
                  <a:gd name="T58" fmla="*/ 0 w 50"/>
                  <a:gd name="T59" fmla="*/ 296 h 1785"/>
                  <a:gd name="T60" fmla="*/ 0 w 50"/>
                  <a:gd name="T61" fmla="*/ 0 h 1785"/>
                  <a:gd name="T62" fmla="*/ 50 w 50"/>
                  <a:gd name="T63" fmla="*/ 0 h 1785"/>
                  <a:gd name="T64" fmla="*/ 50 w 50"/>
                  <a:gd name="T65" fmla="*/ 11 h 1785"/>
                  <a:gd name="T66" fmla="*/ 0 w 50"/>
                  <a:gd name="T67" fmla="*/ 11 h 1785"/>
                  <a:gd name="T68" fmla="*/ 0 w 50"/>
                  <a:gd name="T6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478"/>
                    </a:moveTo>
                    <a:lnTo>
                      <a:pt x="50" y="1478"/>
                    </a:lnTo>
                    <a:lnTo>
                      <a:pt x="50" y="1490"/>
                    </a:lnTo>
                    <a:lnTo>
                      <a:pt x="0" y="1490"/>
                    </a:lnTo>
                    <a:lnTo>
                      <a:pt x="0" y="1478"/>
                    </a:lnTo>
                    <a:close/>
                    <a:moveTo>
                      <a:pt x="0" y="1182"/>
                    </a:moveTo>
                    <a:lnTo>
                      <a:pt x="50" y="1182"/>
                    </a:lnTo>
                    <a:lnTo>
                      <a:pt x="50" y="1194"/>
                    </a:lnTo>
                    <a:lnTo>
                      <a:pt x="0" y="1194"/>
                    </a:lnTo>
                    <a:lnTo>
                      <a:pt x="0" y="1182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591"/>
                    </a:moveTo>
                    <a:lnTo>
                      <a:pt x="50" y="591"/>
                    </a:lnTo>
                    <a:lnTo>
                      <a:pt x="50" y="603"/>
                    </a:lnTo>
                    <a:lnTo>
                      <a:pt x="0" y="603"/>
                    </a:lnTo>
                    <a:lnTo>
                      <a:pt x="0" y="591"/>
                    </a:lnTo>
                    <a:close/>
                    <a:moveTo>
                      <a:pt x="0" y="296"/>
                    </a:moveTo>
                    <a:lnTo>
                      <a:pt x="50" y="296"/>
                    </a:lnTo>
                    <a:lnTo>
                      <a:pt x="50" y="307"/>
                    </a:lnTo>
                    <a:lnTo>
                      <a:pt x="0" y="307"/>
                    </a:lnTo>
                    <a:lnTo>
                      <a:pt x="0" y="296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4" name="Rectangle 19"/>
              <p:cNvSpPr>
                <a:spLocks noChangeArrowheads="1"/>
              </p:cNvSpPr>
              <p:nvPr/>
            </p:nvSpPr>
            <p:spPr bwMode="auto">
              <a:xfrm>
                <a:off x="400050" y="1943100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5" name="Rectangle 22"/>
              <p:cNvSpPr>
                <a:spLocks noChangeArrowheads="1"/>
              </p:cNvSpPr>
              <p:nvPr/>
            </p:nvSpPr>
            <p:spPr bwMode="auto">
              <a:xfrm>
                <a:off x="319280" y="18621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36" name="Rectangle 23"/>
              <p:cNvSpPr>
                <a:spLocks noChangeArrowheads="1"/>
              </p:cNvSpPr>
              <p:nvPr/>
            </p:nvSpPr>
            <p:spPr bwMode="auto">
              <a:xfrm>
                <a:off x="251954" y="16271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38" name="Rectangle 24"/>
              <p:cNvSpPr>
                <a:spLocks noChangeArrowheads="1"/>
              </p:cNvSpPr>
              <p:nvPr/>
            </p:nvSpPr>
            <p:spPr bwMode="auto">
              <a:xfrm>
                <a:off x="251954" y="139223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41" name="Rectangle 25"/>
              <p:cNvSpPr>
                <a:spLocks noChangeArrowheads="1"/>
              </p:cNvSpPr>
              <p:nvPr/>
            </p:nvSpPr>
            <p:spPr bwMode="auto">
              <a:xfrm>
                <a:off x="251954" y="11572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42" name="Rectangle 26"/>
              <p:cNvSpPr>
                <a:spLocks noChangeArrowheads="1"/>
              </p:cNvSpPr>
              <p:nvPr/>
            </p:nvSpPr>
            <p:spPr bwMode="auto">
              <a:xfrm>
                <a:off x="251954" y="923925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43" name="Rectangle 27"/>
              <p:cNvSpPr>
                <a:spLocks noChangeArrowheads="1"/>
              </p:cNvSpPr>
              <p:nvPr/>
            </p:nvSpPr>
            <p:spPr bwMode="auto">
              <a:xfrm>
                <a:off x="319280" y="68897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44" name="Rectangle 28"/>
              <p:cNvSpPr>
                <a:spLocks noChangeArrowheads="1"/>
              </p:cNvSpPr>
              <p:nvPr/>
            </p:nvSpPr>
            <p:spPr bwMode="auto">
              <a:xfrm>
                <a:off x="251954" y="454025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45" name="Rectangle 35"/>
              <p:cNvSpPr>
                <a:spLocks noChangeArrowheads="1"/>
              </p:cNvSpPr>
              <p:nvPr/>
            </p:nvSpPr>
            <p:spPr bwMode="auto">
              <a:xfrm>
                <a:off x="471462" y="363434"/>
                <a:ext cx="23564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</a:t>
                </a:r>
                <a:r>
                  <a:rPr kumimoji="1" lang="en-US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cx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03" name="直線コネクタ 402"/>
            <p:cNvCxnSpPr/>
            <p:nvPr/>
          </p:nvCxnSpPr>
          <p:spPr>
            <a:xfrm>
              <a:off x="5438410" y="633805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9" name="グループ化 248"/>
          <p:cNvGrpSpPr/>
          <p:nvPr/>
        </p:nvGrpSpPr>
        <p:grpSpPr>
          <a:xfrm>
            <a:off x="3470777" y="5061135"/>
            <a:ext cx="1418861" cy="184666"/>
            <a:chOff x="2390844" y="4462148"/>
            <a:chExt cx="1418861" cy="184666"/>
          </a:xfrm>
        </p:grpSpPr>
        <p:sp>
          <p:nvSpPr>
            <p:cNvPr id="250" name="Rectangle 152"/>
            <p:cNvSpPr>
              <a:spLocks noChangeArrowheads="1"/>
            </p:cNvSpPr>
            <p:nvPr/>
          </p:nvSpPr>
          <p:spPr bwMode="auto">
            <a:xfrm>
              <a:off x="2440740" y="4462148"/>
              <a:ext cx="13689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en-US" altLang="ja-JP" sz="1200" dirty="0">
                  <a:ea typeface="Amiri" panose="00000500000000000000" pitchFamily="2" charset="-78"/>
                  <a:cs typeface="Arial" panose="020B0604020202020204" pitchFamily="34" charset="0"/>
                </a:rPr>
                <a:t>KC</a:t>
              </a:r>
              <a:r>
                <a:rPr lang="en-US" altLang="ja-JP" sz="1200" dirty="0"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lang="en-US" altLang="ja-JP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  </a:t>
              </a:r>
              <a:r>
                <a:rPr lang="en-US" altLang="ja-JP" sz="1200" dirty="0" smtClean="0">
                  <a:solidFill>
                    <a:srgbClr val="000000"/>
                  </a:solidFill>
                  <a:ea typeface="Amiri" panose="00000500000000000000" pitchFamily="2" charset="-78"/>
                  <a:cs typeface="Arial" panose="020B0604020202020204" pitchFamily="34" charset="0"/>
                </a:rPr>
                <a:t>MR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　</a:t>
              </a:r>
              <a:r>
                <a:rPr kumimoji="1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Amiri" panose="00000500000000000000" pitchFamily="2" charset="-78"/>
                  <a:cs typeface="Arial" panose="020B0604020202020204" pitchFamily="34" charset="0"/>
                </a:rPr>
                <a:t>MB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51" name="正方形/長方形 250"/>
            <p:cNvSpPr/>
            <p:nvPr/>
          </p:nvSpPr>
          <p:spPr>
            <a:xfrm>
              <a:off x="3401492" y="4472376"/>
              <a:ext cx="129519" cy="13277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正方形/長方形 251"/>
            <p:cNvSpPr/>
            <p:nvPr/>
          </p:nvSpPr>
          <p:spPr>
            <a:xfrm>
              <a:off x="2874800" y="4473818"/>
              <a:ext cx="129519" cy="13277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2390844" y="4477671"/>
              <a:ext cx="129519" cy="13277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1688812" y="445671"/>
            <a:ext cx="1410330" cy="1613726"/>
            <a:chOff x="1688812" y="445671"/>
            <a:chExt cx="1410330" cy="1613726"/>
          </a:xfrm>
        </p:grpSpPr>
        <p:grpSp>
          <p:nvGrpSpPr>
            <p:cNvPr id="1186" name="グループ化 1185"/>
            <p:cNvGrpSpPr/>
            <p:nvPr/>
          </p:nvGrpSpPr>
          <p:grpSpPr>
            <a:xfrm>
              <a:off x="1929363" y="445671"/>
              <a:ext cx="1169779" cy="1613726"/>
              <a:chOff x="3552460" y="2126296"/>
              <a:chExt cx="1169779" cy="1613726"/>
            </a:xfrm>
          </p:grpSpPr>
          <p:grpSp>
            <p:nvGrpSpPr>
              <p:cNvPr id="314" name="グループ化 313"/>
              <p:cNvGrpSpPr/>
              <p:nvPr/>
            </p:nvGrpSpPr>
            <p:grpSpPr>
              <a:xfrm>
                <a:off x="3552460" y="2126296"/>
                <a:ext cx="1169779" cy="1613726"/>
                <a:chOff x="3157196" y="4176373"/>
                <a:chExt cx="1169779" cy="1613726"/>
              </a:xfrm>
            </p:grpSpPr>
            <p:sp>
              <p:nvSpPr>
                <p:cNvPr id="282" name="Freeform 205"/>
                <p:cNvSpPr>
                  <a:spLocks noEditPoints="1"/>
                </p:cNvSpPr>
                <p:nvPr/>
              </p:nvSpPr>
              <p:spPr bwMode="auto">
                <a:xfrm>
                  <a:off x="3352800" y="5272088"/>
                  <a:ext cx="176400" cy="504825"/>
                </a:xfrm>
                <a:custGeom>
                  <a:avLst/>
                  <a:gdLst>
                    <a:gd name="T0" fmla="*/ 0 w 229"/>
                    <a:gd name="T1" fmla="*/ 6 h 635"/>
                    <a:gd name="T2" fmla="*/ 0 w 229"/>
                    <a:gd name="T3" fmla="*/ 0 h 635"/>
                    <a:gd name="T4" fmla="*/ 6 w 229"/>
                    <a:gd name="T5" fmla="*/ 0 h 635"/>
                    <a:gd name="T6" fmla="*/ 223 w 229"/>
                    <a:gd name="T7" fmla="*/ 0 h 635"/>
                    <a:gd name="T8" fmla="*/ 227 w 229"/>
                    <a:gd name="T9" fmla="*/ 0 h 635"/>
                    <a:gd name="T10" fmla="*/ 229 w 229"/>
                    <a:gd name="T11" fmla="*/ 6 h 635"/>
                    <a:gd name="T12" fmla="*/ 229 w 229"/>
                    <a:gd name="T13" fmla="*/ 629 h 635"/>
                    <a:gd name="T14" fmla="*/ 227 w 229"/>
                    <a:gd name="T15" fmla="*/ 633 h 635"/>
                    <a:gd name="T16" fmla="*/ 223 w 229"/>
                    <a:gd name="T17" fmla="*/ 635 h 635"/>
                    <a:gd name="T18" fmla="*/ 6 w 229"/>
                    <a:gd name="T19" fmla="*/ 635 h 635"/>
                    <a:gd name="T20" fmla="*/ 0 w 229"/>
                    <a:gd name="T21" fmla="*/ 633 h 635"/>
                    <a:gd name="T22" fmla="*/ 0 w 229"/>
                    <a:gd name="T23" fmla="*/ 629 h 635"/>
                    <a:gd name="T24" fmla="*/ 0 w 229"/>
                    <a:gd name="T25" fmla="*/ 6 h 635"/>
                    <a:gd name="T26" fmla="*/ 12 w 229"/>
                    <a:gd name="T27" fmla="*/ 629 h 635"/>
                    <a:gd name="T28" fmla="*/ 6 w 229"/>
                    <a:gd name="T29" fmla="*/ 624 h 635"/>
                    <a:gd name="T30" fmla="*/ 223 w 229"/>
                    <a:gd name="T31" fmla="*/ 624 h 635"/>
                    <a:gd name="T32" fmla="*/ 217 w 229"/>
                    <a:gd name="T33" fmla="*/ 629 h 635"/>
                    <a:gd name="T34" fmla="*/ 217 w 229"/>
                    <a:gd name="T35" fmla="*/ 6 h 635"/>
                    <a:gd name="T36" fmla="*/ 223 w 229"/>
                    <a:gd name="T37" fmla="*/ 11 h 635"/>
                    <a:gd name="T38" fmla="*/ 6 w 229"/>
                    <a:gd name="T39" fmla="*/ 11 h 635"/>
                    <a:gd name="T40" fmla="*/ 12 w 229"/>
                    <a:gd name="T41" fmla="*/ 6 h 635"/>
                    <a:gd name="T42" fmla="*/ 12 w 229"/>
                    <a:gd name="T43" fmla="*/ 629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9" h="635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3" y="0"/>
                      </a:lnTo>
                      <a:lnTo>
                        <a:pt x="227" y="0"/>
                      </a:lnTo>
                      <a:lnTo>
                        <a:pt x="229" y="6"/>
                      </a:lnTo>
                      <a:lnTo>
                        <a:pt x="229" y="629"/>
                      </a:lnTo>
                      <a:lnTo>
                        <a:pt x="227" y="633"/>
                      </a:lnTo>
                      <a:lnTo>
                        <a:pt x="223" y="635"/>
                      </a:lnTo>
                      <a:lnTo>
                        <a:pt x="6" y="635"/>
                      </a:lnTo>
                      <a:lnTo>
                        <a:pt x="0" y="633"/>
                      </a:lnTo>
                      <a:lnTo>
                        <a:pt x="0" y="629"/>
                      </a:lnTo>
                      <a:lnTo>
                        <a:pt x="0" y="6"/>
                      </a:lnTo>
                      <a:close/>
                      <a:moveTo>
                        <a:pt x="12" y="629"/>
                      </a:moveTo>
                      <a:lnTo>
                        <a:pt x="6" y="624"/>
                      </a:lnTo>
                      <a:lnTo>
                        <a:pt x="223" y="624"/>
                      </a:lnTo>
                      <a:lnTo>
                        <a:pt x="217" y="629"/>
                      </a:lnTo>
                      <a:lnTo>
                        <a:pt x="217" y="6"/>
                      </a:lnTo>
                      <a:lnTo>
                        <a:pt x="223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62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Rectangle 206"/>
                <p:cNvSpPr>
                  <a:spLocks noChangeArrowheads="1"/>
                </p:cNvSpPr>
                <p:nvPr/>
              </p:nvSpPr>
              <p:spPr bwMode="auto">
                <a:xfrm>
                  <a:off x="3741240" y="4981575"/>
                  <a:ext cx="176400" cy="795338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207"/>
                <p:cNvSpPr>
                  <a:spLocks noEditPoints="1"/>
                </p:cNvSpPr>
                <p:nvPr/>
              </p:nvSpPr>
              <p:spPr bwMode="auto">
                <a:xfrm>
                  <a:off x="3741240" y="4972050"/>
                  <a:ext cx="176400" cy="804863"/>
                </a:xfrm>
                <a:custGeom>
                  <a:avLst/>
                  <a:gdLst>
                    <a:gd name="T0" fmla="*/ 0 w 228"/>
                    <a:gd name="T1" fmla="*/ 6 h 1013"/>
                    <a:gd name="T2" fmla="*/ 0 w 228"/>
                    <a:gd name="T3" fmla="*/ 0 h 1013"/>
                    <a:gd name="T4" fmla="*/ 6 w 228"/>
                    <a:gd name="T5" fmla="*/ 0 h 1013"/>
                    <a:gd name="T6" fmla="*/ 223 w 228"/>
                    <a:gd name="T7" fmla="*/ 0 h 1013"/>
                    <a:gd name="T8" fmla="*/ 227 w 228"/>
                    <a:gd name="T9" fmla="*/ 0 h 1013"/>
                    <a:gd name="T10" fmla="*/ 228 w 228"/>
                    <a:gd name="T11" fmla="*/ 6 h 1013"/>
                    <a:gd name="T12" fmla="*/ 228 w 228"/>
                    <a:gd name="T13" fmla="*/ 1007 h 1013"/>
                    <a:gd name="T14" fmla="*/ 227 w 228"/>
                    <a:gd name="T15" fmla="*/ 1011 h 1013"/>
                    <a:gd name="T16" fmla="*/ 223 w 228"/>
                    <a:gd name="T17" fmla="*/ 1013 h 1013"/>
                    <a:gd name="T18" fmla="*/ 6 w 228"/>
                    <a:gd name="T19" fmla="*/ 1013 h 1013"/>
                    <a:gd name="T20" fmla="*/ 0 w 228"/>
                    <a:gd name="T21" fmla="*/ 1011 h 1013"/>
                    <a:gd name="T22" fmla="*/ 0 w 228"/>
                    <a:gd name="T23" fmla="*/ 1007 h 1013"/>
                    <a:gd name="T24" fmla="*/ 0 w 228"/>
                    <a:gd name="T25" fmla="*/ 6 h 1013"/>
                    <a:gd name="T26" fmla="*/ 12 w 228"/>
                    <a:gd name="T27" fmla="*/ 1007 h 1013"/>
                    <a:gd name="T28" fmla="*/ 6 w 228"/>
                    <a:gd name="T29" fmla="*/ 1002 h 1013"/>
                    <a:gd name="T30" fmla="*/ 223 w 228"/>
                    <a:gd name="T31" fmla="*/ 1002 h 1013"/>
                    <a:gd name="T32" fmla="*/ 217 w 228"/>
                    <a:gd name="T33" fmla="*/ 1007 h 1013"/>
                    <a:gd name="T34" fmla="*/ 217 w 228"/>
                    <a:gd name="T35" fmla="*/ 6 h 1013"/>
                    <a:gd name="T36" fmla="*/ 223 w 228"/>
                    <a:gd name="T37" fmla="*/ 11 h 1013"/>
                    <a:gd name="T38" fmla="*/ 6 w 228"/>
                    <a:gd name="T39" fmla="*/ 11 h 1013"/>
                    <a:gd name="T40" fmla="*/ 12 w 228"/>
                    <a:gd name="T41" fmla="*/ 6 h 1013"/>
                    <a:gd name="T42" fmla="*/ 12 w 228"/>
                    <a:gd name="T43" fmla="*/ 1007 h 10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8" h="101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3" y="0"/>
                      </a:lnTo>
                      <a:lnTo>
                        <a:pt x="227" y="0"/>
                      </a:lnTo>
                      <a:lnTo>
                        <a:pt x="228" y="6"/>
                      </a:lnTo>
                      <a:lnTo>
                        <a:pt x="228" y="1007"/>
                      </a:lnTo>
                      <a:lnTo>
                        <a:pt x="227" y="1011"/>
                      </a:lnTo>
                      <a:lnTo>
                        <a:pt x="223" y="1013"/>
                      </a:lnTo>
                      <a:lnTo>
                        <a:pt x="6" y="1013"/>
                      </a:lnTo>
                      <a:lnTo>
                        <a:pt x="0" y="1011"/>
                      </a:lnTo>
                      <a:lnTo>
                        <a:pt x="0" y="1007"/>
                      </a:lnTo>
                      <a:lnTo>
                        <a:pt x="0" y="6"/>
                      </a:lnTo>
                      <a:close/>
                      <a:moveTo>
                        <a:pt x="12" y="1007"/>
                      </a:moveTo>
                      <a:lnTo>
                        <a:pt x="6" y="1002"/>
                      </a:lnTo>
                      <a:lnTo>
                        <a:pt x="223" y="1002"/>
                      </a:lnTo>
                      <a:lnTo>
                        <a:pt x="217" y="1007"/>
                      </a:lnTo>
                      <a:lnTo>
                        <a:pt x="217" y="6"/>
                      </a:lnTo>
                      <a:lnTo>
                        <a:pt x="223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00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Rectangle 208"/>
                <p:cNvSpPr>
                  <a:spLocks noChangeArrowheads="1"/>
                </p:cNvSpPr>
                <p:nvPr/>
              </p:nvSpPr>
              <p:spPr bwMode="auto">
                <a:xfrm>
                  <a:off x="4031093" y="4792241"/>
                  <a:ext cx="176400" cy="98742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Freeform 209"/>
                <p:cNvSpPr>
                  <a:spLocks noEditPoints="1"/>
                </p:cNvSpPr>
                <p:nvPr/>
              </p:nvSpPr>
              <p:spPr bwMode="auto">
                <a:xfrm>
                  <a:off x="4031093" y="4779963"/>
                  <a:ext cx="176400" cy="996950"/>
                </a:xfrm>
                <a:custGeom>
                  <a:avLst/>
                  <a:gdLst>
                    <a:gd name="T0" fmla="*/ 0 w 228"/>
                    <a:gd name="T1" fmla="*/ 6 h 1255"/>
                    <a:gd name="T2" fmla="*/ 0 w 228"/>
                    <a:gd name="T3" fmla="*/ 0 h 1255"/>
                    <a:gd name="T4" fmla="*/ 5 w 228"/>
                    <a:gd name="T5" fmla="*/ 0 h 1255"/>
                    <a:gd name="T6" fmla="*/ 222 w 228"/>
                    <a:gd name="T7" fmla="*/ 0 h 1255"/>
                    <a:gd name="T8" fmla="*/ 226 w 228"/>
                    <a:gd name="T9" fmla="*/ 0 h 1255"/>
                    <a:gd name="T10" fmla="*/ 228 w 228"/>
                    <a:gd name="T11" fmla="*/ 6 h 1255"/>
                    <a:gd name="T12" fmla="*/ 228 w 228"/>
                    <a:gd name="T13" fmla="*/ 1249 h 1255"/>
                    <a:gd name="T14" fmla="*/ 226 w 228"/>
                    <a:gd name="T15" fmla="*/ 1253 h 1255"/>
                    <a:gd name="T16" fmla="*/ 222 w 228"/>
                    <a:gd name="T17" fmla="*/ 1255 h 1255"/>
                    <a:gd name="T18" fmla="*/ 5 w 228"/>
                    <a:gd name="T19" fmla="*/ 1255 h 1255"/>
                    <a:gd name="T20" fmla="*/ 0 w 228"/>
                    <a:gd name="T21" fmla="*/ 1253 h 1255"/>
                    <a:gd name="T22" fmla="*/ 0 w 228"/>
                    <a:gd name="T23" fmla="*/ 1249 h 1255"/>
                    <a:gd name="T24" fmla="*/ 0 w 228"/>
                    <a:gd name="T25" fmla="*/ 6 h 1255"/>
                    <a:gd name="T26" fmla="*/ 11 w 228"/>
                    <a:gd name="T27" fmla="*/ 1249 h 1255"/>
                    <a:gd name="T28" fmla="*/ 5 w 228"/>
                    <a:gd name="T29" fmla="*/ 1244 h 1255"/>
                    <a:gd name="T30" fmla="*/ 222 w 228"/>
                    <a:gd name="T31" fmla="*/ 1244 h 1255"/>
                    <a:gd name="T32" fmla="*/ 216 w 228"/>
                    <a:gd name="T33" fmla="*/ 1249 h 1255"/>
                    <a:gd name="T34" fmla="*/ 216 w 228"/>
                    <a:gd name="T35" fmla="*/ 6 h 1255"/>
                    <a:gd name="T36" fmla="*/ 222 w 228"/>
                    <a:gd name="T37" fmla="*/ 11 h 1255"/>
                    <a:gd name="T38" fmla="*/ 5 w 228"/>
                    <a:gd name="T39" fmla="*/ 11 h 1255"/>
                    <a:gd name="T40" fmla="*/ 11 w 228"/>
                    <a:gd name="T41" fmla="*/ 6 h 1255"/>
                    <a:gd name="T42" fmla="*/ 11 w 228"/>
                    <a:gd name="T43" fmla="*/ 1249 h 1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8" h="1255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2" y="0"/>
                      </a:lnTo>
                      <a:lnTo>
                        <a:pt x="226" y="0"/>
                      </a:lnTo>
                      <a:lnTo>
                        <a:pt x="228" y="6"/>
                      </a:lnTo>
                      <a:lnTo>
                        <a:pt x="228" y="1249"/>
                      </a:lnTo>
                      <a:lnTo>
                        <a:pt x="226" y="1253"/>
                      </a:lnTo>
                      <a:lnTo>
                        <a:pt x="222" y="1255"/>
                      </a:lnTo>
                      <a:lnTo>
                        <a:pt x="5" y="1255"/>
                      </a:lnTo>
                      <a:lnTo>
                        <a:pt x="0" y="1253"/>
                      </a:lnTo>
                      <a:lnTo>
                        <a:pt x="0" y="1249"/>
                      </a:lnTo>
                      <a:lnTo>
                        <a:pt x="0" y="6"/>
                      </a:lnTo>
                      <a:close/>
                      <a:moveTo>
                        <a:pt x="11" y="1249"/>
                      </a:moveTo>
                      <a:lnTo>
                        <a:pt x="5" y="1244"/>
                      </a:lnTo>
                      <a:lnTo>
                        <a:pt x="222" y="1244"/>
                      </a:lnTo>
                      <a:lnTo>
                        <a:pt x="216" y="1249"/>
                      </a:lnTo>
                      <a:lnTo>
                        <a:pt x="216" y="6"/>
                      </a:lnTo>
                      <a:lnTo>
                        <a:pt x="222" y="11"/>
                      </a:lnTo>
                      <a:lnTo>
                        <a:pt x="5" y="11"/>
                      </a:lnTo>
                      <a:lnTo>
                        <a:pt x="11" y="6"/>
                      </a:lnTo>
                      <a:lnTo>
                        <a:pt x="11" y="12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210"/>
                <p:cNvSpPr>
                  <a:spLocks noEditPoints="1"/>
                </p:cNvSpPr>
                <p:nvPr/>
              </p:nvSpPr>
              <p:spPr bwMode="auto">
                <a:xfrm>
                  <a:off x="3416300" y="5151438"/>
                  <a:ext cx="55563" cy="249238"/>
                </a:xfrm>
                <a:custGeom>
                  <a:avLst/>
                  <a:gdLst>
                    <a:gd name="T0" fmla="*/ 31 w 71"/>
                    <a:gd name="T1" fmla="*/ 307 h 313"/>
                    <a:gd name="T2" fmla="*/ 31 w 71"/>
                    <a:gd name="T3" fmla="*/ 158 h 313"/>
                    <a:gd name="T4" fmla="*/ 31 w 71"/>
                    <a:gd name="T5" fmla="*/ 6 h 313"/>
                    <a:gd name="T6" fmla="*/ 42 w 71"/>
                    <a:gd name="T7" fmla="*/ 6 h 313"/>
                    <a:gd name="T8" fmla="*/ 42 w 71"/>
                    <a:gd name="T9" fmla="*/ 158 h 313"/>
                    <a:gd name="T10" fmla="*/ 42 w 71"/>
                    <a:gd name="T11" fmla="*/ 307 h 313"/>
                    <a:gd name="T12" fmla="*/ 31 w 71"/>
                    <a:gd name="T13" fmla="*/ 307 h 313"/>
                    <a:gd name="T14" fmla="*/ 0 w 71"/>
                    <a:gd name="T15" fmla="*/ 302 h 313"/>
                    <a:gd name="T16" fmla="*/ 71 w 71"/>
                    <a:gd name="T17" fmla="*/ 302 h 313"/>
                    <a:gd name="T18" fmla="*/ 71 w 71"/>
                    <a:gd name="T19" fmla="*/ 313 h 313"/>
                    <a:gd name="T20" fmla="*/ 0 w 71"/>
                    <a:gd name="T21" fmla="*/ 313 h 313"/>
                    <a:gd name="T22" fmla="*/ 0 w 71"/>
                    <a:gd name="T23" fmla="*/ 302 h 313"/>
                    <a:gd name="T24" fmla="*/ 0 w 71"/>
                    <a:gd name="T25" fmla="*/ 0 h 313"/>
                    <a:gd name="T26" fmla="*/ 71 w 71"/>
                    <a:gd name="T27" fmla="*/ 0 h 313"/>
                    <a:gd name="T28" fmla="*/ 71 w 71"/>
                    <a:gd name="T29" fmla="*/ 12 h 313"/>
                    <a:gd name="T30" fmla="*/ 0 w 71"/>
                    <a:gd name="T31" fmla="*/ 12 h 313"/>
                    <a:gd name="T32" fmla="*/ 0 w 71"/>
                    <a:gd name="T33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13">
                      <a:moveTo>
                        <a:pt x="31" y="307"/>
                      </a:moveTo>
                      <a:lnTo>
                        <a:pt x="31" y="158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58"/>
                      </a:lnTo>
                      <a:lnTo>
                        <a:pt x="42" y="307"/>
                      </a:lnTo>
                      <a:lnTo>
                        <a:pt x="31" y="307"/>
                      </a:lnTo>
                      <a:close/>
                      <a:moveTo>
                        <a:pt x="0" y="302"/>
                      </a:moveTo>
                      <a:lnTo>
                        <a:pt x="71" y="302"/>
                      </a:lnTo>
                      <a:lnTo>
                        <a:pt x="71" y="313"/>
                      </a:lnTo>
                      <a:lnTo>
                        <a:pt x="0" y="313"/>
                      </a:lnTo>
                      <a:lnTo>
                        <a:pt x="0" y="302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211"/>
                <p:cNvSpPr>
                  <a:spLocks noEditPoints="1"/>
                </p:cNvSpPr>
                <p:nvPr/>
              </p:nvSpPr>
              <p:spPr bwMode="auto">
                <a:xfrm>
                  <a:off x="3803153" y="4833938"/>
                  <a:ext cx="57150" cy="287338"/>
                </a:xfrm>
                <a:custGeom>
                  <a:avLst/>
                  <a:gdLst>
                    <a:gd name="T0" fmla="*/ 30 w 71"/>
                    <a:gd name="T1" fmla="*/ 357 h 363"/>
                    <a:gd name="T2" fmla="*/ 30 w 71"/>
                    <a:gd name="T3" fmla="*/ 181 h 363"/>
                    <a:gd name="T4" fmla="*/ 30 w 71"/>
                    <a:gd name="T5" fmla="*/ 6 h 363"/>
                    <a:gd name="T6" fmla="*/ 42 w 71"/>
                    <a:gd name="T7" fmla="*/ 6 h 363"/>
                    <a:gd name="T8" fmla="*/ 42 w 71"/>
                    <a:gd name="T9" fmla="*/ 181 h 363"/>
                    <a:gd name="T10" fmla="*/ 42 w 71"/>
                    <a:gd name="T11" fmla="*/ 357 h 363"/>
                    <a:gd name="T12" fmla="*/ 30 w 71"/>
                    <a:gd name="T13" fmla="*/ 357 h 363"/>
                    <a:gd name="T14" fmla="*/ 0 w 71"/>
                    <a:gd name="T15" fmla="*/ 351 h 363"/>
                    <a:gd name="T16" fmla="*/ 71 w 71"/>
                    <a:gd name="T17" fmla="*/ 351 h 363"/>
                    <a:gd name="T18" fmla="*/ 71 w 71"/>
                    <a:gd name="T19" fmla="*/ 363 h 363"/>
                    <a:gd name="T20" fmla="*/ 0 w 71"/>
                    <a:gd name="T21" fmla="*/ 363 h 363"/>
                    <a:gd name="T22" fmla="*/ 0 w 71"/>
                    <a:gd name="T23" fmla="*/ 351 h 363"/>
                    <a:gd name="T24" fmla="*/ 0 w 71"/>
                    <a:gd name="T25" fmla="*/ 0 h 363"/>
                    <a:gd name="T26" fmla="*/ 71 w 71"/>
                    <a:gd name="T27" fmla="*/ 0 h 363"/>
                    <a:gd name="T28" fmla="*/ 71 w 71"/>
                    <a:gd name="T29" fmla="*/ 12 h 363"/>
                    <a:gd name="T30" fmla="*/ 0 w 71"/>
                    <a:gd name="T31" fmla="*/ 12 h 363"/>
                    <a:gd name="T32" fmla="*/ 0 w 71"/>
                    <a:gd name="T33" fmla="*/ 0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63">
                      <a:moveTo>
                        <a:pt x="30" y="357"/>
                      </a:moveTo>
                      <a:lnTo>
                        <a:pt x="30" y="181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181"/>
                      </a:lnTo>
                      <a:lnTo>
                        <a:pt x="42" y="357"/>
                      </a:lnTo>
                      <a:lnTo>
                        <a:pt x="30" y="357"/>
                      </a:lnTo>
                      <a:close/>
                      <a:moveTo>
                        <a:pt x="0" y="351"/>
                      </a:moveTo>
                      <a:lnTo>
                        <a:pt x="71" y="351"/>
                      </a:lnTo>
                      <a:lnTo>
                        <a:pt x="71" y="363"/>
                      </a:lnTo>
                      <a:lnTo>
                        <a:pt x="0" y="363"/>
                      </a:lnTo>
                      <a:lnTo>
                        <a:pt x="0" y="35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Freeform 212"/>
                <p:cNvSpPr>
                  <a:spLocks noEditPoints="1"/>
                </p:cNvSpPr>
                <p:nvPr/>
              </p:nvSpPr>
              <p:spPr bwMode="auto">
                <a:xfrm>
                  <a:off x="4093006" y="4484688"/>
                  <a:ext cx="57150" cy="601663"/>
                </a:xfrm>
                <a:custGeom>
                  <a:avLst/>
                  <a:gdLst>
                    <a:gd name="T0" fmla="*/ 31 w 71"/>
                    <a:gd name="T1" fmla="*/ 752 h 758"/>
                    <a:gd name="T2" fmla="*/ 31 w 71"/>
                    <a:gd name="T3" fmla="*/ 378 h 758"/>
                    <a:gd name="T4" fmla="*/ 31 w 71"/>
                    <a:gd name="T5" fmla="*/ 5 h 758"/>
                    <a:gd name="T6" fmla="*/ 42 w 71"/>
                    <a:gd name="T7" fmla="*/ 5 h 758"/>
                    <a:gd name="T8" fmla="*/ 42 w 71"/>
                    <a:gd name="T9" fmla="*/ 378 h 758"/>
                    <a:gd name="T10" fmla="*/ 42 w 71"/>
                    <a:gd name="T11" fmla="*/ 752 h 758"/>
                    <a:gd name="T12" fmla="*/ 31 w 71"/>
                    <a:gd name="T13" fmla="*/ 752 h 758"/>
                    <a:gd name="T14" fmla="*/ 0 w 71"/>
                    <a:gd name="T15" fmla="*/ 746 h 758"/>
                    <a:gd name="T16" fmla="*/ 71 w 71"/>
                    <a:gd name="T17" fmla="*/ 746 h 758"/>
                    <a:gd name="T18" fmla="*/ 71 w 71"/>
                    <a:gd name="T19" fmla="*/ 758 h 758"/>
                    <a:gd name="T20" fmla="*/ 0 w 71"/>
                    <a:gd name="T21" fmla="*/ 758 h 758"/>
                    <a:gd name="T22" fmla="*/ 0 w 71"/>
                    <a:gd name="T23" fmla="*/ 746 h 758"/>
                    <a:gd name="T24" fmla="*/ 0 w 71"/>
                    <a:gd name="T25" fmla="*/ 0 h 758"/>
                    <a:gd name="T26" fmla="*/ 71 w 71"/>
                    <a:gd name="T27" fmla="*/ 0 h 758"/>
                    <a:gd name="T28" fmla="*/ 71 w 71"/>
                    <a:gd name="T29" fmla="*/ 11 h 758"/>
                    <a:gd name="T30" fmla="*/ 0 w 71"/>
                    <a:gd name="T31" fmla="*/ 11 h 758"/>
                    <a:gd name="T32" fmla="*/ 0 w 71"/>
                    <a:gd name="T33" fmla="*/ 0 h 7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758">
                      <a:moveTo>
                        <a:pt x="31" y="752"/>
                      </a:moveTo>
                      <a:lnTo>
                        <a:pt x="31" y="378"/>
                      </a:lnTo>
                      <a:lnTo>
                        <a:pt x="31" y="5"/>
                      </a:lnTo>
                      <a:lnTo>
                        <a:pt x="42" y="5"/>
                      </a:lnTo>
                      <a:lnTo>
                        <a:pt x="42" y="378"/>
                      </a:lnTo>
                      <a:lnTo>
                        <a:pt x="42" y="752"/>
                      </a:lnTo>
                      <a:lnTo>
                        <a:pt x="31" y="752"/>
                      </a:lnTo>
                      <a:close/>
                      <a:moveTo>
                        <a:pt x="0" y="746"/>
                      </a:moveTo>
                      <a:lnTo>
                        <a:pt x="71" y="746"/>
                      </a:lnTo>
                      <a:lnTo>
                        <a:pt x="71" y="758"/>
                      </a:lnTo>
                      <a:lnTo>
                        <a:pt x="0" y="758"/>
                      </a:lnTo>
                      <a:lnTo>
                        <a:pt x="0" y="746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Rectangle 213"/>
                <p:cNvSpPr>
                  <a:spLocks noChangeArrowheads="1"/>
                </p:cNvSpPr>
                <p:nvPr/>
              </p:nvSpPr>
              <p:spPr bwMode="auto">
                <a:xfrm>
                  <a:off x="3225800" y="4364038"/>
                  <a:ext cx="7938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Freeform 214"/>
                <p:cNvSpPr>
                  <a:spLocks noEditPoints="1"/>
                </p:cNvSpPr>
                <p:nvPr/>
              </p:nvSpPr>
              <p:spPr bwMode="auto">
                <a:xfrm>
                  <a:off x="3228975" y="4359275"/>
                  <a:ext cx="39688" cy="1417638"/>
                </a:xfrm>
                <a:custGeom>
                  <a:avLst/>
                  <a:gdLst>
                    <a:gd name="T0" fmla="*/ 0 w 50"/>
                    <a:gd name="T1" fmla="*/ 1774 h 1785"/>
                    <a:gd name="T2" fmla="*/ 50 w 50"/>
                    <a:gd name="T3" fmla="*/ 1774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4 h 1785"/>
                    <a:gd name="T10" fmla="*/ 0 w 50"/>
                    <a:gd name="T11" fmla="*/ 1576 h 1785"/>
                    <a:gd name="T12" fmla="*/ 50 w 50"/>
                    <a:gd name="T13" fmla="*/ 1576 h 1785"/>
                    <a:gd name="T14" fmla="*/ 50 w 50"/>
                    <a:gd name="T15" fmla="*/ 1588 h 1785"/>
                    <a:gd name="T16" fmla="*/ 0 w 50"/>
                    <a:gd name="T17" fmla="*/ 1588 h 1785"/>
                    <a:gd name="T18" fmla="*/ 0 w 50"/>
                    <a:gd name="T19" fmla="*/ 1576 h 1785"/>
                    <a:gd name="T20" fmla="*/ 0 w 50"/>
                    <a:gd name="T21" fmla="*/ 1380 h 1785"/>
                    <a:gd name="T22" fmla="*/ 50 w 50"/>
                    <a:gd name="T23" fmla="*/ 1380 h 1785"/>
                    <a:gd name="T24" fmla="*/ 50 w 50"/>
                    <a:gd name="T25" fmla="*/ 1392 h 1785"/>
                    <a:gd name="T26" fmla="*/ 0 w 50"/>
                    <a:gd name="T27" fmla="*/ 1392 h 1785"/>
                    <a:gd name="T28" fmla="*/ 0 w 50"/>
                    <a:gd name="T29" fmla="*/ 1380 h 1785"/>
                    <a:gd name="T30" fmla="*/ 0 w 50"/>
                    <a:gd name="T31" fmla="*/ 1183 h 1785"/>
                    <a:gd name="T32" fmla="*/ 50 w 50"/>
                    <a:gd name="T33" fmla="*/ 1183 h 1785"/>
                    <a:gd name="T34" fmla="*/ 50 w 50"/>
                    <a:gd name="T35" fmla="*/ 1194 h 1785"/>
                    <a:gd name="T36" fmla="*/ 0 w 50"/>
                    <a:gd name="T37" fmla="*/ 1194 h 1785"/>
                    <a:gd name="T38" fmla="*/ 0 w 50"/>
                    <a:gd name="T39" fmla="*/ 1183 h 1785"/>
                    <a:gd name="T40" fmla="*/ 0 w 50"/>
                    <a:gd name="T41" fmla="*/ 985 h 1785"/>
                    <a:gd name="T42" fmla="*/ 50 w 50"/>
                    <a:gd name="T43" fmla="*/ 985 h 1785"/>
                    <a:gd name="T44" fmla="*/ 50 w 50"/>
                    <a:gd name="T45" fmla="*/ 996 h 1785"/>
                    <a:gd name="T46" fmla="*/ 0 w 50"/>
                    <a:gd name="T47" fmla="*/ 996 h 1785"/>
                    <a:gd name="T48" fmla="*/ 0 w 50"/>
                    <a:gd name="T49" fmla="*/ 985 h 1785"/>
                    <a:gd name="T50" fmla="*/ 0 w 50"/>
                    <a:gd name="T51" fmla="*/ 787 h 1785"/>
                    <a:gd name="T52" fmla="*/ 50 w 50"/>
                    <a:gd name="T53" fmla="*/ 787 h 1785"/>
                    <a:gd name="T54" fmla="*/ 50 w 50"/>
                    <a:gd name="T55" fmla="*/ 799 h 1785"/>
                    <a:gd name="T56" fmla="*/ 0 w 50"/>
                    <a:gd name="T57" fmla="*/ 799 h 1785"/>
                    <a:gd name="T58" fmla="*/ 0 w 50"/>
                    <a:gd name="T59" fmla="*/ 787 h 1785"/>
                    <a:gd name="T60" fmla="*/ 0 w 50"/>
                    <a:gd name="T61" fmla="*/ 591 h 1785"/>
                    <a:gd name="T62" fmla="*/ 50 w 50"/>
                    <a:gd name="T63" fmla="*/ 591 h 1785"/>
                    <a:gd name="T64" fmla="*/ 50 w 50"/>
                    <a:gd name="T65" fmla="*/ 603 h 1785"/>
                    <a:gd name="T66" fmla="*/ 0 w 50"/>
                    <a:gd name="T67" fmla="*/ 603 h 1785"/>
                    <a:gd name="T68" fmla="*/ 0 w 50"/>
                    <a:gd name="T69" fmla="*/ 591 h 1785"/>
                    <a:gd name="T70" fmla="*/ 0 w 50"/>
                    <a:gd name="T71" fmla="*/ 394 h 1785"/>
                    <a:gd name="T72" fmla="*/ 50 w 50"/>
                    <a:gd name="T73" fmla="*/ 394 h 1785"/>
                    <a:gd name="T74" fmla="*/ 50 w 50"/>
                    <a:gd name="T75" fmla="*/ 405 h 1785"/>
                    <a:gd name="T76" fmla="*/ 0 w 50"/>
                    <a:gd name="T77" fmla="*/ 405 h 1785"/>
                    <a:gd name="T78" fmla="*/ 0 w 50"/>
                    <a:gd name="T79" fmla="*/ 394 h 1785"/>
                    <a:gd name="T80" fmla="*/ 0 w 50"/>
                    <a:gd name="T81" fmla="*/ 196 h 1785"/>
                    <a:gd name="T82" fmla="*/ 50 w 50"/>
                    <a:gd name="T83" fmla="*/ 196 h 1785"/>
                    <a:gd name="T84" fmla="*/ 50 w 50"/>
                    <a:gd name="T85" fmla="*/ 207 h 1785"/>
                    <a:gd name="T86" fmla="*/ 0 w 50"/>
                    <a:gd name="T87" fmla="*/ 207 h 1785"/>
                    <a:gd name="T88" fmla="*/ 0 w 50"/>
                    <a:gd name="T89" fmla="*/ 196 h 1785"/>
                    <a:gd name="T90" fmla="*/ 0 w 50"/>
                    <a:gd name="T91" fmla="*/ 0 h 1785"/>
                    <a:gd name="T92" fmla="*/ 50 w 50"/>
                    <a:gd name="T93" fmla="*/ 0 h 1785"/>
                    <a:gd name="T94" fmla="*/ 50 w 50"/>
                    <a:gd name="T95" fmla="*/ 12 h 1785"/>
                    <a:gd name="T96" fmla="*/ 0 w 50"/>
                    <a:gd name="T97" fmla="*/ 12 h 1785"/>
                    <a:gd name="T98" fmla="*/ 0 w 50"/>
                    <a:gd name="T9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0" h="1785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76"/>
                      </a:moveTo>
                      <a:lnTo>
                        <a:pt x="50" y="1576"/>
                      </a:lnTo>
                      <a:lnTo>
                        <a:pt x="50" y="1588"/>
                      </a:lnTo>
                      <a:lnTo>
                        <a:pt x="0" y="1588"/>
                      </a:lnTo>
                      <a:lnTo>
                        <a:pt x="0" y="1576"/>
                      </a:lnTo>
                      <a:close/>
                      <a:moveTo>
                        <a:pt x="0" y="1380"/>
                      </a:moveTo>
                      <a:lnTo>
                        <a:pt x="50" y="1380"/>
                      </a:lnTo>
                      <a:lnTo>
                        <a:pt x="50" y="1392"/>
                      </a:lnTo>
                      <a:lnTo>
                        <a:pt x="0" y="1392"/>
                      </a:lnTo>
                      <a:lnTo>
                        <a:pt x="0" y="1380"/>
                      </a:lnTo>
                      <a:close/>
                      <a:moveTo>
                        <a:pt x="0" y="1183"/>
                      </a:moveTo>
                      <a:lnTo>
                        <a:pt x="50" y="1183"/>
                      </a:lnTo>
                      <a:lnTo>
                        <a:pt x="50" y="1194"/>
                      </a:lnTo>
                      <a:lnTo>
                        <a:pt x="0" y="1194"/>
                      </a:lnTo>
                      <a:lnTo>
                        <a:pt x="0" y="1183"/>
                      </a:lnTo>
                      <a:close/>
                      <a:moveTo>
                        <a:pt x="0" y="985"/>
                      </a:moveTo>
                      <a:lnTo>
                        <a:pt x="50" y="985"/>
                      </a:lnTo>
                      <a:lnTo>
                        <a:pt x="50" y="996"/>
                      </a:lnTo>
                      <a:lnTo>
                        <a:pt x="0" y="996"/>
                      </a:lnTo>
                      <a:lnTo>
                        <a:pt x="0" y="985"/>
                      </a:lnTo>
                      <a:close/>
                      <a:moveTo>
                        <a:pt x="0" y="787"/>
                      </a:moveTo>
                      <a:lnTo>
                        <a:pt x="50" y="787"/>
                      </a:lnTo>
                      <a:lnTo>
                        <a:pt x="50" y="799"/>
                      </a:lnTo>
                      <a:lnTo>
                        <a:pt x="0" y="799"/>
                      </a:lnTo>
                      <a:lnTo>
                        <a:pt x="0" y="787"/>
                      </a:lnTo>
                      <a:close/>
                      <a:moveTo>
                        <a:pt x="0" y="591"/>
                      </a:moveTo>
                      <a:lnTo>
                        <a:pt x="50" y="591"/>
                      </a:lnTo>
                      <a:lnTo>
                        <a:pt x="50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394"/>
                      </a:moveTo>
                      <a:lnTo>
                        <a:pt x="50" y="394"/>
                      </a:lnTo>
                      <a:lnTo>
                        <a:pt x="50" y="405"/>
                      </a:lnTo>
                      <a:lnTo>
                        <a:pt x="0" y="405"/>
                      </a:lnTo>
                      <a:lnTo>
                        <a:pt x="0" y="394"/>
                      </a:lnTo>
                      <a:close/>
                      <a:moveTo>
                        <a:pt x="0" y="196"/>
                      </a:moveTo>
                      <a:lnTo>
                        <a:pt x="50" y="196"/>
                      </a:lnTo>
                      <a:lnTo>
                        <a:pt x="50" y="207"/>
                      </a:lnTo>
                      <a:lnTo>
                        <a:pt x="0" y="207"/>
                      </a:lnTo>
                      <a:lnTo>
                        <a:pt x="0" y="196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Rectangle 215"/>
                <p:cNvSpPr>
                  <a:spLocks noChangeArrowheads="1"/>
                </p:cNvSpPr>
                <p:nvPr/>
              </p:nvSpPr>
              <p:spPr bwMode="auto">
                <a:xfrm>
                  <a:off x="3228975" y="5767388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Rectangle 218"/>
                <p:cNvSpPr>
                  <a:spLocks noChangeArrowheads="1"/>
                </p:cNvSpPr>
                <p:nvPr/>
              </p:nvSpPr>
              <p:spPr bwMode="auto">
                <a:xfrm>
                  <a:off x="3157196" y="5682377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96" name="Rectangle 219"/>
                <p:cNvSpPr>
                  <a:spLocks noChangeArrowheads="1"/>
                </p:cNvSpPr>
                <p:nvPr/>
              </p:nvSpPr>
              <p:spPr bwMode="auto">
                <a:xfrm>
                  <a:off x="3159213" y="55308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98" name="Rectangle 220"/>
                <p:cNvSpPr>
                  <a:spLocks noChangeArrowheads="1"/>
                </p:cNvSpPr>
                <p:nvPr/>
              </p:nvSpPr>
              <p:spPr bwMode="auto">
                <a:xfrm>
                  <a:off x="3159213" y="53736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99" name="Rectangle 221"/>
                <p:cNvSpPr>
                  <a:spLocks noChangeArrowheads="1"/>
                </p:cNvSpPr>
                <p:nvPr/>
              </p:nvSpPr>
              <p:spPr bwMode="auto">
                <a:xfrm>
                  <a:off x="3159213" y="521811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0" name="Rectangle 222"/>
                <p:cNvSpPr>
                  <a:spLocks noChangeArrowheads="1"/>
                </p:cNvSpPr>
                <p:nvPr/>
              </p:nvSpPr>
              <p:spPr bwMode="auto">
                <a:xfrm>
                  <a:off x="3159213" y="50609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1" name="Rectangle 223"/>
                <p:cNvSpPr>
                  <a:spLocks noChangeArrowheads="1"/>
                </p:cNvSpPr>
                <p:nvPr/>
              </p:nvSpPr>
              <p:spPr bwMode="auto">
                <a:xfrm>
                  <a:off x="3159213" y="49037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2" name="Rectangle 224"/>
                <p:cNvSpPr>
                  <a:spLocks noChangeArrowheads="1"/>
                </p:cNvSpPr>
                <p:nvPr/>
              </p:nvSpPr>
              <p:spPr bwMode="auto">
                <a:xfrm>
                  <a:off x="3159213" y="47498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3" name="Rectangle 225"/>
                <p:cNvSpPr>
                  <a:spLocks noChangeArrowheads="1"/>
                </p:cNvSpPr>
                <p:nvPr/>
              </p:nvSpPr>
              <p:spPr bwMode="auto">
                <a:xfrm>
                  <a:off x="3159213" y="459263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7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4" name="Rectangle 226"/>
                <p:cNvSpPr>
                  <a:spLocks noChangeArrowheads="1"/>
                </p:cNvSpPr>
                <p:nvPr/>
              </p:nvSpPr>
              <p:spPr bwMode="auto">
                <a:xfrm>
                  <a:off x="3159213" y="443547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5" name="Rectangle 227"/>
                <p:cNvSpPr>
                  <a:spLocks noChangeArrowheads="1"/>
                </p:cNvSpPr>
                <p:nvPr/>
              </p:nvSpPr>
              <p:spPr bwMode="auto">
                <a:xfrm>
                  <a:off x="3159213" y="42799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9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12" name="Rectangle 234"/>
                <p:cNvSpPr>
                  <a:spLocks noChangeArrowheads="1"/>
                </p:cNvSpPr>
                <p:nvPr/>
              </p:nvSpPr>
              <p:spPr bwMode="auto">
                <a:xfrm>
                  <a:off x="3274565" y="4176373"/>
                  <a:ext cx="32220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F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bp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2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514" name="直線コネクタ 513"/>
              <p:cNvCxnSpPr/>
              <p:nvPr/>
            </p:nvCxnSpPr>
            <p:spPr>
              <a:xfrm>
                <a:off x="4018642" y="2323486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7" name="テキスト ボックス 236"/>
            <p:cNvSpPr txBox="1"/>
            <p:nvPr/>
          </p:nvSpPr>
          <p:spPr>
            <a:xfrm rot="16200000">
              <a:off x="1573556" y="109742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-5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128392" y="452925"/>
            <a:ext cx="1445598" cy="1585670"/>
            <a:chOff x="3128392" y="452925"/>
            <a:chExt cx="1445598" cy="1585670"/>
          </a:xfrm>
        </p:grpSpPr>
        <p:grpSp>
          <p:nvGrpSpPr>
            <p:cNvPr id="1187" name="グループ化 1186"/>
            <p:cNvGrpSpPr/>
            <p:nvPr/>
          </p:nvGrpSpPr>
          <p:grpSpPr>
            <a:xfrm>
              <a:off x="3357205" y="452925"/>
              <a:ext cx="1216785" cy="1585670"/>
              <a:chOff x="5000775" y="2133550"/>
              <a:chExt cx="1216785" cy="1585670"/>
            </a:xfrm>
          </p:grpSpPr>
          <p:grpSp>
            <p:nvGrpSpPr>
              <p:cNvPr id="1183" name="グループ化 1182"/>
              <p:cNvGrpSpPr/>
              <p:nvPr/>
            </p:nvGrpSpPr>
            <p:grpSpPr>
              <a:xfrm>
                <a:off x="5000775" y="2133550"/>
                <a:ext cx="1216785" cy="1585670"/>
                <a:chOff x="1949728" y="4299193"/>
                <a:chExt cx="1216785" cy="1585670"/>
              </a:xfrm>
            </p:grpSpPr>
            <p:sp>
              <p:nvSpPr>
                <p:cNvPr id="1153" name="Freeform 243"/>
                <p:cNvSpPr>
                  <a:spLocks noEditPoints="1"/>
                </p:cNvSpPr>
                <p:nvPr/>
              </p:nvSpPr>
              <p:spPr bwMode="auto">
                <a:xfrm>
                  <a:off x="2165577" y="4781550"/>
                  <a:ext cx="176400" cy="1092200"/>
                </a:xfrm>
                <a:custGeom>
                  <a:avLst/>
                  <a:gdLst>
                    <a:gd name="T0" fmla="*/ 0 w 226"/>
                    <a:gd name="T1" fmla="*/ 5 h 1374"/>
                    <a:gd name="T2" fmla="*/ 0 w 226"/>
                    <a:gd name="T3" fmla="*/ 0 h 1374"/>
                    <a:gd name="T4" fmla="*/ 6 w 226"/>
                    <a:gd name="T5" fmla="*/ 0 h 1374"/>
                    <a:gd name="T6" fmla="*/ 221 w 226"/>
                    <a:gd name="T7" fmla="*/ 0 h 1374"/>
                    <a:gd name="T8" fmla="*/ 224 w 226"/>
                    <a:gd name="T9" fmla="*/ 0 h 1374"/>
                    <a:gd name="T10" fmla="*/ 226 w 226"/>
                    <a:gd name="T11" fmla="*/ 5 h 1374"/>
                    <a:gd name="T12" fmla="*/ 226 w 226"/>
                    <a:gd name="T13" fmla="*/ 1368 h 1374"/>
                    <a:gd name="T14" fmla="*/ 224 w 226"/>
                    <a:gd name="T15" fmla="*/ 1372 h 1374"/>
                    <a:gd name="T16" fmla="*/ 221 w 226"/>
                    <a:gd name="T17" fmla="*/ 1374 h 1374"/>
                    <a:gd name="T18" fmla="*/ 6 w 226"/>
                    <a:gd name="T19" fmla="*/ 1374 h 1374"/>
                    <a:gd name="T20" fmla="*/ 0 w 226"/>
                    <a:gd name="T21" fmla="*/ 1372 h 1374"/>
                    <a:gd name="T22" fmla="*/ 0 w 226"/>
                    <a:gd name="T23" fmla="*/ 1368 h 1374"/>
                    <a:gd name="T24" fmla="*/ 0 w 226"/>
                    <a:gd name="T25" fmla="*/ 5 h 1374"/>
                    <a:gd name="T26" fmla="*/ 11 w 226"/>
                    <a:gd name="T27" fmla="*/ 1368 h 1374"/>
                    <a:gd name="T28" fmla="*/ 6 w 226"/>
                    <a:gd name="T29" fmla="*/ 1363 h 1374"/>
                    <a:gd name="T30" fmla="*/ 221 w 226"/>
                    <a:gd name="T31" fmla="*/ 1363 h 1374"/>
                    <a:gd name="T32" fmla="*/ 215 w 226"/>
                    <a:gd name="T33" fmla="*/ 1368 h 1374"/>
                    <a:gd name="T34" fmla="*/ 215 w 226"/>
                    <a:gd name="T35" fmla="*/ 5 h 1374"/>
                    <a:gd name="T36" fmla="*/ 221 w 226"/>
                    <a:gd name="T37" fmla="*/ 11 h 1374"/>
                    <a:gd name="T38" fmla="*/ 6 w 226"/>
                    <a:gd name="T39" fmla="*/ 11 h 1374"/>
                    <a:gd name="T40" fmla="*/ 11 w 226"/>
                    <a:gd name="T41" fmla="*/ 5 h 1374"/>
                    <a:gd name="T42" fmla="*/ 11 w 226"/>
                    <a:gd name="T43" fmla="*/ 1368 h 1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1374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1" y="0"/>
                      </a:lnTo>
                      <a:lnTo>
                        <a:pt x="224" y="0"/>
                      </a:lnTo>
                      <a:lnTo>
                        <a:pt x="226" y="5"/>
                      </a:lnTo>
                      <a:lnTo>
                        <a:pt x="226" y="1368"/>
                      </a:lnTo>
                      <a:lnTo>
                        <a:pt x="224" y="1372"/>
                      </a:lnTo>
                      <a:lnTo>
                        <a:pt x="221" y="1374"/>
                      </a:lnTo>
                      <a:lnTo>
                        <a:pt x="6" y="1374"/>
                      </a:lnTo>
                      <a:lnTo>
                        <a:pt x="0" y="1372"/>
                      </a:lnTo>
                      <a:lnTo>
                        <a:pt x="0" y="1368"/>
                      </a:lnTo>
                      <a:lnTo>
                        <a:pt x="0" y="5"/>
                      </a:lnTo>
                      <a:close/>
                      <a:moveTo>
                        <a:pt x="11" y="1368"/>
                      </a:moveTo>
                      <a:lnTo>
                        <a:pt x="6" y="1363"/>
                      </a:lnTo>
                      <a:lnTo>
                        <a:pt x="221" y="1363"/>
                      </a:lnTo>
                      <a:lnTo>
                        <a:pt x="215" y="1368"/>
                      </a:lnTo>
                      <a:lnTo>
                        <a:pt x="215" y="5"/>
                      </a:lnTo>
                      <a:lnTo>
                        <a:pt x="221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13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4" name="Rectangle 244"/>
                <p:cNvSpPr>
                  <a:spLocks noChangeArrowheads="1"/>
                </p:cNvSpPr>
                <p:nvPr/>
              </p:nvSpPr>
              <p:spPr bwMode="auto">
                <a:xfrm>
                  <a:off x="2581445" y="5340349"/>
                  <a:ext cx="176400" cy="520700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5" name="Freeform 245"/>
                <p:cNvSpPr>
                  <a:spLocks noEditPoints="1"/>
                </p:cNvSpPr>
                <p:nvPr/>
              </p:nvSpPr>
              <p:spPr bwMode="auto">
                <a:xfrm>
                  <a:off x="2579158" y="5340349"/>
                  <a:ext cx="176400" cy="528638"/>
                </a:xfrm>
                <a:custGeom>
                  <a:avLst/>
                  <a:gdLst>
                    <a:gd name="T0" fmla="*/ 0 w 226"/>
                    <a:gd name="T1" fmla="*/ 6 h 666"/>
                    <a:gd name="T2" fmla="*/ 0 w 226"/>
                    <a:gd name="T3" fmla="*/ 0 h 666"/>
                    <a:gd name="T4" fmla="*/ 5 w 226"/>
                    <a:gd name="T5" fmla="*/ 0 h 666"/>
                    <a:gd name="T6" fmla="*/ 220 w 226"/>
                    <a:gd name="T7" fmla="*/ 0 h 666"/>
                    <a:gd name="T8" fmla="*/ 224 w 226"/>
                    <a:gd name="T9" fmla="*/ 0 h 666"/>
                    <a:gd name="T10" fmla="*/ 226 w 226"/>
                    <a:gd name="T11" fmla="*/ 6 h 666"/>
                    <a:gd name="T12" fmla="*/ 226 w 226"/>
                    <a:gd name="T13" fmla="*/ 660 h 666"/>
                    <a:gd name="T14" fmla="*/ 224 w 226"/>
                    <a:gd name="T15" fmla="*/ 664 h 666"/>
                    <a:gd name="T16" fmla="*/ 220 w 226"/>
                    <a:gd name="T17" fmla="*/ 666 h 666"/>
                    <a:gd name="T18" fmla="*/ 5 w 226"/>
                    <a:gd name="T19" fmla="*/ 666 h 666"/>
                    <a:gd name="T20" fmla="*/ 0 w 226"/>
                    <a:gd name="T21" fmla="*/ 664 h 666"/>
                    <a:gd name="T22" fmla="*/ 0 w 226"/>
                    <a:gd name="T23" fmla="*/ 660 h 666"/>
                    <a:gd name="T24" fmla="*/ 0 w 226"/>
                    <a:gd name="T25" fmla="*/ 6 h 666"/>
                    <a:gd name="T26" fmla="*/ 11 w 226"/>
                    <a:gd name="T27" fmla="*/ 660 h 666"/>
                    <a:gd name="T28" fmla="*/ 5 w 226"/>
                    <a:gd name="T29" fmla="*/ 655 h 666"/>
                    <a:gd name="T30" fmla="*/ 220 w 226"/>
                    <a:gd name="T31" fmla="*/ 655 h 666"/>
                    <a:gd name="T32" fmla="*/ 215 w 226"/>
                    <a:gd name="T33" fmla="*/ 660 h 666"/>
                    <a:gd name="T34" fmla="*/ 215 w 226"/>
                    <a:gd name="T35" fmla="*/ 6 h 666"/>
                    <a:gd name="T36" fmla="*/ 220 w 226"/>
                    <a:gd name="T37" fmla="*/ 12 h 666"/>
                    <a:gd name="T38" fmla="*/ 5 w 226"/>
                    <a:gd name="T39" fmla="*/ 12 h 666"/>
                    <a:gd name="T40" fmla="*/ 11 w 226"/>
                    <a:gd name="T41" fmla="*/ 6 h 666"/>
                    <a:gd name="T42" fmla="*/ 11 w 226"/>
                    <a:gd name="T43" fmla="*/ 660 h 6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666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0" y="0"/>
                      </a:lnTo>
                      <a:lnTo>
                        <a:pt x="224" y="0"/>
                      </a:lnTo>
                      <a:lnTo>
                        <a:pt x="226" y="6"/>
                      </a:lnTo>
                      <a:lnTo>
                        <a:pt x="226" y="660"/>
                      </a:lnTo>
                      <a:lnTo>
                        <a:pt x="224" y="664"/>
                      </a:lnTo>
                      <a:lnTo>
                        <a:pt x="220" y="666"/>
                      </a:lnTo>
                      <a:lnTo>
                        <a:pt x="5" y="666"/>
                      </a:lnTo>
                      <a:lnTo>
                        <a:pt x="0" y="664"/>
                      </a:lnTo>
                      <a:lnTo>
                        <a:pt x="0" y="660"/>
                      </a:lnTo>
                      <a:lnTo>
                        <a:pt x="0" y="6"/>
                      </a:lnTo>
                      <a:close/>
                      <a:moveTo>
                        <a:pt x="11" y="660"/>
                      </a:moveTo>
                      <a:lnTo>
                        <a:pt x="5" y="655"/>
                      </a:lnTo>
                      <a:lnTo>
                        <a:pt x="220" y="655"/>
                      </a:lnTo>
                      <a:lnTo>
                        <a:pt x="215" y="660"/>
                      </a:lnTo>
                      <a:lnTo>
                        <a:pt x="215" y="6"/>
                      </a:lnTo>
                      <a:lnTo>
                        <a:pt x="220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6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6" name="Rectangle 246"/>
                <p:cNvSpPr>
                  <a:spLocks noChangeArrowheads="1"/>
                </p:cNvSpPr>
                <p:nvPr/>
              </p:nvSpPr>
              <p:spPr bwMode="auto">
                <a:xfrm>
                  <a:off x="2887347" y="5324541"/>
                  <a:ext cx="176400" cy="54133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8" name="Freeform 247"/>
                <p:cNvSpPr>
                  <a:spLocks noEditPoints="1"/>
                </p:cNvSpPr>
                <p:nvPr/>
              </p:nvSpPr>
              <p:spPr bwMode="auto">
                <a:xfrm>
                  <a:off x="2887347" y="5320395"/>
                  <a:ext cx="176400" cy="550863"/>
                </a:xfrm>
                <a:custGeom>
                  <a:avLst/>
                  <a:gdLst>
                    <a:gd name="T0" fmla="*/ 0 w 227"/>
                    <a:gd name="T1" fmla="*/ 6 h 693"/>
                    <a:gd name="T2" fmla="*/ 0 w 227"/>
                    <a:gd name="T3" fmla="*/ 0 h 693"/>
                    <a:gd name="T4" fmla="*/ 6 w 227"/>
                    <a:gd name="T5" fmla="*/ 0 h 693"/>
                    <a:gd name="T6" fmla="*/ 221 w 227"/>
                    <a:gd name="T7" fmla="*/ 0 h 693"/>
                    <a:gd name="T8" fmla="*/ 225 w 227"/>
                    <a:gd name="T9" fmla="*/ 0 h 693"/>
                    <a:gd name="T10" fmla="*/ 227 w 227"/>
                    <a:gd name="T11" fmla="*/ 6 h 693"/>
                    <a:gd name="T12" fmla="*/ 227 w 227"/>
                    <a:gd name="T13" fmla="*/ 687 h 693"/>
                    <a:gd name="T14" fmla="*/ 225 w 227"/>
                    <a:gd name="T15" fmla="*/ 691 h 693"/>
                    <a:gd name="T16" fmla="*/ 221 w 227"/>
                    <a:gd name="T17" fmla="*/ 693 h 693"/>
                    <a:gd name="T18" fmla="*/ 6 w 227"/>
                    <a:gd name="T19" fmla="*/ 693 h 693"/>
                    <a:gd name="T20" fmla="*/ 0 w 227"/>
                    <a:gd name="T21" fmla="*/ 691 h 693"/>
                    <a:gd name="T22" fmla="*/ 0 w 227"/>
                    <a:gd name="T23" fmla="*/ 687 h 693"/>
                    <a:gd name="T24" fmla="*/ 0 w 227"/>
                    <a:gd name="T25" fmla="*/ 6 h 693"/>
                    <a:gd name="T26" fmla="*/ 12 w 227"/>
                    <a:gd name="T27" fmla="*/ 687 h 693"/>
                    <a:gd name="T28" fmla="*/ 6 w 227"/>
                    <a:gd name="T29" fmla="*/ 682 h 693"/>
                    <a:gd name="T30" fmla="*/ 221 w 227"/>
                    <a:gd name="T31" fmla="*/ 682 h 693"/>
                    <a:gd name="T32" fmla="*/ 215 w 227"/>
                    <a:gd name="T33" fmla="*/ 687 h 693"/>
                    <a:gd name="T34" fmla="*/ 215 w 227"/>
                    <a:gd name="T35" fmla="*/ 6 h 693"/>
                    <a:gd name="T36" fmla="*/ 221 w 227"/>
                    <a:gd name="T37" fmla="*/ 12 h 693"/>
                    <a:gd name="T38" fmla="*/ 6 w 227"/>
                    <a:gd name="T39" fmla="*/ 12 h 693"/>
                    <a:gd name="T40" fmla="*/ 12 w 227"/>
                    <a:gd name="T41" fmla="*/ 6 h 693"/>
                    <a:gd name="T42" fmla="*/ 12 w 227"/>
                    <a:gd name="T43" fmla="*/ 687 h 6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69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1" y="0"/>
                      </a:lnTo>
                      <a:lnTo>
                        <a:pt x="225" y="0"/>
                      </a:lnTo>
                      <a:lnTo>
                        <a:pt x="227" y="6"/>
                      </a:lnTo>
                      <a:lnTo>
                        <a:pt x="227" y="687"/>
                      </a:lnTo>
                      <a:lnTo>
                        <a:pt x="225" y="691"/>
                      </a:lnTo>
                      <a:lnTo>
                        <a:pt x="221" y="693"/>
                      </a:lnTo>
                      <a:lnTo>
                        <a:pt x="6" y="693"/>
                      </a:lnTo>
                      <a:lnTo>
                        <a:pt x="0" y="691"/>
                      </a:lnTo>
                      <a:lnTo>
                        <a:pt x="0" y="687"/>
                      </a:lnTo>
                      <a:lnTo>
                        <a:pt x="0" y="6"/>
                      </a:lnTo>
                      <a:close/>
                      <a:moveTo>
                        <a:pt x="12" y="687"/>
                      </a:moveTo>
                      <a:lnTo>
                        <a:pt x="6" y="682"/>
                      </a:lnTo>
                      <a:lnTo>
                        <a:pt x="221" y="682"/>
                      </a:lnTo>
                      <a:lnTo>
                        <a:pt x="215" y="687"/>
                      </a:lnTo>
                      <a:lnTo>
                        <a:pt x="215" y="6"/>
                      </a:lnTo>
                      <a:lnTo>
                        <a:pt x="221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6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9" name="Freeform 248"/>
                <p:cNvSpPr>
                  <a:spLocks noEditPoints="1"/>
                </p:cNvSpPr>
                <p:nvPr/>
              </p:nvSpPr>
              <p:spPr bwMode="auto">
                <a:xfrm>
                  <a:off x="2227490" y="4608513"/>
                  <a:ext cx="57150" cy="357188"/>
                </a:xfrm>
                <a:custGeom>
                  <a:avLst/>
                  <a:gdLst>
                    <a:gd name="T0" fmla="*/ 28 w 71"/>
                    <a:gd name="T1" fmla="*/ 443 h 449"/>
                    <a:gd name="T2" fmla="*/ 28 w 71"/>
                    <a:gd name="T3" fmla="*/ 224 h 449"/>
                    <a:gd name="T4" fmla="*/ 28 w 71"/>
                    <a:gd name="T5" fmla="*/ 6 h 449"/>
                    <a:gd name="T6" fmla="*/ 40 w 71"/>
                    <a:gd name="T7" fmla="*/ 6 h 449"/>
                    <a:gd name="T8" fmla="*/ 40 w 71"/>
                    <a:gd name="T9" fmla="*/ 224 h 449"/>
                    <a:gd name="T10" fmla="*/ 40 w 71"/>
                    <a:gd name="T11" fmla="*/ 443 h 449"/>
                    <a:gd name="T12" fmla="*/ 28 w 71"/>
                    <a:gd name="T13" fmla="*/ 443 h 449"/>
                    <a:gd name="T14" fmla="*/ 0 w 71"/>
                    <a:gd name="T15" fmla="*/ 437 h 449"/>
                    <a:gd name="T16" fmla="*/ 71 w 71"/>
                    <a:gd name="T17" fmla="*/ 437 h 449"/>
                    <a:gd name="T18" fmla="*/ 71 w 71"/>
                    <a:gd name="T19" fmla="*/ 449 h 449"/>
                    <a:gd name="T20" fmla="*/ 0 w 71"/>
                    <a:gd name="T21" fmla="*/ 449 h 449"/>
                    <a:gd name="T22" fmla="*/ 0 w 71"/>
                    <a:gd name="T23" fmla="*/ 437 h 449"/>
                    <a:gd name="T24" fmla="*/ 0 w 71"/>
                    <a:gd name="T25" fmla="*/ 0 h 449"/>
                    <a:gd name="T26" fmla="*/ 71 w 71"/>
                    <a:gd name="T27" fmla="*/ 0 h 449"/>
                    <a:gd name="T28" fmla="*/ 71 w 71"/>
                    <a:gd name="T29" fmla="*/ 11 h 449"/>
                    <a:gd name="T30" fmla="*/ 0 w 71"/>
                    <a:gd name="T31" fmla="*/ 11 h 449"/>
                    <a:gd name="T32" fmla="*/ 0 w 71"/>
                    <a:gd name="T33" fmla="*/ 0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49">
                      <a:moveTo>
                        <a:pt x="28" y="443"/>
                      </a:moveTo>
                      <a:lnTo>
                        <a:pt x="28" y="224"/>
                      </a:lnTo>
                      <a:lnTo>
                        <a:pt x="28" y="6"/>
                      </a:lnTo>
                      <a:lnTo>
                        <a:pt x="40" y="6"/>
                      </a:lnTo>
                      <a:lnTo>
                        <a:pt x="40" y="224"/>
                      </a:lnTo>
                      <a:lnTo>
                        <a:pt x="40" y="443"/>
                      </a:lnTo>
                      <a:lnTo>
                        <a:pt x="28" y="443"/>
                      </a:lnTo>
                      <a:close/>
                      <a:moveTo>
                        <a:pt x="0" y="437"/>
                      </a:moveTo>
                      <a:lnTo>
                        <a:pt x="71" y="437"/>
                      </a:lnTo>
                      <a:lnTo>
                        <a:pt x="71" y="449"/>
                      </a:lnTo>
                      <a:lnTo>
                        <a:pt x="0" y="449"/>
                      </a:lnTo>
                      <a:lnTo>
                        <a:pt x="0" y="437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0" name="Freeform 249"/>
                <p:cNvSpPr>
                  <a:spLocks noEditPoints="1"/>
                </p:cNvSpPr>
                <p:nvPr/>
              </p:nvSpPr>
              <p:spPr bwMode="auto">
                <a:xfrm>
                  <a:off x="2641070" y="5238749"/>
                  <a:ext cx="57150" cy="200025"/>
                </a:xfrm>
                <a:custGeom>
                  <a:avLst/>
                  <a:gdLst>
                    <a:gd name="T0" fmla="*/ 29 w 71"/>
                    <a:gd name="T1" fmla="*/ 246 h 252"/>
                    <a:gd name="T2" fmla="*/ 29 w 71"/>
                    <a:gd name="T3" fmla="*/ 127 h 252"/>
                    <a:gd name="T4" fmla="*/ 29 w 71"/>
                    <a:gd name="T5" fmla="*/ 6 h 252"/>
                    <a:gd name="T6" fmla="*/ 41 w 71"/>
                    <a:gd name="T7" fmla="*/ 6 h 252"/>
                    <a:gd name="T8" fmla="*/ 41 w 71"/>
                    <a:gd name="T9" fmla="*/ 127 h 252"/>
                    <a:gd name="T10" fmla="*/ 41 w 71"/>
                    <a:gd name="T11" fmla="*/ 246 h 252"/>
                    <a:gd name="T12" fmla="*/ 29 w 71"/>
                    <a:gd name="T13" fmla="*/ 246 h 252"/>
                    <a:gd name="T14" fmla="*/ 0 w 71"/>
                    <a:gd name="T15" fmla="*/ 240 h 252"/>
                    <a:gd name="T16" fmla="*/ 71 w 71"/>
                    <a:gd name="T17" fmla="*/ 240 h 252"/>
                    <a:gd name="T18" fmla="*/ 71 w 71"/>
                    <a:gd name="T19" fmla="*/ 252 h 252"/>
                    <a:gd name="T20" fmla="*/ 0 w 71"/>
                    <a:gd name="T21" fmla="*/ 252 h 252"/>
                    <a:gd name="T22" fmla="*/ 0 w 71"/>
                    <a:gd name="T23" fmla="*/ 240 h 252"/>
                    <a:gd name="T24" fmla="*/ 0 w 71"/>
                    <a:gd name="T25" fmla="*/ 0 h 252"/>
                    <a:gd name="T26" fmla="*/ 71 w 71"/>
                    <a:gd name="T27" fmla="*/ 0 h 252"/>
                    <a:gd name="T28" fmla="*/ 71 w 71"/>
                    <a:gd name="T29" fmla="*/ 12 h 252"/>
                    <a:gd name="T30" fmla="*/ 0 w 71"/>
                    <a:gd name="T31" fmla="*/ 12 h 252"/>
                    <a:gd name="T32" fmla="*/ 0 w 71"/>
                    <a:gd name="T33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252">
                      <a:moveTo>
                        <a:pt x="29" y="246"/>
                      </a:moveTo>
                      <a:lnTo>
                        <a:pt x="29" y="127"/>
                      </a:lnTo>
                      <a:lnTo>
                        <a:pt x="29" y="6"/>
                      </a:lnTo>
                      <a:lnTo>
                        <a:pt x="41" y="6"/>
                      </a:lnTo>
                      <a:lnTo>
                        <a:pt x="41" y="127"/>
                      </a:lnTo>
                      <a:lnTo>
                        <a:pt x="41" y="246"/>
                      </a:lnTo>
                      <a:lnTo>
                        <a:pt x="29" y="246"/>
                      </a:lnTo>
                      <a:close/>
                      <a:moveTo>
                        <a:pt x="0" y="240"/>
                      </a:moveTo>
                      <a:lnTo>
                        <a:pt x="71" y="240"/>
                      </a:lnTo>
                      <a:lnTo>
                        <a:pt x="71" y="252"/>
                      </a:lnTo>
                      <a:lnTo>
                        <a:pt x="0" y="252"/>
                      </a:lnTo>
                      <a:lnTo>
                        <a:pt x="0" y="240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1" name="Freeform 250"/>
                <p:cNvSpPr>
                  <a:spLocks noEditPoints="1"/>
                </p:cNvSpPr>
                <p:nvPr/>
              </p:nvSpPr>
              <p:spPr bwMode="auto">
                <a:xfrm>
                  <a:off x="2947672" y="5223557"/>
                  <a:ext cx="58737" cy="203200"/>
                </a:xfrm>
                <a:custGeom>
                  <a:avLst/>
                  <a:gdLst>
                    <a:gd name="T0" fmla="*/ 31 w 73"/>
                    <a:gd name="T1" fmla="*/ 252 h 258"/>
                    <a:gd name="T2" fmla="*/ 31 w 73"/>
                    <a:gd name="T3" fmla="*/ 129 h 258"/>
                    <a:gd name="T4" fmla="*/ 31 w 73"/>
                    <a:gd name="T5" fmla="*/ 6 h 258"/>
                    <a:gd name="T6" fmla="*/ 42 w 73"/>
                    <a:gd name="T7" fmla="*/ 6 h 258"/>
                    <a:gd name="T8" fmla="*/ 42 w 73"/>
                    <a:gd name="T9" fmla="*/ 129 h 258"/>
                    <a:gd name="T10" fmla="*/ 42 w 73"/>
                    <a:gd name="T11" fmla="*/ 252 h 258"/>
                    <a:gd name="T12" fmla="*/ 31 w 73"/>
                    <a:gd name="T13" fmla="*/ 252 h 258"/>
                    <a:gd name="T14" fmla="*/ 0 w 73"/>
                    <a:gd name="T15" fmla="*/ 246 h 258"/>
                    <a:gd name="T16" fmla="*/ 73 w 73"/>
                    <a:gd name="T17" fmla="*/ 246 h 258"/>
                    <a:gd name="T18" fmla="*/ 73 w 73"/>
                    <a:gd name="T19" fmla="*/ 258 h 258"/>
                    <a:gd name="T20" fmla="*/ 0 w 73"/>
                    <a:gd name="T21" fmla="*/ 258 h 258"/>
                    <a:gd name="T22" fmla="*/ 0 w 73"/>
                    <a:gd name="T23" fmla="*/ 246 h 258"/>
                    <a:gd name="T24" fmla="*/ 0 w 73"/>
                    <a:gd name="T25" fmla="*/ 0 h 258"/>
                    <a:gd name="T26" fmla="*/ 73 w 73"/>
                    <a:gd name="T27" fmla="*/ 0 h 258"/>
                    <a:gd name="T28" fmla="*/ 73 w 73"/>
                    <a:gd name="T29" fmla="*/ 12 h 258"/>
                    <a:gd name="T30" fmla="*/ 0 w 73"/>
                    <a:gd name="T31" fmla="*/ 12 h 258"/>
                    <a:gd name="T32" fmla="*/ 0 w 73"/>
                    <a:gd name="T33" fmla="*/ 0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58">
                      <a:moveTo>
                        <a:pt x="31" y="252"/>
                      </a:moveTo>
                      <a:lnTo>
                        <a:pt x="31" y="129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29"/>
                      </a:lnTo>
                      <a:lnTo>
                        <a:pt x="42" y="252"/>
                      </a:lnTo>
                      <a:lnTo>
                        <a:pt x="31" y="252"/>
                      </a:lnTo>
                      <a:close/>
                      <a:moveTo>
                        <a:pt x="0" y="246"/>
                      </a:moveTo>
                      <a:lnTo>
                        <a:pt x="73" y="246"/>
                      </a:lnTo>
                      <a:lnTo>
                        <a:pt x="73" y="258"/>
                      </a:lnTo>
                      <a:lnTo>
                        <a:pt x="0" y="258"/>
                      </a:lnTo>
                      <a:lnTo>
                        <a:pt x="0" y="246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2" name="Rectangle 251"/>
                <p:cNvSpPr>
                  <a:spLocks noChangeArrowheads="1"/>
                </p:cNvSpPr>
                <p:nvPr/>
              </p:nvSpPr>
              <p:spPr bwMode="auto">
                <a:xfrm>
                  <a:off x="2063750" y="4460875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3" name="Freeform 252"/>
                <p:cNvSpPr>
                  <a:spLocks noEditPoints="1"/>
                </p:cNvSpPr>
                <p:nvPr/>
              </p:nvSpPr>
              <p:spPr bwMode="auto">
                <a:xfrm>
                  <a:off x="2068513" y="4456113"/>
                  <a:ext cx="39687" cy="1417638"/>
                </a:xfrm>
                <a:custGeom>
                  <a:avLst/>
                  <a:gdLst>
                    <a:gd name="T0" fmla="*/ 0 w 50"/>
                    <a:gd name="T1" fmla="*/ 1774 h 1785"/>
                    <a:gd name="T2" fmla="*/ 50 w 50"/>
                    <a:gd name="T3" fmla="*/ 1774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4 h 1785"/>
                    <a:gd name="T10" fmla="*/ 0 w 50"/>
                    <a:gd name="T11" fmla="*/ 1478 h 1785"/>
                    <a:gd name="T12" fmla="*/ 50 w 50"/>
                    <a:gd name="T13" fmla="*/ 1478 h 1785"/>
                    <a:gd name="T14" fmla="*/ 50 w 50"/>
                    <a:gd name="T15" fmla="*/ 1490 h 1785"/>
                    <a:gd name="T16" fmla="*/ 0 w 50"/>
                    <a:gd name="T17" fmla="*/ 1490 h 1785"/>
                    <a:gd name="T18" fmla="*/ 0 w 50"/>
                    <a:gd name="T19" fmla="*/ 1478 h 1785"/>
                    <a:gd name="T20" fmla="*/ 0 w 50"/>
                    <a:gd name="T21" fmla="*/ 1182 h 1785"/>
                    <a:gd name="T22" fmla="*/ 50 w 50"/>
                    <a:gd name="T23" fmla="*/ 1182 h 1785"/>
                    <a:gd name="T24" fmla="*/ 50 w 50"/>
                    <a:gd name="T25" fmla="*/ 1194 h 1785"/>
                    <a:gd name="T26" fmla="*/ 0 w 50"/>
                    <a:gd name="T27" fmla="*/ 1194 h 1785"/>
                    <a:gd name="T28" fmla="*/ 0 w 50"/>
                    <a:gd name="T29" fmla="*/ 1182 h 1785"/>
                    <a:gd name="T30" fmla="*/ 0 w 50"/>
                    <a:gd name="T31" fmla="*/ 887 h 1785"/>
                    <a:gd name="T32" fmla="*/ 50 w 50"/>
                    <a:gd name="T33" fmla="*/ 887 h 1785"/>
                    <a:gd name="T34" fmla="*/ 50 w 50"/>
                    <a:gd name="T35" fmla="*/ 898 h 1785"/>
                    <a:gd name="T36" fmla="*/ 0 w 50"/>
                    <a:gd name="T37" fmla="*/ 898 h 1785"/>
                    <a:gd name="T38" fmla="*/ 0 w 50"/>
                    <a:gd name="T39" fmla="*/ 887 h 1785"/>
                    <a:gd name="T40" fmla="*/ 0 w 50"/>
                    <a:gd name="T41" fmla="*/ 591 h 1785"/>
                    <a:gd name="T42" fmla="*/ 50 w 50"/>
                    <a:gd name="T43" fmla="*/ 591 h 1785"/>
                    <a:gd name="T44" fmla="*/ 50 w 50"/>
                    <a:gd name="T45" fmla="*/ 603 h 1785"/>
                    <a:gd name="T46" fmla="*/ 0 w 50"/>
                    <a:gd name="T47" fmla="*/ 603 h 1785"/>
                    <a:gd name="T48" fmla="*/ 0 w 50"/>
                    <a:gd name="T49" fmla="*/ 591 h 1785"/>
                    <a:gd name="T50" fmla="*/ 0 w 50"/>
                    <a:gd name="T51" fmla="*/ 295 h 1785"/>
                    <a:gd name="T52" fmla="*/ 50 w 50"/>
                    <a:gd name="T53" fmla="*/ 295 h 1785"/>
                    <a:gd name="T54" fmla="*/ 50 w 50"/>
                    <a:gd name="T55" fmla="*/ 307 h 1785"/>
                    <a:gd name="T56" fmla="*/ 0 w 50"/>
                    <a:gd name="T57" fmla="*/ 307 h 1785"/>
                    <a:gd name="T58" fmla="*/ 0 w 50"/>
                    <a:gd name="T59" fmla="*/ 295 h 1785"/>
                    <a:gd name="T60" fmla="*/ 0 w 50"/>
                    <a:gd name="T61" fmla="*/ 0 h 1785"/>
                    <a:gd name="T62" fmla="*/ 50 w 50"/>
                    <a:gd name="T63" fmla="*/ 0 h 1785"/>
                    <a:gd name="T64" fmla="*/ 50 w 50"/>
                    <a:gd name="T65" fmla="*/ 11 h 1785"/>
                    <a:gd name="T66" fmla="*/ 0 w 50"/>
                    <a:gd name="T67" fmla="*/ 11 h 1785"/>
                    <a:gd name="T68" fmla="*/ 0 w 50"/>
                    <a:gd name="T6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" h="1785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478"/>
                      </a:moveTo>
                      <a:lnTo>
                        <a:pt x="50" y="1478"/>
                      </a:lnTo>
                      <a:lnTo>
                        <a:pt x="50" y="1490"/>
                      </a:lnTo>
                      <a:lnTo>
                        <a:pt x="0" y="1490"/>
                      </a:lnTo>
                      <a:lnTo>
                        <a:pt x="0" y="1478"/>
                      </a:lnTo>
                      <a:close/>
                      <a:moveTo>
                        <a:pt x="0" y="1182"/>
                      </a:moveTo>
                      <a:lnTo>
                        <a:pt x="50" y="1182"/>
                      </a:lnTo>
                      <a:lnTo>
                        <a:pt x="50" y="1194"/>
                      </a:lnTo>
                      <a:lnTo>
                        <a:pt x="0" y="1194"/>
                      </a:lnTo>
                      <a:lnTo>
                        <a:pt x="0" y="1182"/>
                      </a:lnTo>
                      <a:close/>
                      <a:moveTo>
                        <a:pt x="0" y="887"/>
                      </a:moveTo>
                      <a:lnTo>
                        <a:pt x="50" y="887"/>
                      </a:lnTo>
                      <a:lnTo>
                        <a:pt x="50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591"/>
                      </a:moveTo>
                      <a:lnTo>
                        <a:pt x="50" y="591"/>
                      </a:lnTo>
                      <a:lnTo>
                        <a:pt x="50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295"/>
                      </a:moveTo>
                      <a:lnTo>
                        <a:pt x="50" y="295"/>
                      </a:lnTo>
                      <a:lnTo>
                        <a:pt x="50" y="307"/>
                      </a:lnTo>
                      <a:lnTo>
                        <a:pt x="0" y="307"/>
                      </a:lnTo>
                      <a:lnTo>
                        <a:pt x="0" y="295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4" name="Rectangle 253"/>
                <p:cNvSpPr>
                  <a:spLocks noChangeArrowheads="1"/>
                </p:cNvSpPr>
                <p:nvPr/>
              </p:nvSpPr>
              <p:spPr bwMode="auto">
                <a:xfrm>
                  <a:off x="2068513" y="5864225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7" name="Rectangle 256"/>
                <p:cNvSpPr>
                  <a:spLocks noChangeArrowheads="1"/>
                </p:cNvSpPr>
                <p:nvPr/>
              </p:nvSpPr>
              <p:spPr bwMode="auto">
                <a:xfrm>
                  <a:off x="1994880" y="5777141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68" name="Rectangle 257"/>
                <p:cNvSpPr>
                  <a:spLocks noChangeArrowheads="1"/>
                </p:cNvSpPr>
                <p:nvPr/>
              </p:nvSpPr>
              <p:spPr bwMode="auto">
                <a:xfrm>
                  <a:off x="1995392" y="5550807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69" name="Rectangle 258"/>
                <p:cNvSpPr>
                  <a:spLocks noChangeArrowheads="1"/>
                </p:cNvSpPr>
                <p:nvPr/>
              </p:nvSpPr>
              <p:spPr bwMode="auto">
                <a:xfrm>
                  <a:off x="1949728" y="5304066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70" name="Rectangle 259"/>
                <p:cNvSpPr>
                  <a:spLocks noChangeArrowheads="1"/>
                </p:cNvSpPr>
                <p:nvPr/>
              </p:nvSpPr>
              <p:spPr bwMode="auto">
                <a:xfrm>
                  <a:off x="1949728" y="507682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71" name="Rectangle 260"/>
                <p:cNvSpPr>
                  <a:spLocks noChangeArrowheads="1"/>
                </p:cNvSpPr>
                <p:nvPr/>
              </p:nvSpPr>
              <p:spPr bwMode="auto">
                <a:xfrm>
                  <a:off x="1949728" y="4834166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72" name="Rectangle 261"/>
                <p:cNvSpPr>
                  <a:spLocks noChangeArrowheads="1"/>
                </p:cNvSpPr>
                <p:nvPr/>
              </p:nvSpPr>
              <p:spPr bwMode="auto">
                <a:xfrm>
                  <a:off x="1949728" y="46085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73" name="Rectangle 262"/>
                <p:cNvSpPr>
                  <a:spLocks noChangeArrowheads="1"/>
                </p:cNvSpPr>
                <p:nvPr/>
              </p:nvSpPr>
              <p:spPr bwMode="auto">
                <a:xfrm>
                  <a:off x="1949728" y="4373556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180" name="Rectangle 269"/>
                <p:cNvSpPr>
                  <a:spLocks noChangeArrowheads="1"/>
                </p:cNvSpPr>
                <p:nvPr/>
              </p:nvSpPr>
              <p:spPr bwMode="auto">
                <a:xfrm>
                  <a:off x="2138816" y="4299193"/>
                  <a:ext cx="250068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Gck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2" name="Rectangle 271"/>
                <p:cNvSpPr>
                  <a:spLocks noChangeArrowheads="1"/>
                </p:cNvSpPr>
                <p:nvPr/>
              </p:nvSpPr>
              <p:spPr bwMode="auto">
                <a:xfrm>
                  <a:off x="2607749" y="5037139"/>
                  <a:ext cx="258762" cy="3794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2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*</a:t>
                  </a:r>
                  <a:endPara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</p:grpSp>
          <p:cxnSp>
            <p:nvCxnSpPr>
              <p:cNvPr id="515" name="直線コネクタ 514"/>
              <p:cNvCxnSpPr/>
              <p:nvPr/>
            </p:nvCxnSpPr>
            <p:spPr>
              <a:xfrm>
                <a:off x="5470462" y="2305868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9" name="テキスト ボックス 238"/>
            <p:cNvSpPr txBox="1"/>
            <p:nvPr/>
          </p:nvSpPr>
          <p:spPr>
            <a:xfrm rot="16200000">
              <a:off x="3013136" y="109742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641140" y="431487"/>
            <a:ext cx="1432564" cy="1604568"/>
            <a:chOff x="4641140" y="431487"/>
            <a:chExt cx="1432564" cy="1604568"/>
          </a:xfrm>
        </p:grpSpPr>
        <p:grpSp>
          <p:nvGrpSpPr>
            <p:cNvPr id="400" name="グループ化 399"/>
            <p:cNvGrpSpPr/>
            <p:nvPr/>
          </p:nvGrpSpPr>
          <p:grpSpPr>
            <a:xfrm>
              <a:off x="4838824" y="431487"/>
              <a:ext cx="1234880" cy="1604568"/>
              <a:chOff x="2027587" y="3801645"/>
              <a:chExt cx="1234880" cy="1604568"/>
            </a:xfrm>
          </p:grpSpPr>
          <p:grpSp>
            <p:nvGrpSpPr>
              <p:cNvPr id="393" name="グループ化 392"/>
              <p:cNvGrpSpPr/>
              <p:nvPr/>
            </p:nvGrpSpPr>
            <p:grpSpPr>
              <a:xfrm>
                <a:off x="2027587" y="3801645"/>
                <a:ext cx="1234880" cy="1604568"/>
                <a:chOff x="818795" y="4357854"/>
                <a:chExt cx="1234880" cy="1604568"/>
              </a:xfrm>
            </p:grpSpPr>
            <p:sp>
              <p:nvSpPr>
                <p:cNvPr id="1194" name="Freeform 279"/>
                <p:cNvSpPr>
                  <a:spLocks noEditPoints="1"/>
                </p:cNvSpPr>
                <p:nvPr/>
              </p:nvSpPr>
              <p:spPr bwMode="auto">
                <a:xfrm>
                  <a:off x="1085850" y="5397500"/>
                  <a:ext cx="176400" cy="547687"/>
                </a:xfrm>
                <a:custGeom>
                  <a:avLst/>
                  <a:gdLst>
                    <a:gd name="T0" fmla="*/ 0 w 238"/>
                    <a:gd name="T1" fmla="*/ 6 h 690"/>
                    <a:gd name="T2" fmla="*/ 0 w 238"/>
                    <a:gd name="T3" fmla="*/ 0 h 690"/>
                    <a:gd name="T4" fmla="*/ 6 w 238"/>
                    <a:gd name="T5" fmla="*/ 0 h 690"/>
                    <a:gd name="T6" fmla="*/ 232 w 238"/>
                    <a:gd name="T7" fmla="*/ 0 h 690"/>
                    <a:gd name="T8" fmla="*/ 236 w 238"/>
                    <a:gd name="T9" fmla="*/ 0 h 690"/>
                    <a:gd name="T10" fmla="*/ 238 w 238"/>
                    <a:gd name="T11" fmla="*/ 6 h 690"/>
                    <a:gd name="T12" fmla="*/ 238 w 238"/>
                    <a:gd name="T13" fmla="*/ 684 h 690"/>
                    <a:gd name="T14" fmla="*/ 236 w 238"/>
                    <a:gd name="T15" fmla="*/ 688 h 690"/>
                    <a:gd name="T16" fmla="*/ 232 w 238"/>
                    <a:gd name="T17" fmla="*/ 690 h 690"/>
                    <a:gd name="T18" fmla="*/ 6 w 238"/>
                    <a:gd name="T19" fmla="*/ 690 h 690"/>
                    <a:gd name="T20" fmla="*/ 0 w 238"/>
                    <a:gd name="T21" fmla="*/ 688 h 690"/>
                    <a:gd name="T22" fmla="*/ 0 w 238"/>
                    <a:gd name="T23" fmla="*/ 684 h 690"/>
                    <a:gd name="T24" fmla="*/ 0 w 238"/>
                    <a:gd name="T25" fmla="*/ 6 h 690"/>
                    <a:gd name="T26" fmla="*/ 11 w 238"/>
                    <a:gd name="T27" fmla="*/ 684 h 690"/>
                    <a:gd name="T28" fmla="*/ 6 w 238"/>
                    <a:gd name="T29" fmla="*/ 678 h 690"/>
                    <a:gd name="T30" fmla="*/ 232 w 238"/>
                    <a:gd name="T31" fmla="*/ 678 h 690"/>
                    <a:gd name="T32" fmla="*/ 226 w 238"/>
                    <a:gd name="T33" fmla="*/ 684 h 690"/>
                    <a:gd name="T34" fmla="*/ 226 w 238"/>
                    <a:gd name="T35" fmla="*/ 6 h 690"/>
                    <a:gd name="T36" fmla="*/ 232 w 238"/>
                    <a:gd name="T37" fmla="*/ 12 h 690"/>
                    <a:gd name="T38" fmla="*/ 6 w 238"/>
                    <a:gd name="T39" fmla="*/ 12 h 690"/>
                    <a:gd name="T40" fmla="*/ 11 w 238"/>
                    <a:gd name="T41" fmla="*/ 6 h 690"/>
                    <a:gd name="T42" fmla="*/ 11 w 238"/>
                    <a:gd name="T43" fmla="*/ 684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690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684"/>
                      </a:lnTo>
                      <a:lnTo>
                        <a:pt x="236" y="688"/>
                      </a:lnTo>
                      <a:lnTo>
                        <a:pt x="232" y="690"/>
                      </a:lnTo>
                      <a:lnTo>
                        <a:pt x="6" y="690"/>
                      </a:lnTo>
                      <a:lnTo>
                        <a:pt x="0" y="688"/>
                      </a:lnTo>
                      <a:lnTo>
                        <a:pt x="0" y="684"/>
                      </a:lnTo>
                      <a:lnTo>
                        <a:pt x="0" y="6"/>
                      </a:lnTo>
                      <a:close/>
                      <a:moveTo>
                        <a:pt x="11" y="684"/>
                      </a:moveTo>
                      <a:lnTo>
                        <a:pt x="6" y="678"/>
                      </a:lnTo>
                      <a:lnTo>
                        <a:pt x="232" y="678"/>
                      </a:lnTo>
                      <a:lnTo>
                        <a:pt x="226" y="684"/>
                      </a:lnTo>
                      <a:lnTo>
                        <a:pt x="226" y="6"/>
                      </a:lnTo>
                      <a:lnTo>
                        <a:pt x="232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6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5" name="Rectangle 280"/>
                <p:cNvSpPr>
                  <a:spLocks noChangeArrowheads="1"/>
                </p:cNvSpPr>
                <p:nvPr/>
              </p:nvSpPr>
              <p:spPr bwMode="auto">
                <a:xfrm>
                  <a:off x="1481220" y="4989513"/>
                  <a:ext cx="176400" cy="946150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6" name="Freeform 281"/>
                <p:cNvSpPr>
                  <a:spLocks noEditPoints="1"/>
                </p:cNvSpPr>
                <p:nvPr/>
              </p:nvSpPr>
              <p:spPr bwMode="auto">
                <a:xfrm>
                  <a:off x="1481220" y="4989513"/>
                  <a:ext cx="176400" cy="955675"/>
                </a:xfrm>
                <a:custGeom>
                  <a:avLst/>
                  <a:gdLst>
                    <a:gd name="T0" fmla="*/ 0 w 240"/>
                    <a:gd name="T1" fmla="*/ 6 h 1204"/>
                    <a:gd name="T2" fmla="*/ 0 w 240"/>
                    <a:gd name="T3" fmla="*/ 0 h 1204"/>
                    <a:gd name="T4" fmla="*/ 6 w 240"/>
                    <a:gd name="T5" fmla="*/ 0 h 1204"/>
                    <a:gd name="T6" fmla="*/ 234 w 240"/>
                    <a:gd name="T7" fmla="*/ 0 h 1204"/>
                    <a:gd name="T8" fmla="*/ 238 w 240"/>
                    <a:gd name="T9" fmla="*/ 0 h 1204"/>
                    <a:gd name="T10" fmla="*/ 240 w 240"/>
                    <a:gd name="T11" fmla="*/ 6 h 1204"/>
                    <a:gd name="T12" fmla="*/ 240 w 240"/>
                    <a:gd name="T13" fmla="*/ 1198 h 1204"/>
                    <a:gd name="T14" fmla="*/ 238 w 240"/>
                    <a:gd name="T15" fmla="*/ 1202 h 1204"/>
                    <a:gd name="T16" fmla="*/ 234 w 240"/>
                    <a:gd name="T17" fmla="*/ 1204 h 1204"/>
                    <a:gd name="T18" fmla="*/ 6 w 240"/>
                    <a:gd name="T19" fmla="*/ 1204 h 1204"/>
                    <a:gd name="T20" fmla="*/ 0 w 240"/>
                    <a:gd name="T21" fmla="*/ 1202 h 1204"/>
                    <a:gd name="T22" fmla="*/ 0 w 240"/>
                    <a:gd name="T23" fmla="*/ 1198 h 1204"/>
                    <a:gd name="T24" fmla="*/ 0 w 240"/>
                    <a:gd name="T25" fmla="*/ 6 h 1204"/>
                    <a:gd name="T26" fmla="*/ 12 w 240"/>
                    <a:gd name="T27" fmla="*/ 1198 h 1204"/>
                    <a:gd name="T28" fmla="*/ 6 w 240"/>
                    <a:gd name="T29" fmla="*/ 1192 h 1204"/>
                    <a:gd name="T30" fmla="*/ 234 w 240"/>
                    <a:gd name="T31" fmla="*/ 1192 h 1204"/>
                    <a:gd name="T32" fmla="*/ 229 w 240"/>
                    <a:gd name="T33" fmla="*/ 1198 h 1204"/>
                    <a:gd name="T34" fmla="*/ 229 w 240"/>
                    <a:gd name="T35" fmla="*/ 6 h 1204"/>
                    <a:gd name="T36" fmla="*/ 234 w 240"/>
                    <a:gd name="T37" fmla="*/ 11 h 1204"/>
                    <a:gd name="T38" fmla="*/ 6 w 240"/>
                    <a:gd name="T39" fmla="*/ 11 h 1204"/>
                    <a:gd name="T40" fmla="*/ 12 w 240"/>
                    <a:gd name="T41" fmla="*/ 6 h 1204"/>
                    <a:gd name="T42" fmla="*/ 12 w 240"/>
                    <a:gd name="T43" fmla="*/ 1198 h 1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0" h="1204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4" y="0"/>
                      </a:lnTo>
                      <a:lnTo>
                        <a:pt x="238" y="0"/>
                      </a:lnTo>
                      <a:lnTo>
                        <a:pt x="240" y="6"/>
                      </a:lnTo>
                      <a:lnTo>
                        <a:pt x="240" y="1198"/>
                      </a:lnTo>
                      <a:lnTo>
                        <a:pt x="238" y="1202"/>
                      </a:lnTo>
                      <a:lnTo>
                        <a:pt x="234" y="1204"/>
                      </a:lnTo>
                      <a:lnTo>
                        <a:pt x="6" y="1204"/>
                      </a:lnTo>
                      <a:lnTo>
                        <a:pt x="0" y="1202"/>
                      </a:lnTo>
                      <a:lnTo>
                        <a:pt x="0" y="1198"/>
                      </a:lnTo>
                      <a:lnTo>
                        <a:pt x="0" y="6"/>
                      </a:lnTo>
                      <a:close/>
                      <a:moveTo>
                        <a:pt x="12" y="1198"/>
                      </a:moveTo>
                      <a:lnTo>
                        <a:pt x="6" y="1192"/>
                      </a:lnTo>
                      <a:lnTo>
                        <a:pt x="234" y="1192"/>
                      </a:lnTo>
                      <a:lnTo>
                        <a:pt x="229" y="1198"/>
                      </a:lnTo>
                      <a:lnTo>
                        <a:pt x="229" y="6"/>
                      </a:lnTo>
                      <a:lnTo>
                        <a:pt x="234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1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7" name="Rectangle 282"/>
                <p:cNvSpPr>
                  <a:spLocks noChangeArrowheads="1"/>
                </p:cNvSpPr>
                <p:nvPr/>
              </p:nvSpPr>
              <p:spPr bwMode="auto">
                <a:xfrm>
                  <a:off x="1779024" y="5140755"/>
                  <a:ext cx="176400" cy="78581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8" name="Freeform 283"/>
                <p:cNvSpPr>
                  <a:spLocks noEditPoints="1"/>
                </p:cNvSpPr>
                <p:nvPr/>
              </p:nvSpPr>
              <p:spPr bwMode="auto">
                <a:xfrm>
                  <a:off x="1778329" y="5138210"/>
                  <a:ext cx="176400" cy="795337"/>
                </a:xfrm>
                <a:custGeom>
                  <a:avLst/>
                  <a:gdLst>
                    <a:gd name="T0" fmla="*/ 0 w 238"/>
                    <a:gd name="T1" fmla="*/ 6 h 1003"/>
                    <a:gd name="T2" fmla="*/ 0 w 238"/>
                    <a:gd name="T3" fmla="*/ 0 h 1003"/>
                    <a:gd name="T4" fmla="*/ 5 w 238"/>
                    <a:gd name="T5" fmla="*/ 0 h 1003"/>
                    <a:gd name="T6" fmla="*/ 232 w 238"/>
                    <a:gd name="T7" fmla="*/ 0 h 1003"/>
                    <a:gd name="T8" fmla="*/ 236 w 238"/>
                    <a:gd name="T9" fmla="*/ 0 h 1003"/>
                    <a:gd name="T10" fmla="*/ 238 w 238"/>
                    <a:gd name="T11" fmla="*/ 6 h 1003"/>
                    <a:gd name="T12" fmla="*/ 238 w 238"/>
                    <a:gd name="T13" fmla="*/ 997 h 1003"/>
                    <a:gd name="T14" fmla="*/ 236 w 238"/>
                    <a:gd name="T15" fmla="*/ 1001 h 1003"/>
                    <a:gd name="T16" fmla="*/ 232 w 238"/>
                    <a:gd name="T17" fmla="*/ 1003 h 1003"/>
                    <a:gd name="T18" fmla="*/ 5 w 238"/>
                    <a:gd name="T19" fmla="*/ 1003 h 1003"/>
                    <a:gd name="T20" fmla="*/ 0 w 238"/>
                    <a:gd name="T21" fmla="*/ 1001 h 1003"/>
                    <a:gd name="T22" fmla="*/ 0 w 238"/>
                    <a:gd name="T23" fmla="*/ 997 h 1003"/>
                    <a:gd name="T24" fmla="*/ 0 w 238"/>
                    <a:gd name="T25" fmla="*/ 6 h 1003"/>
                    <a:gd name="T26" fmla="*/ 11 w 238"/>
                    <a:gd name="T27" fmla="*/ 997 h 1003"/>
                    <a:gd name="T28" fmla="*/ 5 w 238"/>
                    <a:gd name="T29" fmla="*/ 991 h 1003"/>
                    <a:gd name="T30" fmla="*/ 232 w 238"/>
                    <a:gd name="T31" fmla="*/ 991 h 1003"/>
                    <a:gd name="T32" fmla="*/ 226 w 238"/>
                    <a:gd name="T33" fmla="*/ 997 h 1003"/>
                    <a:gd name="T34" fmla="*/ 226 w 238"/>
                    <a:gd name="T35" fmla="*/ 6 h 1003"/>
                    <a:gd name="T36" fmla="*/ 232 w 238"/>
                    <a:gd name="T37" fmla="*/ 12 h 1003"/>
                    <a:gd name="T38" fmla="*/ 5 w 238"/>
                    <a:gd name="T39" fmla="*/ 12 h 1003"/>
                    <a:gd name="T40" fmla="*/ 11 w 238"/>
                    <a:gd name="T41" fmla="*/ 6 h 1003"/>
                    <a:gd name="T42" fmla="*/ 11 w 238"/>
                    <a:gd name="T43" fmla="*/ 997 h 10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00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997"/>
                      </a:lnTo>
                      <a:lnTo>
                        <a:pt x="236" y="1001"/>
                      </a:lnTo>
                      <a:lnTo>
                        <a:pt x="232" y="1003"/>
                      </a:lnTo>
                      <a:lnTo>
                        <a:pt x="5" y="1003"/>
                      </a:lnTo>
                      <a:lnTo>
                        <a:pt x="0" y="1001"/>
                      </a:lnTo>
                      <a:lnTo>
                        <a:pt x="0" y="997"/>
                      </a:lnTo>
                      <a:lnTo>
                        <a:pt x="0" y="6"/>
                      </a:lnTo>
                      <a:close/>
                      <a:moveTo>
                        <a:pt x="11" y="997"/>
                      </a:moveTo>
                      <a:lnTo>
                        <a:pt x="5" y="991"/>
                      </a:lnTo>
                      <a:lnTo>
                        <a:pt x="232" y="991"/>
                      </a:lnTo>
                      <a:lnTo>
                        <a:pt x="226" y="997"/>
                      </a:lnTo>
                      <a:lnTo>
                        <a:pt x="226" y="6"/>
                      </a:lnTo>
                      <a:lnTo>
                        <a:pt x="232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99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9" name="Freeform 284"/>
                <p:cNvSpPr>
                  <a:spLocks noEditPoints="1"/>
                </p:cNvSpPr>
                <p:nvPr/>
              </p:nvSpPr>
              <p:spPr bwMode="auto">
                <a:xfrm>
                  <a:off x="1145475" y="5259160"/>
                  <a:ext cx="57150" cy="298450"/>
                </a:xfrm>
                <a:custGeom>
                  <a:avLst/>
                  <a:gdLst>
                    <a:gd name="T0" fmla="*/ 29 w 71"/>
                    <a:gd name="T1" fmla="*/ 371 h 376"/>
                    <a:gd name="T2" fmla="*/ 29 w 71"/>
                    <a:gd name="T3" fmla="*/ 188 h 376"/>
                    <a:gd name="T4" fmla="*/ 29 w 71"/>
                    <a:gd name="T5" fmla="*/ 6 h 376"/>
                    <a:gd name="T6" fmla="*/ 41 w 71"/>
                    <a:gd name="T7" fmla="*/ 6 h 376"/>
                    <a:gd name="T8" fmla="*/ 41 w 71"/>
                    <a:gd name="T9" fmla="*/ 188 h 376"/>
                    <a:gd name="T10" fmla="*/ 41 w 71"/>
                    <a:gd name="T11" fmla="*/ 371 h 376"/>
                    <a:gd name="T12" fmla="*/ 29 w 71"/>
                    <a:gd name="T13" fmla="*/ 371 h 376"/>
                    <a:gd name="T14" fmla="*/ 0 w 71"/>
                    <a:gd name="T15" fmla="*/ 365 h 376"/>
                    <a:gd name="T16" fmla="*/ 71 w 71"/>
                    <a:gd name="T17" fmla="*/ 365 h 376"/>
                    <a:gd name="T18" fmla="*/ 71 w 71"/>
                    <a:gd name="T19" fmla="*/ 376 h 376"/>
                    <a:gd name="T20" fmla="*/ 0 w 71"/>
                    <a:gd name="T21" fmla="*/ 376 h 376"/>
                    <a:gd name="T22" fmla="*/ 0 w 71"/>
                    <a:gd name="T23" fmla="*/ 365 h 376"/>
                    <a:gd name="T24" fmla="*/ 0 w 71"/>
                    <a:gd name="T25" fmla="*/ 0 h 376"/>
                    <a:gd name="T26" fmla="*/ 71 w 71"/>
                    <a:gd name="T27" fmla="*/ 0 h 376"/>
                    <a:gd name="T28" fmla="*/ 71 w 71"/>
                    <a:gd name="T29" fmla="*/ 12 h 376"/>
                    <a:gd name="T30" fmla="*/ 0 w 71"/>
                    <a:gd name="T31" fmla="*/ 12 h 376"/>
                    <a:gd name="T32" fmla="*/ 0 w 71"/>
                    <a:gd name="T33" fmla="*/ 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76">
                      <a:moveTo>
                        <a:pt x="29" y="371"/>
                      </a:moveTo>
                      <a:lnTo>
                        <a:pt x="29" y="188"/>
                      </a:lnTo>
                      <a:lnTo>
                        <a:pt x="29" y="6"/>
                      </a:lnTo>
                      <a:lnTo>
                        <a:pt x="41" y="6"/>
                      </a:lnTo>
                      <a:lnTo>
                        <a:pt x="41" y="188"/>
                      </a:lnTo>
                      <a:lnTo>
                        <a:pt x="41" y="371"/>
                      </a:lnTo>
                      <a:lnTo>
                        <a:pt x="29" y="371"/>
                      </a:lnTo>
                      <a:close/>
                      <a:moveTo>
                        <a:pt x="0" y="365"/>
                      </a:moveTo>
                      <a:lnTo>
                        <a:pt x="71" y="365"/>
                      </a:lnTo>
                      <a:lnTo>
                        <a:pt x="71" y="376"/>
                      </a:lnTo>
                      <a:lnTo>
                        <a:pt x="0" y="376"/>
                      </a:lnTo>
                      <a:lnTo>
                        <a:pt x="0" y="365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0" name="Freeform 285"/>
                <p:cNvSpPr>
                  <a:spLocks noEditPoints="1"/>
                </p:cNvSpPr>
                <p:nvPr/>
              </p:nvSpPr>
              <p:spPr bwMode="auto">
                <a:xfrm>
                  <a:off x="1540845" y="4725535"/>
                  <a:ext cx="57150" cy="530225"/>
                </a:xfrm>
                <a:custGeom>
                  <a:avLst/>
                  <a:gdLst>
                    <a:gd name="T0" fmla="*/ 30 w 71"/>
                    <a:gd name="T1" fmla="*/ 663 h 669"/>
                    <a:gd name="T2" fmla="*/ 30 w 71"/>
                    <a:gd name="T3" fmla="*/ 335 h 669"/>
                    <a:gd name="T4" fmla="*/ 30 w 71"/>
                    <a:gd name="T5" fmla="*/ 6 h 669"/>
                    <a:gd name="T6" fmla="*/ 42 w 71"/>
                    <a:gd name="T7" fmla="*/ 6 h 669"/>
                    <a:gd name="T8" fmla="*/ 42 w 71"/>
                    <a:gd name="T9" fmla="*/ 335 h 669"/>
                    <a:gd name="T10" fmla="*/ 42 w 71"/>
                    <a:gd name="T11" fmla="*/ 663 h 669"/>
                    <a:gd name="T12" fmla="*/ 30 w 71"/>
                    <a:gd name="T13" fmla="*/ 663 h 669"/>
                    <a:gd name="T14" fmla="*/ 0 w 71"/>
                    <a:gd name="T15" fmla="*/ 657 h 669"/>
                    <a:gd name="T16" fmla="*/ 71 w 71"/>
                    <a:gd name="T17" fmla="*/ 657 h 669"/>
                    <a:gd name="T18" fmla="*/ 71 w 71"/>
                    <a:gd name="T19" fmla="*/ 669 h 669"/>
                    <a:gd name="T20" fmla="*/ 0 w 71"/>
                    <a:gd name="T21" fmla="*/ 669 h 669"/>
                    <a:gd name="T22" fmla="*/ 0 w 71"/>
                    <a:gd name="T23" fmla="*/ 657 h 669"/>
                    <a:gd name="T24" fmla="*/ 0 w 71"/>
                    <a:gd name="T25" fmla="*/ 0 h 669"/>
                    <a:gd name="T26" fmla="*/ 71 w 71"/>
                    <a:gd name="T27" fmla="*/ 0 h 669"/>
                    <a:gd name="T28" fmla="*/ 71 w 71"/>
                    <a:gd name="T29" fmla="*/ 12 h 669"/>
                    <a:gd name="T30" fmla="*/ 0 w 71"/>
                    <a:gd name="T31" fmla="*/ 12 h 669"/>
                    <a:gd name="T32" fmla="*/ 0 w 71"/>
                    <a:gd name="T33" fmla="*/ 0 h 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669">
                      <a:moveTo>
                        <a:pt x="30" y="663"/>
                      </a:moveTo>
                      <a:lnTo>
                        <a:pt x="30" y="335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335"/>
                      </a:lnTo>
                      <a:lnTo>
                        <a:pt x="42" y="663"/>
                      </a:lnTo>
                      <a:lnTo>
                        <a:pt x="30" y="663"/>
                      </a:lnTo>
                      <a:close/>
                      <a:moveTo>
                        <a:pt x="0" y="657"/>
                      </a:moveTo>
                      <a:lnTo>
                        <a:pt x="71" y="657"/>
                      </a:lnTo>
                      <a:lnTo>
                        <a:pt x="71" y="669"/>
                      </a:lnTo>
                      <a:lnTo>
                        <a:pt x="0" y="669"/>
                      </a:lnTo>
                      <a:lnTo>
                        <a:pt x="0" y="657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1" name="Freeform 286"/>
                <p:cNvSpPr>
                  <a:spLocks noEditPoints="1"/>
                </p:cNvSpPr>
                <p:nvPr/>
              </p:nvSpPr>
              <p:spPr bwMode="auto">
                <a:xfrm>
                  <a:off x="1845004" y="4945063"/>
                  <a:ext cx="55563" cy="427037"/>
                </a:xfrm>
                <a:custGeom>
                  <a:avLst/>
                  <a:gdLst>
                    <a:gd name="T0" fmla="*/ 31 w 71"/>
                    <a:gd name="T1" fmla="*/ 532 h 538"/>
                    <a:gd name="T2" fmla="*/ 31 w 71"/>
                    <a:gd name="T3" fmla="*/ 269 h 538"/>
                    <a:gd name="T4" fmla="*/ 31 w 71"/>
                    <a:gd name="T5" fmla="*/ 6 h 538"/>
                    <a:gd name="T6" fmla="*/ 42 w 71"/>
                    <a:gd name="T7" fmla="*/ 6 h 538"/>
                    <a:gd name="T8" fmla="*/ 42 w 71"/>
                    <a:gd name="T9" fmla="*/ 269 h 538"/>
                    <a:gd name="T10" fmla="*/ 42 w 71"/>
                    <a:gd name="T11" fmla="*/ 532 h 538"/>
                    <a:gd name="T12" fmla="*/ 31 w 71"/>
                    <a:gd name="T13" fmla="*/ 532 h 538"/>
                    <a:gd name="T14" fmla="*/ 0 w 71"/>
                    <a:gd name="T15" fmla="*/ 527 h 538"/>
                    <a:gd name="T16" fmla="*/ 71 w 71"/>
                    <a:gd name="T17" fmla="*/ 527 h 538"/>
                    <a:gd name="T18" fmla="*/ 71 w 71"/>
                    <a:gd name="T19" fmla="*/ 538 h 538"/>
                    <a:gd name="T20" fmla="*/ 0 w 71"/>
                    <a:gd name="T21" fmla="*/ 538 h 538"/>
                    <a:gd name="T22" fmla="*/ 0 w 71"/>
                    <a:gd name="T23" fmla="*/ 527 h 538"/>
                    <a:gd name="T24" fmla="*/ 0 w 71"/>
                    <a:gd name="T25" fmla="*/ 0 h 538"/>
                    <a:gd name="T26" fmla="*/ 71 w 71"/>
                    <a:gd name="T27" fmla="*/ 0 h 538"/>
                    <a:gd name="T28" fmla="*/ 71 w 71"/>
                    <a:gd name="T29" fmla="*/ 12 h 538"/>
                    <a:gd name="T30" fmla="*/ 0 w 71"/>
                    <a:gd name="T31" fmla="*/ 12 h 538"/>
                    <a:gd name="T32" fmla="*/ 0 w 71"/>
                    <a:gd name="T33" fmla="*/ 0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538">
                      <a:moveTo>
                        <a:pt x="31" y="532"/>
                      </a:moveTo>
                      <a:lnTo>
                        <a:pt x="31" y="269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269"/>
                      </a:lnTo>
                      <a:lnTo>
                        <a:pt x="42" y="532"/>
                      </a:lnTo>
                      <a:lnTo>
                        <a:pt x="31" y="532"/>
                      </a:lnTo>
                      <a:close/>
                      <a:moveTo>
                        <a:pt x="0" y="527"/>
                      </a:moveTo>
                      <a:lnTo>
                        <a:pt x="71" y="527"/>
                      </a:lnTo>
                      <a:lnTo>
                        <a:pt x="71" y="538"/>
                      </a:lnTo>
                      <a:lnTo>
                        <a:pt x="0" y="538"/>
                      </a:lnTo>
                      <a:lnTo>
                        <a:pt x="0" y="527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2" name="Rectangle 287"/>
                <p:cNvSpPr>
                  <a:spLocks noChangeArrowheads="1"/>
                </p:cNvSpPr>
                <p:nvPr/>
              </p:nvSpPr>
              <p:spPr bwMode="auto">
                <a:xfrm>
                  <a:off x="950913" y="4532313"/>
                  <a:ext cx="9525" cy="1408112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3" name="Freeform 288"/>
                <p:cNvSpPr>
                  <a:spLocks noEditPoints="1"/>
                </p:cNvSpPr>
                <p:nvPr/>
              </p:nvSpPr>
              <p:spPr bwMode="auto">
                <a:xfrm>
                  <a:off x="955675" y="4527550"/>
                  <a:ext cx="39688" cy="1417637"/>
                </a:xfrm>
                <a:custGeom>
                  <a:avLst/>
                  <a:gdLst>
                    <a:gd name="T0" fmla="*/ 0 w 50"/>
                    <a:gd name="T1" fmla="*/ 1774 h 1786"/>
                    <a:gd name="T2" fmla="*/ 50 w 50"/>
                    <a:gd name="T3" fmla="*/ 1774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4 h 1786"/>
                    <a:gd name="T10" fmla="*/ 0 w 50"/>
                    <a:gd name="T11" fmla="*/ 1479 h 1786"/>
                    <a:gd name="T12" fmla="*/ 50 w 50"/>
                    <a:gd name="T13" fmla="*/ 1479 h 1786"/>
                    <a:gd name="T14" fmla="*/ 50 w 50"/>
                    <a:gd name="T15" fmla="*/ 1490 h 1786"/>
                    <a:gd name="T16" fmla="*/ 0 w 50"/>
                    <a:gd name="T17" fmla="*/ 1490 h 1786"/>
                    <a:gd name="T18" fmla="*/ 0 w 50"/>
                    <a:gd name="T19" fmla="*/ 1479 h 1786"/>
                    <a:gd name="T20" fmla="*/ 0 w 50"/>
                    <a:gd name="T21" fmla="*/ 1183 h 1786"/>
                    <a:gd name="T22" fmla="*/ 50 w 50"/>
                    <a:gd name="T23" fmla="*/ 1183 h 1786"/>
                    <a:gd name="T24" fmla="*/ 50 w 50"/>
                    <a:gd name="T25" fmla="*/ 1194 h 1786"/>
                    <a:gd name="T26" fmla="*/ 0 w 50"/>
                    <a:gd name="T27" fmla="*/ 1194 h 1786"/>
                    <a:gd name="T28" fmla="*/ 0 w 50"/>
                    <a:gd name="T29" fmla="*/ 1183 h 1786"/>
                    <a:gd name="T30" fmla="*/ 0 w 50"/>
                    <a:gd name="T31" fmla="*/ 887 h 1786"/>
                    <a:gd name="T32" fmla="*/ 50 w 50"/>
                    <a:gd name="T33" fmla="*/ 887 h 1786"/>
                    <a:gd name="T34" fmla="*/ 50 w 50"/>
                    <a:gd name="T35" fmla="*/ 899 h 1786"/>
                    <a:gd name="T36" fmla="*/ 0 w 50"/>
                    <a:gd name="T37" fmla="*/ 899 h 1786"/>
                    <a:gd name="T38" fmla="*/ 0 w 50"/>
                    <a:gd name="T39" fmla="*/ 887 h 1786"/>
                    <a:gd name="T40" fmla="*/ 0 w 50"/>
                    <a:gd name="T41" fmla="*/ 591 h 1786"/>
                    <a:gd name="T42" fmla="*/ 50 w 50"/>
                    <a:gd name="T43" fmla="*/ 591 h 1786"/>
                    <a:gd name="T44" fmla="*/ 50 w 50"/>
                    <a:gd name="T45" fmla="*/ 603 h 1786"/>
                    <a:gd name="T46" fmla="*/ 0 w 50"/>
                    <a:gd name="T47" fmla="*/ 603 h 1786"/>
                    <a:gd name="T48" fmla="*/ 0 w 50"/>
                    <a:gd name="T49" fmla="*/ 591 h 1786"/>
                    <a:gd name="T50" fmla="*/ 0 w 50"/>
                    <a:gd name="T51" fmla="*/ 296 h 1786"/>
                    <a:gd name="T52" fmla="*/ 50 w 50"/>
                    <a:gd name="T53" fmla="*/ 296 h 1786"/>
                    <a:gd name="T54" fmla="*/ 50 w 50"/>
                    <a:gd name="T55" fmla="*/ 307 h 1786"/>
                    <a:gd name="T56" fmla="*/ 0 w 50"/>
                    <a:gd name="T57" fmla="*/ 307 h 1786"/>
                    <a:gd name="T58" fmla="*/ 0 w 50"/>
                    <a:gd name="T59" fmla="*/ 296 h 1786"/>
                    <a:gd name="T60" fmla="*/ 0 w 50"/>
                    <a:gd name="T61" fmla="*/ 0 h 1786"/>
                    <a:gd name="T62" fmla="*/ 50 w 50"/>
                    <a:gd name="T63" fmla="*/ 0 h 1786"/>
                    <a:gd name="T64" fmla="*/ 50 w 50"/>
                    <a:gd name="T65" fmla="*/ 12 h 1786"/>
                    <a:gd name="T66" fmla="*/ 0 w 50"/>
                    <a:gd name="T67" fmla="*/ 12 h 1786"/>
                    <a:gd name="T68" fmla="*/ 0 w 50"/>
                    <a:gd name="T6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" h="1786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479"/>
                      </a:moveTo>
                      <a:lnTo>
                        <a:pt x="50" y="1479"/>
                      </a:lnTo>
                      <a:lnTo>
                        <a:pt x="50" y="1490"/>
                      </a:lnTo>
                      <a:lnTo>
                        <a:pt x="0" y="1490"/>
                      </a:lnTo>
                      <a:lnTo>
                        <a:pt x="0" y="1479"/>
                      </a:lnTo>
                      <a:close/>
                      <a:moveTo>
                        <a:pt x="0" y="1183"/>
                      </a:moveTo>
                      <a:lnTo>
                        <a:pt x="50" y="1183"/>
                      </a:lnTo>
                      <a:lnTo>
                        <a:pt x="50" y="1194"/>
                      </a:lnTo>
                      <a:lnTo>
                        <a:pt x="0" y="1194"/>
                      </a:lnTo>
                      <a:lnTo>
                        <a:pt x="0" y="1183"/>
                      </a:lnTo>
                      <a:close/>
                      <a:moveTo>
                        <a:pt x="0" y="887"/>
                      </a:moveTo>
                      <a:lnTo>
                        <a:pt x="50" y="887"/>
                      </a:lnTo>
                      <a:lnTo>
                        <a:pt x="50" y="899"/>
                      </a:lnTo>
                      <a:lnTo>
                        <a:pt x="0" y="899"/>
                      </a:lnTo>
                      <a:lnTo>
                        <a:pt x="0" y="887"/>
                      </a:lnTo>
                      <a:close/>
                      <a:moveTo>
                        <a:pt x="0" y="591"/>
                      </a:moveTo>
                      <a:lnTo>
                        <a:pt x="50" y="591"/>
                      </a:lnTo>
                      <a:lnTo>
                        <a:pt x="50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296"/>
                      </a:moveTo>
                      <a:lnTo>
                        <a:pt x="50" y="296"/>
                      </a:lnTo>
                      <a:lnTo>
                        <a:pt x="50" y="307"/>
                      </a:lnTo>
                      <a:lnTo>
                        <a:pt x="0" y="307"/>
                      </a:lnTo>
                      <a:lnTo>
                        <a:pt x="0" y="296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4" name="Rectangle 289"/>
                <p:cNvSpPr>
                  <a:spLocks noChangeArrowheads="1"/>
                </p:cNvSpPr>
                <p:nvPr/>
              </p:nvSpPr>
              <p:spPr bwMode="auto">
                <a:xfrm>
                  <a:off x="955675" y="5935663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7" name="Rectangle 292"/>
                <p:cNvSpPr>
                  <a:spLocks noChangeArrowheads="1"/>
                </p:cNvSpPr>
                <p:nvPr/>
              </p:nvSpPr>
              <p:spPr bwMode="auto">
                <a:xfrm>
                  <a:off x="876833" y="58547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208" name="Rectangle 293"/>
                <p:cNvSpPr>
                  <a:spLocks noChangeArrowheads="1"/>
                </p:cNvSpPr>
                <p:nvPr/>
              </p:nvSpPr>
              <p:spPr bwMode="auto">
                <a:xfrm>
                  <a:off x="863679" y="56197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209" name="Rectangle 294"/>
                <p:cNvSpPr>
                  <a:spLocks noChangeArrowheads="1"/>
                </p:cNvSpPr>
                <p:nvPr/>
              </p:nvSpPr>
              <p:spPr bwMode="auto">
                <a:xfrm>
                  <a:off x="863679" y="53848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210" name="Rectangle 295"/>
                <p:cNvSpPr>
                  <a:spLocks noChangeArrowheads="1"/>
                </p:cNvSpPr>
                <p:nvPr/>
              </p:nvSpPr>
              <p:spPr bwMode="auto">
                <a:xfrm>
                  <a:off x="863679" y="515143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211" name="Rectangle 296"/>
                <p:cNvSpPr>
                  <a:spLocks noChangeArrowheads="1"/>
                </p:cNvSpPr>
                <p:nvPr/>
              </p:nvSpPr>
              <p:spPr bwMode="auto">
                <a:xfrm>
                  <a:off x="863679" y="49164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212" name="Rectangle 297"/>
                <p:cNvSpPr>
                  <a:spLocks noChangeArrowheads="1"/>
                </p:cNvSpPr>
                <p:nvPr/>
              </p:nvSpPr>
              <p:spPr bwMode="auto">
                <a:xfrm>
                  <a:off x="818795" y="468153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1213" name="Rectangle 298"/>
                <p:cNvSpPr>
                  <a:spLocks noChangeArrowheads="1"/>
                </p:cNvSpPr>
                <p:nvPr/>
              </p:nvSpPr>
              <p:spPr bwMode="auto">
                <a:xfrm>
                  <a:off x="818795" y="444658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4" name="Rectangle 305"/>
                <p:cNvSpPr>
                  <a:spLocks noChangeArrowheads="1"/>
                </p:cNvSpPr>
                <p:nvPr/>
              </p:nvSpPr>
              <p:spPr bwMode="auto">
                <a:xfrm>
                  <a:off x="963669" y="4357854"/>
                  <a:ext cx="415178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G6pc1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603" name="直線コネクタ 602"/>
              <p:cNvCxnSpPr/>
              <p:nvPr/>
            </p:nvCxnSpPr>
            <p:spPr>
              <a:xfrm>
                <a:off x="2568277" y="3992488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7" name="テキスト ボックス 246"/>
            <p:cNvSpPr txBox="1"/>
            <p:nvPr/>
          </p:nvSpPr>
          <p:spPr>
            <a:xfrm rot="16200000">
              <a:off x="4525884" y="109742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-4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76644" y="2063784"/>
            <a:ext cx="1455043" cy="1598481"/>
            <a:chOff x="176644" y="2063784"/>
            <a:chExt cx="1455043" cy="1598481"/>
          </a:xfrm>
        </p:grpSpPr>
        <p:grpSp>
          <p:nvGrpSpPr>
            <p:cNvPr id="402" name="グループ化 401"/>
            <p:cNvGrpSpPr/>
            <p:nvPr/>
          </p:nvGrpSpPr>
          <p:grpSpPr>
            <a:xfrm>
              <a:off x="392088" y="2063784"/>
              <a:ext cx="1239599" cy="1598481"/>
              <a:chOff x="3460550" y="3803748"/>
              <a:chExt cx="1239599" cy="1598481"/>
            </a:xfrm>
          </p:grpSpPr>
          <p:grpSp>
            <p:nvGrpSpPr>
              <p:cNvPr id="394" name="グループ化 393"/>
              <p:cNvGrpSpPr/>
              <p:nvPr/>
            </p:nvGrpSpPr>
            <p:grpSpPr>
              <a:xfrm>
                <a:off x="3460550" y="3803748"/>
                <a:ext cx="1239599" cy="1598481"/>
                <a:chOff x="2977839" y="4369596"/>
                <a:chExt cx="1239599" cy="1598481"/>
              </a:xfrm>
            </p:grpSpPr>
            <p:sp>
              <p:nvSpPr>
                <p:cNvPr id="329" name="Freeform 310"/>
                <p:cNvSpPr>
                  <a:spLocks noEditPoints="1"/>
                </p:cNvSpPr>
                <p:nvPr/>
              </p:nvSpPr>
              <p:spPr bwMode="auto">
                <a:xfrm>
                  <a:off x="3255075" y="5102890"/>
                  <a:ext cx="176400" cy="865187"/>
                </a:xfrm>
                <a:custGeom>
                  <a:avLst/>
                  <a:gdLst>
                    <a:gd name="T0" fmla="*/ 0 w 238"/>
                    <a:gd name="T1" fmla="*/ 6 h 1091"/>
                    <a:gd name="T2" fmla="*/ 0 w 238"/>
                    <a:gd name="T3" fmla="*/ 0 h 1091"/>
                    <a:gd name="T4" fmla="*/ 6 w 238"/>
                    <a:gd name="T5" fmla="*/ 0 h 1091"/>
                    <a:gd name="T6" fmla="*/ 233 w 238"/>
                    <a:gd name="T7" fmla="*/ 0 h 1091"/>
                    <a:gd name="T8" fmla="*/ 236 w 238"/>
                    <a:gd name="T9" fmla="*/ 0 h 1091"/>
                    <a:gd name="T10" fmla="*/ 238 w 238"/>
                    <a:gd name="T11" fmla="*/ 6 h 1091"/>
                    <a:gd name="T12" fmla="*/ 238 w 238"/>
                    <a:gd name="T13" fmla="*/ 1085 h 1091"/>
                    <a:gd name="T14" fmla="*/ 236 w 238"/>
                    <a:gd name="T15" fmla="*/ 1089 h 1091"/>
                    <a:gd name="T16" fmla="*/ 233 w 238"/>
                    <a:gd name="T17" fmla="*/ 1091 h 1091"/>
                    <a:gd name="T18" fmla="*/ 6 w 238"/>
                    <a:gd name="T19" fmla="*/ 1091 h 1091"/>
                    <a:gd name="T20" fmla="*/ 0 w 238"/>
                    <a:gd name="T21" fmla="*/ 1089 h 1091"/>
                    <a:gd name="T22" fmla="*/ 0 w 238"/>
                    <a:gd name="T23" fmla="*/ 1085 h 1091"/>
                    <a:gd name="T24" fmla="*/ 0 w 238"/>
                    <a:gd name="T25" fmla="*/ 6 h 1091"/>
                    <a:gd name="T26" fmla="*/ 12 w 238"/>
                    <a:gd name="T27" fmla="*/ 1085 h 1091"/>
                    <a:gd name="T28" fmla="*/ 6 w 238"/>
                    <a:gd name="T29" fmla="*/ 1079 h 1091"/>
                    <a:gd name="T30" fmla="*/ 233 w 238"/>
                    <a:gd name="T31" fmla="*/ 1079 h 1091"/>
                    <a:gd name="T32" fmla="*/ 227 w 238"/>
                    <a:gd name="T33" fmla="*/ 1085 h 1091"/>
                    <a:gd name="T34" fmla="*/ 227 w 238"/>
                    <a:gd name="T35" fmla="*/ 6 h 1091"/>
                    <a:gd name="T36" fmla="*/ 233 w 238"/>
                    <a:gd name="T37" fmla="*/ 12 h 1091"/>
                    <a:gd name="T38" fmla="*/ 6 w 238"/>
                    <a:gd name="T39" fmla="*/ 12 h 1091"/>
                    <a:gd name="T40" fmla="*/ 12 w 238"/>
                    <a:gd name="T41" fmla="*/ 6 h 1091"/>
                    <a:gd name="T42" fmla="*/ 12 w 238"/>
                    <a:gd name="T43" fmla="*/ 1085 h 10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091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3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085"/>
                      </a:lnTo>
                      <a:lnTo>
                        <a:pt x="236" y="1089"/>
                      </a:lnTo>
                      <a:lnTo>
                        <a:pt x="233" y="1091"/>
                      </a:lnTo>
                      <a:lnTo>
                        <a:pt x="6" y="1091"/>
                      </a:lnTo>
                      <a:lnTo>
                        <a:pt x="0" y="1089"/>
                      </a:lnTo>
                      <a:lnTo>
                        <a:pt x="0" y="1085"/>
                      </a:lnTo>
                      <a:lnTo>
                        <a:pt x="0" y="6"/>
                      </a:lnTo>
                      <a:close/>
                      <a:moveTo>
                        <a:pt x="12" y="1085"/>
                      </a:moveTo>
                      <a:lnTo>
                        <a:pt x="6" y="1079"/>
                      </a:lnTo>
                      <a:lnTo>
                        <a:pt x="233" y="1079"/>
                      </a:lnTo>
                      <a:lnTo>
                        <a:pt x="227" y="1085"/>
                      </a:lnTo>
                      <a:lnTo>
                        <a:pt x="227" y="6"/>
                      </a:lnTo>
                      <a:lnTo>
                        <a:pt x="233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108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Rectangle 311"/>
                <p:cNvSpPr>
                  <a:spLocks noChangeArrowheads="1"/>
                </p:cNvSpPr>
                <p:nvPr/>
              </p:nvSpPr>
              <p:spPr bwMode="auto">
                <a:xfrm>
                  <a:off x="3656081" y="5135563"/>
                  <a:ext cx="176400" cy="820737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Freeform 312"/>
                <p:cNvSpPr>
                  <a:spLocks noEditPoints="1"/>
                </p:cNvSpPr>
                <p:nvPr/>
              </p:nvSpPr>
              <p:spPr bwMode="auto">
                <a:xfrm>
                  <a:off x="3658878" y="5135563"/>
                  <a:ext cx="176400" cy="830262"/>
                </a:xfrm>
                <a:custGeom>
                  <a:avLst/>
                  <a:gdLst>
                    <a:gd name="T0" fmla="*/ 0 w 240"/>
                    <a:gd name="T1" fmla="*/ 6 h 1047"/>
                    <a:gd name="T2" fmla="*/ 0 w 240"/>
                    <a:gd name="T3" fmla="*/ 0 h 1047"/>
                    <a:gd name="T4" fmla="*/ 5 w 240"/>
                    <a:gd name="T5" fmla="*/ 0 h 1047"/>
                    <a:gd name="T6" fmla="*/ 234 w 240"/>
                    <a:gd name="T7" fmla="*/ 0 h 1047"/>
                    <a:gd name="T8" fmla="*/ 238 w 240"/>
                    <a:gd name="T9" fmla="*/ 0 h 1047"/>
                    <a:gd name="T10" fmla="*/ 240 w 240"/>
                    <a:gd name="T11" fmla="*/ 6 h 1047"/>
                    <a:gd name="T12" fmla="*/ 240 w 240"/>
                    <a:gd name="T13" fmla="*/ 1041 h 1047"/>
                    <a:gd name="T14" fmla="*/ 238 w 240"/>
                    <a:gd name="T15" fmla="*/ 1045 h 1047"/>
                    <a:gd name="T16" fmla="*/ 234 w 240"/>
                    <a:gd name="T17" fmla="*/ 1047 h 1047"/>
                    <a:gd name="T18" fmla="*/ 5 w 240"/>
                    <a:gd name="T19" fmla="*/ 1047 h 1047"/>
                    <a:gd name="T20" fmla="*/ 0 w 240"/>
                    <a:gd name="T21" fmla="*/ 1045 h 1047"/>
                    <a:gd name="T22" fmla="*/ 0 w 240"/>
                    <a:gd name="T23" fmla="*/ 1041 h 1047"/>
                    <a:gd name="T24" fmla="*/ 0 w 240"/>
                    <a:gd name="T25" fmla="*/ 6 h 1047"/>
                    <a:gd name="T26" fmla="*/ 11 w 240"/>
                    <a:gd name="T27" fmla="*/ 1041 h 1047"/>
                    <a:gd name="T28" fmla="*/ 5 w 240"/>
                    <a:gd name="T29" fmla="*/ 1035 h 1047"/>
                    <a:gd name="T30" fmla="*/ 234 w 240"/>
                    <a:gd name="T31" fmla="*/ 1035 h 1047"/>
                    <a:gd name="T32" fmla="*/ 228 w 240"/>
                    <a:gd name="T33" fmla="*/ 1041 h 1047"/>
                    <a:gd name="T34" fmla="*/ 228 w 240"/>
                    <a:gd name="T35" fmla="*/ 6 h 1047"/>
                    <a:gd name="T36" fmla="*/ 234 w 240"/>
                    <a:gd name="T37" fmla="*/ 12 h 1047"/>
                    <a:gd name="T38" fmla="*/ 5 w 240"/>
                    <a:gd name="T39" fmla="*/ 12 h 1047"/>
                    <a:gd name="T40" fmla="*/ 11 w 240"/>
                    <a:gd name="T41" fmla="*/ 6 h 1047"/>
                    <a:gd name="T42" fmla="*/ 11 w 240"/>
                    <a:gd name="T43" fmla="*/ 1041 h 10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0" h="1047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34" y="0"/>
                      </a:lnTo>
                      <a:lnTo>
                        <a:pt x="238" y="0"/>
                      </a:lnTo>
                      <a:lnTo>
                        <a:pt x="240" y="6"/>
                      </a:lnTo>
                      <a:lnTo>
                        <a:pt x="240" y="1041"/>
                      </a:lnTo>
                      <a:lnTo>
                        <a:pt x="238" y="1045"/>
                      </a:lnTo>
                      <a:lnTo>
                        <a:pt x="234" y="1047"/>
                      </a:lnTo>
                      <a:lnTo>
                        <a:pt x="5" y="1047"/>
                      </a:lnTo>
                      <a:lnTo>
                        <a:pt x="0" y="1045"/>
                      </a:lnTo>
                      <a:lnTo>
                        <a:pt x="0" y="1041"/>
                      </a:lnTo>
                      <a:lnTo>
                        <a:pt x="0" y="6"/>
                      </a:lnTo>
                      <a:close/>
                      <a:moveTo>
                        <a:pt x="11" y="1041"/>
                      </a:moveTo>
                      <a:lnTo>
                        <a:pt x="5" y="1035"/>
                      </a:lnTo>
                      <a:lnTo>
                        <a:pt x="234" y="1035"/>
                      </a:lnTo>
                      <a:lnTo>
                        <a:pt x="228" y="1041"/>
                      </a:lnTo>
                      <a:lnTo>
                        <a:pt x="228" y="6"/>
                      </a:lnTo>
                      <a:lnTo>
                        <a:pt x="234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10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Rectangle 313"/>
                <p:cNvSpPr>
                  <a:spLocks noChangeArrowheads="1"/>
                </p:cNvSpPr>
                <p:nvPr/>
              </p:nvSpPr>
              <p:spPr bwMode="auto">
                <a:xfrm>
                  <a:off x="3947351" y="4975225"/>
                  <a:ext cx="176400" cy="98583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Freeform 314"/>
                <p:cNvSpPr>
                  <a:spLocks noEditPoints="1"/>
                </p:cNvSpPr>
                <p:nvPr/>
              </p:nvSpPr>
              <p:spPr bwMode="auto">
                <a:xfrm>
                  <a:off x="3950419" y="4970463"/>
                  <a:ext cx="176400" cy="995362"/>
                </a:xfrm>
                <a:custGeom>
                  <a:avLst/>
                  <a:gdLst>
                    <a:gd name="T0" fmla="*/ 0 w 238"/>
                    <a:gd name="T1" fmla="*/ 6 h 1254"/>
                    <a:gd name="T2" fmla="*/ 0 w 238"/>
                    <a:gd name="T3" fmla="*/ 0 h 1254"/>
                    <a:gd name="T4" fmla="*/ 6 w 238"/>
                    <a:gd name="T5" fmla="*/ 0 h 1254"/>
                    <a:gd name="T6" fmla="*/ 232 w 238"/>
                    <a:gd name="T7" fmla="*/ 0 h 1254"/>
                    <a:gd name="T8" fmla="*/ 236 w 238"/>
                    <a:gd name="T9" fmla="*/ 0 h 1254"/>
                    <a:gd name="T10" fmla="*/ 238 w 238"/>
                    <a:gd name="T11" fmla="*/ 6 h 1254"/>
                    <a:gd name="T12" fmla="*/ 238 w 238"/>
                    <a:gd name="T13" fmla="*/ 1248 h 1254"/>
                    <a:gd name="T14" fmla="*/ 236 w 238"/>
                    <a:gd name="T15" fmla="*/ 1252 h 1254"/>
                    <a:gd name="T16" fmla="*/ 232 w 238"/>
                    <a:gd name="T17" fmla="*/ 1254 h 1254"/>
                    <a:gd name="T18" fmla="*/ 6 w 238"/>
                    <a:gd name="T19" fmla="*/ 1254 h 1254"/>
                    <a:gd name="T20" fmla="*/ 0 w 238"/>
                    <a:gd name="T21" fmla="*/ 1252 h 1254"/>
                    <a:gd name="T22" fmla="*/ 0 w 238"/>
                    <a:gd name="T23" fmla="*/ 1248 h 1254"/>
                    <a:gd name="T24" fmla="*/ 0 w 238"/>
                    <a:gd name="T25" fmla="*/ 6 h 1254"/>
                    <a:gd name="T26" fmla="*/ 12 w 238"/>
                    <a:gd name="T27" fmla="*/ 1248 h 1254"/>
                    <a:gd name="T28" fmla="*/ 6 w 238"/>
                    <a:gd name="T29" fmla="*/ 1242 h 1254"/>
                    <a:gd name="T30" fmla="*/ 232 w 238"/>
                    <a:gd name="T31" fmla="*/ 1242 h 1254"/>
                    <a:gd name="T32" fmla="*/ 227 w 238"/>
                    <a:gd name="T33" fmla="*/ 1248 h 1254"/>
                    <a:gd name="T34" fmla="*/ 227 w 238"/>
                    <a:gd name="T35" fmla="*/ 6 h 1254"/>
                    <a:gd name="T36" fmla="*/ 232 w 238"/>
                    <a:gd name="T37" fmla="*/ 11 h 1254"/>
                    <a:gd name="T38" fmla="*/ 6 w 238"/>
                    <a:gd name="T39" fmla="*/ 11 h 1254"/>
                    <a:gd name="T40" fmla="*/ 12 w 238"/>
                    <a:gd name="T41" fmla="*/ 6 h 1254"/>
                    <a:gd name="T42" fmla="*/ 12 w 238"/>
                    <a:gd name="T43" fmla="*/ 1248 h 12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254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248"/>
                      </a:lnTo>
                      <a:lnTo>
                        <a:pt x="236" y="1252"/>
                      </a:lnTo>
                      <a:lnTo>
                        <a:pt x="232" y="1254"/>
                      </a:lnTo>
                      <a:lnTo>
                        <a:pt x="6" y="1254"/>
                      </a:lnTo>
                      <a:lnTo>
                        <a:pt x="0" y="1252"/>
                      </a:lnTo>
                      <a:lnTo>
                        <a:pt x="0" y="1248"/>
                      </a:lnTo>
                      <a:lnTo>
                        <a:pt x="0" y="6"/>
                      </a:lnTo>
                      <a:close/>
                      <a:moveTo>
                        <a:pt x="12" y="1248"/>
                      </a:moveTo>
                      <a:lnTo>
                        <a:pt x="6" y="1242"/>
                      </a:lnTo>
                      <a:lnTo>
                        <a:pt x="232" y="1242"/>
                      </a:lnTo>
                      <a:lnTo>
                        <a:pt x="227" y="1248"/>
                      </a:lnTo>
                      <a:lnTo>
                        <a:pt x="227" y="6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2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Freeform 315"/>
                <p:cNvSpPr>
                  <a:spLocks noEditPoints="1"/>
                </p:cNvSpPr>
                <p:nvPr/>
              </p:nvSpPr>
              <p:spPr bwMode="auto">
                <a:xfrm>
                  <a:off x="3314700" y="4987925"/>
                  <a:ext cx="57150" cy="234950"/>
                </a:xfrm>
                <a:custGeom>
                  <a:avLst/>
                  <a:gdLst>
                    <a:gd name="T0" fmla="*/ 29 w 71"/>
                    <a:gd name="T1" fmla="*/ 290 h 296"/>
                    <a:gd name="T2" fmla="*/ 29 w 71"/>
                    <a:gd name="T3" fmla="*/ 148 h 296"/>
                    <a:gd name="T4" fmla="*/ 29 w 71"/>
                    <a:gd name="T5" fmla="*/ 6 h 296"/>
                    <a:gd name="T6" fmla="*/ 40 w 71"/>
                    <a:gd name="T7" fmla="*/ 6 h 296"/>
                    <a:gd name="T8" fmla="*/ 40 w 71"/>
                    <a:gd name="T9" fmla="*/ 148 h 296"/>
                    <a:gd name="T10" fmla="*/ 40 w 71"/>
                    <a:gd name="T11" fmla="*/ 290 h 296"/>
                    <a:gd name="T12" fmla="*/ 29 w 71"/>
                    <a:gd name="T13" fmla="*/ 290 h 296"/>
                    <a:gd name="T14" fmla="*/ 0 w 71"/>
                    <a:gd name="T15" fmla="*/ 284 h 296"/>
                    <a:gd name="T16" fmla="*/ 71 w 71"/>
                    <a:gd name="T17" fmla="*/ 284 h 296"/>
                    <a:gd name="T18" fmla="*/ 71 w 71"/>
                    <a:gd name="T19" fmla="*/ 296 h 296"/>
                    <a:gd name="T20" fmla="*/ 0 w 71"/>
                    <a:gd name="T21" fmla="*/ 296 h 296"/>
                    <a:gd name="T22" fmla="*/ 0 w 71"/>
                    <a:gd name="T23" fmla="*/ 284 h 296"/>
                    <a:gd name="T24" fmla="*/ 0 w 71"/>
                    <a:gd name="T25" fmla="*/ 0 h 296"/>
                    <a:gd name="T26" fmla="*/ 71 w 71"/>
                    <a:gd name="T27" fmla="*/ 0 h 296"/>
                    <a:gd name="T28" fmla="*/ 71 w 71"/>
                    <a:gd name="T29" fmla="*/ 11 h 296"/>
                    <a:gd name="T30" fmla="*/ 0 w 71"/>
                    <a:gd name="T31" fmla="*/ 11 h 296"/>
                    <a:gd name="T32" fmla="*/ 0 w 71"/>
                    <a:gd name="T33" fmla="*/ 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296">
                      <a:moveTo>
                        <a:pt x="29" y="290"/>
                      </a:moveTo>
                      <a:lnTo>
                        <a:pt x="29" y="148"/>
                      </a:lnTo>
                      <a:lnTo>
                        <a:pt x="29" y="6"/>
                      </a:lnTo>
                      <a:lnTo>
                        <a:pt x="40" y="6"/>
                      </a:lnTo>
                      <a:lnTo>
                        <a:pt x="40" y="148"/>
                      </a:lnTo>
                      <a:lnTo>
                        <a:pt x="40" y="290"/>
                      </a:lnTo>
                      <a:lnTo>
                        <a:pt x="29" y="290"/>
                      </a:lnTo>
                      <a:close/>
                      <a:moveTo>
                        <a:pt x="0" y="284"/>
                      </a:moveTo>
                      <a:lnTo>
                        <a:pt x="71" y="284"/>
                      </a:lnTo>
                      <a:lnTo>
                        <a:pt x="71" y="296"/>
                      </a:lnTo>
                      <a:lnTo>
                        <a:pt x="0" y="296"/>
                      </a:lnTo>
                      <a:lnTo>
                        <a:pt x="0" y="284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Freeform 316"/>
                <p:cNvSpPr>
                  <a:spLocks noEditPoints="1"/>
                </p:cNvSpPr>
                <p:nvPr/>
              </p:nvSpPr>
              <p:spPr bwMode="auto">
                <a:xfrm>
                  <a:off x="3720464" y="5075126"/>
                  <a:ext cx="55563" cy="104775"/>
                </a:xfrm>
                <a:custGeom>
                  <a:avLst/>
                  <a:gdLst>
                    <a:gd name="T0" fmla="*/ 31 w 71"/>
                    <a:gd name="T1" fmla="*/ 124 h 130"/>
                    <a:gd name="T2" fmla="*/ 31 w 71"/>
                    <a:gd name="T3" fmla="*/ 65 h 130"/>
                    <a:gd name="T4" fmla="*/ 31 w 71"/>
                    <a:gd name="T5" fmla="*/ 5 h 130"/>
                    <a:gd name="T6" fmla="*/ 42 w 71"/>
                    <a:gd name="T7" fmla="*/ 5 h 130"/>
                    <a:gd name="T8" fmla="*/ 42 w 71"/>
                    <a:gd name="T9" fmla="*/ 65 h 130"/>
                    <a:gd name="T10" fmla="*/ 42 w 71"/>
                    <a:gd name="T11" fmla="*/ 124 h 130"/>
                    <a:gd name="T12" fmla="*/ 31 w 71"/>
                    <a:gd name="T13" fmla="*/ 124 h 130"/>
                    <a:gd name="T14" fmla="*/ 0 w 71"/>
                    <a:gd name="T15" fmla="*/ 119 h 130"/>
                    <a:gd name="T16" fmla="*/ 71 w 71"/>
                    <a:gd name="T17" fmla="*/ 119 h 130"/>
                    <a:gd name="T18" fmla="*/ 71 w 71"/>
                    <a:gd name="T19" fmla="*/ 130 h 130"/>
                    <a:gd name="T20" fmla="*/ 0 w 71"/>
                    <a:gd name="T21" fmla="*/ 130 h 130"/>
                    <a:gd name="T22" fmla="*/ 0 w 71"/>
                    <a:gd name="T23" fmla="*/ 119 h 130"/>
                    <a:gd name="T24" fmla="*/ 0 w 71"/>
                    <a:gd name="T25" fmla="*/ 0 h 130"/>
                    <a:gd name="T26" fmla="*/ 71 w 71"/>
                    <a:gd name="T27" fmla="*/ 0 h 130"/>
                    <a:gd name="T28" fmla="*/ 71 w 71"/>
                    <a:gd name="T29" fmla="*/ 11 h 130"/>
                    <a:gd name="T30" fmla="*/ 0 w 71"/>
                    <a:gd name="T31" fmla="*/ 11 h 130"/>
                    <a:gd name="T32" fmla="*/ 0 w 71"/>
                    <a:gd name="T33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130">
                      <a:moveTo>
                        <a:pt x="31" y="124"/>
                      </a:moveTo>
                      <a:lnTo>
                        <a:pt x="31" y="65"/>
                      </a:lnTo>
                      <a:lnTo>
                        <a:pt x="31" y="5"/>
                      </a:lnTo>
                      <a:lnTo>
                        <a:pt x="42" y="5"/>
                      </a:lnTo>
                      <a:lnTo>
                        <a:pt x="42" y="65"/>
                      </a:lnTo>
                      <a:lnTo>
                        <a:pt x="42" y="124"/>
                      </a:lnTo>
                      <a:lnTo>
                        <a:pt x="31" y="124"/>
                      </a:lnTo>
                      <a:close/>
                      <a:moveTo>
                        <a:pt x="0" y="119"/>
                      </a:moveTo>
                      <a:lnTo>
                        <a:pt x="71" y="119"/>
                      </a:lnTo>
                      <a:lnTo>
                        <a:pt x="71" y="130"/>
                      </a:lnTo>
                      <a:lnTo>
                        <a:pt x="0" y="130"/>
                      </a:lnTo>
                      <a:lnTo>
                        <a:pt x="0" y="119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317"/>
                <p:cNvSpPr>
                  <a:spLocks noEditPoints="1"/>
                </p:cNvSpPr>
                <p:nvPr/>
              </p:nvSpPr>
              <p:spPr bwMode="auto">
                <a:xfrm>
                  <a:off x="4007769" y="4842669"/>
                  <a:ext cx="55563" cy="255587"/>
                </a:xfrm>
                <a:custGeom>
                  <a:avLst/>
                  <a:gdLst>
                    <a:gd name="T0" fmla="*/ 30 w 71"/>
                    <a:gd name="T1" fmla="*/ 317 h 323"/>
                    <a:gd name="T2" fmla="*/ 30 w 71"/>
                    <a:gd name="T3" fmla="*/ 162 h 323"/>
                    <a:gd name="T4" fmla="*/ 30 w 71"/>
                    <a:gd name="T5" fmla="*/ 6 h 323"/>
                    <a:gd name="T6" fmla="*/ 42 w 71"/>
                    <a:gd name="T7" fmla="*/ 6 h 323"/>
                    <a:gd name="T8" fmla="*/ 42 w 71"/>
                    <a:gd name="T9" fmla="*/ 162 h 323"/>
                    <a:gd name="T10" fmla="*/ 42 w 71"/>
                    <a:gd name="T11" fmla="*/ 317 h 323"/>
                    <a:gd name="T12" fmla="*/ 30 w 71"/>
                    <a:gd name="T13" fmla="*/ 317 h 323"/>
                    <a:gd name="T14" fmla="*/ 0 w 71"/>
                    <a:gd name="T15" fmla="*/ 311 h 323"/>
                    <a:gd name="T16" fmla="*/ 71 w 71"/>
                    <a:gd name="T17" fmla="*/ 311 h 323"/>
                    <a:gd name="T18" fmla="*/ 71 w 71"/>
                    <a:gd name="T19" fmla="*/ 323 h 323"/>
                    <a:gd name="T20" fmla="*/ 0 w 71"/>
                    <a:gd name="T21" fmla="*/ 323 h 323"/>
                    <a:gd name="T22" fmla="*/ 0 w 71"/>
                    <a:gd name="T23" fmla="*/ 311 h 323"/>
                    <a:gd name="T24" fmla="*/ 0 w 71"/>
                    <a:gd name="T25" fmla="*/ 0 h 323"/>
                    <a:gd name="T26" fmla="*/ 71 w 71"/>
                    <a:gd name="T27" fmla="*/ 0 h 323"/>
                    <a:gd name="T28" fmla="*/ 71 w 71"/>
                    <a:gd name="T29" fmla="*/ 12 h 323"/>
                    <a:gd name="T30" fmla="*/ 0 w 71"/>
                    <a:gd name="T31" fmla="*/ 12 h 323"/>
                    <a:gd name="T32" fmla="*/ 0 w 71"/>
                    <a:gd name="T33" fmla="*/ 0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23">
                      <a:moveTo>
                        <a:pt x="30" y="317"/>
                      </a:moveTo>
                      <a:lnTo>
                        <a:pt x="30" y="162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162"/>
                      </a:lnTo>
                      <a:lnTo>
                        <a:pt x="42" y="317"/>
                      </a:lnTo>
                      <a:lnTo>
                        <a:pt x="30" y="317"/>
                      </a:lnTo>
                      <a:close/>
                      <a:moveTo>
                        <a:pt x="0" y="311"/>
                      </a:moveTo>
                      <a:lnTo>
                        <a:pt x="71" y="311"/>
                      </a:lnTo>
                      <a:lnTo>
                        <a:pt x="71" y="323"/>
                      </a:lnTo>
                      <a:lnTo>
                        <a:pt x="0" y="323"/>
                      </a:lnTo>
                      <a:lnTo>
                        <a:pt x="0" y="31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Rectangle 318"/>
                <p:cNvSpPr>
                  <a:spLocks noChangeArrowheads="1"/>
                </p:cNvSpPr>
                <p:nvPr/>
              </p:nvSpPr>
              <p:spPr bwMode="auto">
                <a:xfrm>
                  <a:off x="3114675" y="4552950"/>
                  <a:ext cx="7938" cy="1408112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319"/>
                <p:cNvSpPr>
                  <a:spLocks noEditPoints="1"/>
                </p:cNvSpPr>
                <p:nvPr/>
              </p:nvSpPr>
              <p:spPr bwMode="auto">
                <a:xfrm>
                  <a:off x="3119438" y="4548188"/>
                  <a:ext cx="39688" cy="1417637"/>
                </a:xfrm>
                <a:custGeom>
                  <a:avLst/>
                  <a:gdLst>
                    <a:gd name="T0" fmla="*/ 0 w 50"/>
                    <a:gd name="T1" fmla="*/ 1774 h 1786"/>
                    <a:gd name="T2" fmla="*/ 50 w 50"/>
                    <a:gd name="T3" fmla="*/ 1774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4 h 1786"/>
                    <a:gd name="T10" fmla="*/ 0 w 50"/>
                    <a:gd name="T11" fmla="*/ 1419 h 1786"/>
                    <a:gd name="T12" fmla="*/ 50 w 50"/>
                    <a:gd name="T13" fmla="*/ 1419 h 1786"/>
                    <a:gd name="T14" fmla="*/ 50 w 50"/>
                    <a:gd name="T15" fmla="*/ 1430 h 1786"/>
                    <a:gd name="T16" fmla="*/ 0 w 50"/>
                    <a:gd name="T17" fmla="*/ 1430 h 1786"/>
                    <a:gd name="T18" fmla="*/ 0 w 50"/>
                    <a:gd name="T19" fmla="*/ 1419 h 1786"/>
                    <a:gd name="T20" fmla="*/ 0 w 50"/>
                    <a:gd name="T21" fmla="*/ 1064 h 1786"/>
                    <a:gd name="T22" fmla="*/ 50 w 50"/>
                    <a:gd name="T23" fmla="*/ 1064 h 1786"/>
                    <a:gd name="T24" fmla="*/ 50 w 50"/>
                    <a:gd name="T25" fmla="*/ 1075 h 1786"/>
                    <a:gd name="T26" fmla="*/ 0 w 50"/>
                    <a:gd name="T27" fmla="*/ 1075 h 1786"/>
                    <a:gd name="T28" fmla="*/ 0 w 50"/>
                    <a:gd name="T29" fmla="*/ 1064 h 1786"/>
                    <a:gd name="T30" fmla="*/ 0 w 50"/>
                    <a:gd name="T31" fmla="*/ 708 h 1786"/>
                    <a:gd name="T32" fmla="*/ 50 w 50"/>
                    <a:gd name="T33" fmla="*/ 708 h 1786"/>
                    <a:gd name="T34" fmla="*/ 50 w 50"/>
                    <a:gd name="T35" fmla="*/ 720 h 1786"/>
                    <a:gd name="T36" fmla="*/ 0 w 50"/>
                    <a:gd name="T37" fmla="*/ 720 h 1786"/>
                    <a:gd name="T38" fmla="*/ 0 w 50"/>
                    <a:gd name="T39" fmla="*/ 708 h 1786"/>
                    <a:gd name="T40" fmla="*/ 0 w 50"/>
                    <a:gd name="T41" fmla="*/ 355 h 1786"/>
                    <a:gd name="T42" fmla="*/ 50 w 50"/>
                    <a:gd name="T43" fmla="*/ 355 h 1786"/>
                    <a:gd name="T44" fmla="*/ 50 w 50"/>
                    <a:gd name="T45" fmla="*/ 367 h 1786"/>
                    <a:gd name="T46" fmla="*/ 0 w 50"/>
                    <a:gd name="T47" fmla="*/ 367 h 1786"/>
                    <a:gd name="T48" fmla="*/ 0 w 50"/>
                    <a:gd name="T49" fmla="*/ 355 h 1786"/>
                    <a:gd name="T50" fmla="*/ 0 w 50"/>
                    <a:gd name="T51" fmla="*/ 0 h 1786"/>
                    <a:gd name="T52" fmla="*/ 50 w 50"/>
                    <a:gd name="T53" fmla="*/ 0 h 1786"/>
                    <a:gd name="T54" fmla="*/ 50 w 50"/>
                    <a:gd name="T55" fmla="*/ 11 h 1786"/>
                    <a:gd name="T56" fmla="*/ 0 w 50"/>
                    <a:gd name="T57" fmla="*/ 11 h 1786"/>
                    <a:gd name="T58" fmla="*/ 0 w 50"/>
                    <a:gd name="T5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0" h="1786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419"/>
                      </a:moveTo>
                      <a:lnTo>
                        <a:pt x="50" y="1419"/>
                      </a:lnTo>
                      <a:lnTo>
                        <a:pt x="50" y="1430"/>
                      </a:lnTo>
                      <a:lnTo>
                        <a:pt x="0" y="1430"/>
                      </a:lnTo>
                      <a:lnTo>
                        <a:pt x="0" y="1419"/>
                      </a:lnTo>
                      <a:close/>
                      <a:moveTo>
                        <a:pt x="0" y="1064"/>
                      </a:moveTo>
                      <a:lnTo>
                        <a:pt x="50" y="1064"/>
                      </a:lnTo>
                      <a:lnTo>
                        <a:pt x="50" y="1075"/>
                      </a:lnTo>
                      <a:lnTo>
                        <a:pt x="0" y="1075"/>
                      </a:lnTo>
                      <a:lnTo>
                        <a:pt x="0" y="1064"/>
                      </a:lnTo>
                      <a:close/>
                      <a:moveTo>
                        <a:pt x="0" y="708"/>
                      </a:moveTo>
                      <a:lnTo>
                        <a:pt x="50" y="708"/>
                      </a:lnTo>
                      <a:lnTo>
                        <a:pt x="50" y="720"/>
                      </a:lnTo>
                      <a:lnTo>
                        <a:pt x="0" y="720"/>
                      </a:lnTo>
                      <a:lnTo>
                        <a:pt x="0" y="708"/>
                      </a:lnTo>
                      <a:close/>
                      <a:moveTo>
                        <a:pt x="0" y="355"/>
                      </a:moveTo>
                      <a:lnTo>
                        <a:pt x="50" y="355"/>
                      </a:lnTo>
                      <a:lnTo>
                        <a:pt x="50" y="367"/>
                      </a:lnTo>
                      <a:lnTo>
                        <a:pt x="0" y="367"/>
                      </a:lnTo>
                      <a:lnTo>
                        <a:pt x="0" y="355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Rectangle 320"/>
                <p:cNvSpPr>
                  <a:spLocks noChangeArrowheads="1"/>
                </p:cNvSpPr>
                <p:nvPr/>
              </p:nvSpPr>
              <p:spPr bwMode="auto">
                <a:xfrm>
                  <a:off x="3119438" y="5957888"/>
                  <a:ext cx="1098000" cy="7937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Rectangle 323"/>
                <p:cNvSpPr>
                  <a:spLocks noChangeArrowheads="1"/>
                </p:cNvSpPr>
                <p:nvPr/>
              </p:nvSpPr>
              <p:spPr bwMode="auto">
                <a:xfrm>
                  <a:off x="3029315" y="585810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43" name="Rectangle 324"/>
                <p:cNvSpPr>
                  <a:spLocks noChangeArrowheads="1"/>
                </p:cNvSpPr>
                <p:nvPr/>
              </p:nvSpPr>
              <p:spPr bwMode="auto">
                <a:xfrm>
                  <a:off x="3029315" y="559593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46" name="Rectangle 325"/>
                <p:cNvSpPr>
                  <a:spLocks noChangeArrowheads="1"/>
                </p:cNvSpPr>
                <p:nvPr/>
              </p:nvSpPr>
              <p:spPr bwMode="auto">
                <a:xfrm>
                  <a:off x="2977839" y="531336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47" name="Rectangle 326"/>
                <p:cNvSpPr>
                  <a:spLocks noChangeArrowheads="1"/>
                </p:cNvSpPr>
                <p:nvPr/>
              </p:nvSpPr>
              <p:spPr bwMode="auto">
                <a:xfrm>
                  <a:off x="2977839" y="503237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50" name="Rectangle 327"/>
                <p:cNvSpPr>
                  <a:spLocks noChangeArrowheads="1"/>
                </p:cNvSpPr>
                <p:nvPr/>
              </p:nvSpPr>
              <p:spPr bwMode="auto">
                <a:xfrm>
                  <a:off x="2977839" y="474980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51" name="Rectangle 328"/>
                <p:cNvSpPr>
                  <a:spLocks noChangeArrowheads="1"/>
                </p:cNvSpPr>
                <p:nvPr/>
              </p:nvSpPr>
              <p:spPr bwMode="auto">
                <a:xfrm>
                  <a:off x="2977839" y="44688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58" name="Rectangle 335"/>
                <p:cNvSpPr>
                  <a:spLocks noChangeArrowheads="1"/>
                </p:cNvSpPr>
                <p:nvPr/>
              </p:nvSpPr>
              <p:spPr bwMode="auto">
                <a:xfrm>
                  <a:off x="3147151" y="4369596"/>
                  <a:ext cx="415178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G6pc3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605" name="直線コネクタ 604"/>
              <p:cNvCxnSpPr/>
              <p:nvPr/>
            </p:nvCxnSpPr>
            <p:spPr>
              <a:xfrm>
                <a:off x="4018642" y="3992488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3" name="テキスト ボックス 252"/>
            <p:cNvSpPr txBox="1"/>
            <p:nvPr/>
          </p:nvSpPr>
          <p:spPr>
            <a:xfrm rot="16200000">
              <a:off x="61388" y="2836852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-4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76644" y="3712626"/>
            <a:ext cx="1459406" cy="1595979"/>
            <a:chOff x="176644" y="3712626"/>
            <a:chExt cx="1459406" cy="1595979"/>
          </a:xfrm>
        </p:grpSpPr>
        <p:grpSp>
          <p:nvGrpSpPr>
            <p:cNvPr id="446" name="グループ化 445"/>
            <p:cNvGrpSpPr/>
            <p:nvPr/>
          </p:nvGrpSpPr>
          <p:grpSpPr>
            <a:xfrm>
              <a:off x="392088" y="3712626"/>
              <a:ext cx="1243962" cy="1595979"/>
              <a:chOff x="512851" y="2075639"/>
              <a:chExt cx="1243962" cy="1595979"/>
            </a:xfrm>
          </p:grpSpPr>
          <p:grpSp>
            <p:nvGrpSpPr>
              <p:cNvPr id="447" name="グループ化 446"/>
              <p:cNvGrpSpPr/>
              <p:nvPr/>
            </p:nvGrpSpPr>
            <p:grpSpPr>
              <a:xfrm>
                <a:off x="512851" y="2075639"/>
                <a:ext cx="1243962" cy="1595979"/>
                <a:chOff x="939888" y="2701156"/>
                <a:chExt cx="1243962" cy="1595979"/>
              </a:xfrm>
            </p:grpSpPr>
            <p:sp>
              <p:nvSpPr>
                <p:cNvPr id="451" name="Rectangle 8"/>
                <p:cNvSpPr>
                  <a:spLocks noChangeArrowheads="1"/>
                </p:cNvSpPr>
                <p:nvPr/>
              </p:nvSpPr>
              <p:spPr bwMode="auto">
                <a:xfrm>
                  <a:off x="1198913" y="3708400"/>
                  <a:ext cx="176400" cy="56673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2" name="Freeform 9"/>
                <p:cNvSpPr>
                  <a:spLocks noEditPoints="1"/>
                </p:cNvSpPr>
                <p:nvPr/>
              </p:nvSpPr>
              <p:spPr bwMode="auto">
                <a:xfrm>
                  <a:off x="1208088" y="3703638"/>
                  <a:ext cx="176400" cy="576263"/>
                </a:xfrm>
                <a:custGeom>
                  <a:avLst/>
                  <a:gdLst>
                    <a:gd name="T0" fmla="*/ 0 w 226"/>
                    <a:gd name="T1" fmla="*/ 6 h 726"/>
                    <a:gd name="T2" fmla="*/ 0 w 226"/>
                    <a:gd name="T3" fmla="*/ 0 h 726"/>
                    <a:gd name="T4" fmla="*/ 5 w 226"/>
                    <a:gd name="T5" fmla="*/ 0 h 726"/>
                    <a:gd name="T6" fmla="*/ 220 w 226"/>
                    <a:gd name="T7" fmla="*/ 0 h 726"/>
                    <a:gd name="T8" fmla="*/ 224 w 226"/>
                    <a:gd name="T9" fmla="*/ 0 h 726"/>
                    <a:gd name="T10" fmla="*/ 226 w 226"/>
                    <a:gd name="T11" fmla="*/ 6 h 726"/>
                    <a:gd name="T12" fmla="*/ 226 w 226"/>
                    <a:gd name="T13" fmla="*/ 720 h 726"/>
                    <a:gd name="T14" fmla="*/ 224 w 226"/>
                    <a:gd name="T15" fmla="*/ 724 h 726"/>
                    <a:gd name="T16" fmla="*/ 220 w 226"/>
                    <a:gd name="T17" fmla="*/ 726 h 726"/>
                    <a:gd name="T18" fmla="*/ 5 w 226"/>
                    <a:gd name="T19" fmla="*/ 726 h 726"/>
                    <a:gd name="T20" fmla="*/ 0 w 226"/>
                    <a:gd name="T21" fmla="*/ 724 h 726"/>
                    <a:gd name="T22" fmla="*/ 0 w 226"/>
                    <a:gd name="T23" fmla="*/ 720 h 726"/>
                    <a:gd name="T24" fmla="*/ 0 w 226"/>
                    <a:gd name="T25" fmla="*/ 6 h 726"/>
                    <a:gd name="T26" fmla="*/ 11 w 226"/>
                    <a:gd name="T27" fmla="*/ 720 h 726"/>
                    <a:gd name="T28" fmla="*/ 5 w 226"/>
                    <a:gd name="T29" fmla="*/ 714 h 726"/>
                    <a:gd name="T30" fmla="*/ 220 w 226"/>
                    <a:gd name="T31" fmla="*/ 714 h 726"/>
                    <a:gd name="T32" fmla="*/ 215 w 226"/>
                    <a:gd name="T33" fmla="*/ 720 h 726"/>
                    <a:gd name="T34" fmla="*/ 215 w 226"/>
                    <a:gd name="T35" fmla="*/ 6 h 726"/>
                    <a:gd name="T36" fmla="*/ 220 w 226"/>
                    <a:gd name="T37" fmla="*/ 11 h 726"/>
                    <a:gd name="T38" fmla="*/ 5 w 226"/>
                    <a:gd name="T39" fmla="*/ 11 h 726"/>
                    <a:gd name="T40" fmla="*/ 11 w 226"/>
                    <a:gd name="T41" fmla="*/ 6 h 726"/>
                    <a:gd name="T42" fmla="*/ 11 w 226"/>
                    <a:gd name="T43" fmla="*/ 720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726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0" y="0"/>
                      </a:lnTo>
                      <a:lnTo>
                        <a:pt x="224" y="0"/>
                      </a:lnTo>
                      <a:lnTo>
                        <a:pt x="226" y="6"/>
                      </a:lnTo>
                      <a:lnTo>
                        <a:pt x="226" y="720"/>
                      </a:lnTo>
                      <a:lnTo>
                        <a:pt x="224" y="724"/>
                      </a:lnTo>
                      <a:lnTo>
                        <a:pt x="220" y="726"/>
                      </a:lnTo>
                      <a:lnTo>
                        <a:pt x="5" y="726"/>
                      </a:lnTo>
                      <a:lnTo>
                        <a:pt x="0" y="724"/>
                      </a:lnTo>
                      <a:lnTo>
                        <a:pt x="0" y="720"/>
                      </a:lnTo>
                      <a:lnTo>
                        <a:pt x="0" y="6"/>
                      </a:lnTo>
                      <a:close/>
                      <a:moveTo>
                        <a:pt x="11" y="720"/>
                      </a:moveTo>
                      <a:lnTo>
                        <a:pt x="5" y="714"/>
                      </a:lnTo>
                      <a:lnTo>
                        <a:pt x="220" y="714"/>
                      </a:lnTo>
                      <a:lnTo>
                        <a:pt x="215" y="720"/>
                      </a:lnTo>
                      <a:lnTo>
                        <a:pt x="215" y="6"/>
                      </a:lnTo>
                      <a:lnTo>
                        <a:pt x="220" y="11"/>
                      </a:lnTo>
                      <a:lnTo>
                        <a:pt x="5" y="11"/>
                      </a:lnTo>
                      <a:lnTo>
                        <a:pt x="11" y="6"/>
                      </a:lnTo>
                      <a:lnTo>
                        <a:pt x="11" y="7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3" name="Rectangle 10"/>
                <p:cNvSpPr>
                  <a:spLocks noChangeArrowheads="1"/>
                </p:cNvSpPr>
                <p:nvPr/>
              </p:nvSpPr>
              <p:spPr bwMode="auto">
                <a:xfrm>
                  <a:off x="1571945" y="3579812"/>
                  <a:ext cx="176400" cy="700088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4" name="Freeform 11"/>
                <p:cNvSpPr>
                  <a:spLocks noEditPoints="1"/>
                </p:cNvSpPr>
                <p:nvPr/>
              </p:nvSpPr>
              <p:spPr bwMode="auto">
                <a:xfrm>
                  <a:off x="1571945" y="3565525"/>
                  <a:ext cx="176400" cy="709613"/>
                </a:xfrm>
                <a:custGeom>
                  <a:avLst/>
                  <a:gdLst>
                    <a:gd name="T0" fmla="*/ 0 w 227"/>
                    <a:gd name="T1" fmla="*/ 5 h 893"/>
                    <a:gd name="T2" fmla="*/ 0 w 227"/>
                    <a:gd name="T3" fmla="*/ 0 h 893"/>
                    <a:gd name="T4" fmla="*/ 6 w 227"/>
                    <a:gd name="T5" fmla="*/ 0 h 893"/>
                    <a:gd name="T6" fmla="*/ 221 w 227"/>
                    <a:gd name="T7" fmla="*/ 0 h 893"/>
                    <a:gd name="T8" fmla="*/ 225 w 227"/>
                    <a:gd name="T9" fmla="*/ 0 h 893"/>
                    <a:gd name="T10" fmla="*/ 227 w 227"/>
                    <a:gd name="T11" fmla="*/ 5 h 893"/>
                    <a:gd name="T12" fmla="*/ 227 w 227"/>
                    <a:gd name="T13" fmla="*/ 887 h 893"/>
                    <a:gd name="T14" fmla="*/ 225 w 227"/>
                    <a:gd name="T15" fmla="*/ 891 h 893"/>
                    <a:gd name="T16" fmla="*/ 221 w 227"/>
                    <a:gd name="T17" fmla="*/ 893 h 893"/>
                    <a:gd name="T18" fmla="*/ 6 w 227"/>
                    <a:gd name="T19" fmla="*/ 893 h 893"/>
                    <a:gd name="T20" fmla="*/ 0 w 227"/>
                    <a:gd name="T21" fmla="*/ 891 h 893"/>
                    <a:gd name="T22" fmla="*/ 0 w 227"/>
                    <a:gd name="T23" fmla="*/ 887 h 893"/>
                    <a:gd name="T24" fmla="*/ 0 w 227"/>
                    <a:gd name="T25" fmla="*/ 5 h 893"/>
                    <a:gd name="T26" fmla="*/ 12 w 227"/>
                    <a:gd name="T27" fmla="*/ 887 h 893"/>
                    <a:gd name="T28" fmla="*/ 6 w 227"/>
                    <a:gd name="T29" fmla="*/ 881 h 893"/>
                    <a:gd name="T30" fmla="*/ 221 w 227"/>
                    <a:gd name="T31" fmla="*/ 881 h 893"/>
                    <a:gd name="T32" fmla="*/ 215 w 227"/>
                    <a:gd name="T33" fmla="*/ 887 h 893"/>
                    <a:gd name="T34" fmla="*/ 215 w 227"/>
                    <a:gd name="T35" fmla="*/ 5 h 893"/>
                    <a:gd name="T36" fmla="*/ 221 w 227"/>
                    <a:gd name="T37" fmla="*/ 11 h 893"/>
                    <a:gd name="T38" fmla="*/ 6 w 227"/>
                    <a:gd name="T39" fmla="*/ 11 h 893"/>
                    <a:gd name="T40" fmla="*/ 12 w 227"/>
                    <a:gd name="T41" fmla="*/ 5 h 893"/>
                    <a:gd name="T42" fmla="*/ 12 w 227"/>
                    <a:gd name="T43" fmla="*/ 887 h 8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893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1" y="0"/>
                      </a:lnTo>
                      <a:lnTo>
                        <a:pt x="225" y="0"/>
                      </a:lnTo>
                      <a:lnTo>
                        <a:pt x="227" y="5"/>
                      </a:lnTo>
                      <a:lnTo>
                        <a:pt x="227" y="887"/>
                      </a:lnTo>
                      <a:lnTo>
                        <a:pt x="225" y="891"/>
                      </a:lnTo>
                      <a:lnTo>
                        <a:pt x="221" y="893"/>
                      </a:lnTo>
                      <a:lnTo>
                        <a:pt x="6" y="893"/>
                      </a:lnTo>
                      <a:lnTo>
                        <a:pt x="0" y="891"/>
                      </a:lnTo>
                      <a:lnTo>
                        <a:pt x="0" y="887"/>
                      </a:lnTo>
                      <a:lnTo>
                        <a:pt x="0" y="5"/>
                      </a:lnTo>
                      <a:close/>
                      <a:moveTo>
                        <a:pt x="12" y="887"/>
                      </a:moveTo>
                      <a:lnTo>
                        <a:pt x="6" y="881"/>
                      </a:lnTo>
                      <a:lnTo>
                        <a:pt x="221" y="881"/>
                      </a:lnTo>
                      <a:lnTo>
                        <a:pt x="215" y="887"/>
                      </a:lnTo>
                      <a:lnTo>
                        <a:pt x="215" y="5"/>
                      </a:lnTo>
                      <a:lnTo>
                        <a:pt x="221" y="11"/>
                      </a:lnTo>
                      <a:lnTo>
                        <a:pt x="6" y="11"/>
                      </a:lnTo>
                      <a:lnTo>
                        <a:pt x="12" y="5"/>
                      </a:lnTo>
                      <a:lnTo>
                        <a:pt x="12" y="8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5" name="Rectangle 12"/>
                <p:cNvSpPr>
                  <a:spLocks noChangeArrowheads="1"/>
                </p:cNvSpPr>
                <p:nvPr/>
              </p:nvSpPr>
              <p:spPr bwMode="auto">
                <a:xfrm>
                  <a:off x="1893001" y="3371849"/>
                  <a:ext cx="176400" cy="90646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6" name="Freeform 13"/>
                <p:cNvSpPr>
                  <a:spLocks noEditPoints="1"/>
                </p:cNvSpPr>
                <p:nvPr/>
              </p:nvSpPr>
              <p:spPr bwMode="auto">
                <a:xfrm>
                  <a:off x="1890713" y="3362324"/>
                  <a:ext cx="176400" cy="915988"/>
                </a:xfrm>
                <a:custGeom>
                  <a:avLst/>
                  <a:gdLst>
                    <a:gd name="T0" fmla="*/ 0 w 226"/>
                    <a:gd name="T1" fmla="*/ 5 h 1154"/>
                    <a:gd name="T2" fmla="*/ 0 w 226"/>
                    <a:gd name="T3" fmla="*/ 0 h 1154"/>
                    <a:gd name="T4" fmla="*/ 5 w 226"/>
                    <a:gd name="T5" fmla="*/ 0 h 1154"/>
                    <a:gd name="T6" fmla="*/ 220 w 226"/>
                    <a:gd name="T7" fmla="*/ 0 h 1154"/>
                    <a:gd name="T8" fmla="*/ 224 w 226"/>
                    <a:gd name="T9" fmla="*/ 0 h 1154"/>
                    <a:gd name="T10" fmla="*/ 226 w 226"/>
                    <a:gd name="T11" fmla="*/ 5 h 1154"/>
                    <a:gd name="T12" fmla="*/ 226 w 226"/>
                    <a:gd name="T13" fmla="*/ 1148 h 1154"/>
                    <a:gd name="T14" fmla="*/ 224 w 226"/>
                    <a:gd name="T15" fmla="*/ 1152 h 1154"/>
                    <a:gd name="T16" fmla="*/ 220 w 226"/>
                    <a:gd name="T17" fmla="*/ 1154 h 1154"/>
                    <a:gd name="T18" fmla="*/ 5 w 226"/>
                    <a:gd name="T19" fmla="*/ 1154 h 1154"/>
                    <a:gd name="T20" fmla="*/ 0 w 226"/>
                    <a:gd name="T21" fmla="*/ 1152 h 1154"/>
                    <a:gd name="T22" fmla="*/ 0 w 226"/>
                    <a:gd name="T23" fmla="*/ 1148 h 1154"/>
                    <a:gd name="T24" fmla="*/ 0 w 226"/>
                    <a:gd name="T25" fmla="*/ 5 h 1154"/>
                    <a:gd name="T26" fmla="*/ 11 w 226"/>
                    <a:gd name="T27" fmla="*/ 1148 h 1154"/>
                    <a:gd name="T28" fmla="*/ 5 w 226"/>
                    <a:gd name="T29" fmla="*/ 1142 h 1154"/>
                    <a:gd name="T30" fmla="*/ 220 w 226"/>
                    <a:gd name="T31" fmla="*/ 1142 h 1154"/>
                    <a:gd name="T32" fmla="*/ 215 w 226"/>
                    <a:gd name="T33" fmla="*/ 1148 h 1154"/>
                    <a:gd name="T34" fmla="*/ 215 w 226"/>
                    <a:gd name="T35" fmla="*/ 5 h 1154"/>
                    <a:gd name="T36" fmla="*/ 220 w 226"/>
                    <a:gd name="T37" fmla="*/ 11 h 1154"/>
                    <a:gd name="T38" fmla="*/ 5 w 226"/>
                    <a:gd name="T39" fmla="*/ 11 h 1154"/>
                    <a:gd name="T40" fmla="*/ 11 w 226"/>
                    <a:gd name="T41" fmla="*/ 5 h 1154"/>
                    <a:gd name="T42" fmla="*/ 11 w 226"/>
                    <a:gd name="T43" fmla="*/ 1148 h 1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1154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0" y="0"/>
                      </a:lnTo>
                      <a:lnTo>
                        <a:pt x="224" y="0"/>
                      </a:lnTo>
                      <a:lnTo>
                        <a:pt x="226" y="5"/>
                      </a:lnTo>
                      <a:lnTo>
                        <a:pt x="226" y="1148"/>
                      </a:lnTo>
                      <a:lnTo>
                        <a:pt x="224" y="1152"/>
                      </a:lnTo>
                      <a:lnTo>
                        <a:pt x="220" y="1154"/>
                      </a:lnTo>
                      <a:lnTo>
                        <a:pt x="5" y="1154"/>
                      </a:lnTo>
                      <a:lnTo>
                        <a:pt x="0" y="1152"/>
                      </a:lnTo>
                      <a:lnTo>
                        <a:pt x="0" y="1148"/>
                      </a:lnTo>
                      <a:lnTo>
                        <a:pt x="0" y="5"/>
                      </a:lnTo>
                      <a:close/>
                      <a:moveTo>
                        <a:pt x="11" y="1148"/>
                      </a:moveTo>
                      <a:lnTo>
                        <a:pt x="5" y="1142"/>
                      </a:lnTo>
                      <a:lnTo>
                        <a:pt x="220" y="1142"/>
                      </a:lnTo>
                      <a:lnTo>
                        <a:pt x="215" y="1148"/>
                      </a:lnTo>
                      <a:lnTo>
                        <a:pt x="215" y="5"/>
                      </a:lnTo>
                      <a:lnTo>
                        <a:pt x="220" y="11"/>
                      </a:lnTo>
                      <a:lnTo>
                        <a:pt x="5" y="11"/>
                      </a:lnTo>
                      <a:lnTo>
                        <a:pt x="11" y="5"/>
                      </a:lnTo>
                      <a:lnTo>
                        <a:pt x="11" y="11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8" name="Freeform 14"/>
                <p:cNvSpPr>
                  <a:spLocks noEditPoints="1"/>
                </p:cNvSpPr>
                <p:nvPr/>
              </p:nvSpPr>
              <p:spPr bwMode="auto">
                <a:xfrm>
                  <a:off x="1270000" y="3522663"/>
                  <a:ext cx="57150" cy="358775"/>
                </a:xfrm>
                <a:custGeom>
                  <a:avLst/>
                  <a:gdLst>
                    <a:gd name="T0" fmla="*/ 29 w 71"/>
                    <a:gd name="T1" fmla="*/ 445 h 451"/>
                    <a:gd name="T2" fmla="*/ 29 w 71"/>
                    <a:gd name="T3" fmla="*/ 225 h 451"/>
                    <a:gd name="T4" fmla="*/ 29 w 71"/>
                    <a:gd name="T5" fmla="*/ 6 h 451"/>
                    <a:gd name="T6" fmla="*/ 41 w 71"/>
                    <a:gd name="T7" fmla="*/ 6 h 451"/>
                    <a:gd name="T8" fmla="*/ 41 w 71"/>
                    <a:gd name="T9" fmla="*/ 225 h 451"/>
                    <a:gd name="T10" fmla="*/ 41 w 71"/>
                    <a:gd name="T11" fmla="*/ 445 h 451"/>
                    <a:gd name="T12" fmla="*/ 29 w 71"/>
                    <a:gd name="T13" fmla="*/ 445 h 451"/>
                    <a:gd name="T14" fmla="*/ 0 w 71"/>
                    <a:gd name="T15" fmla="*/ 440 h 451"/>
                    <a:gd name="T16" fmla="*/ 71 w 71"/>
                    <a:gd name="T17" fmla="*/ 440 h 451"/>
                    <a:gd name="T18" fmla="*/ 71 w 71"/>
                    <a:gd name="T19" fmla="*/ 451 h 451"/>
                    <a:gd name="T20" fmla="*/ 0 w 71"/>
                    <a:gd name="T21" fmla="*/ 451 h 451"/>
                    <a:gd name="T22" fmla="*/ 0 w 71"/>
                    <a:gd name="T23" fmla="*/ 440 h 451"/>
                    <a:gd name="T24" fmla="*/ 0 w 71"/>
                    <a:gd name="T25" fmla="*/ 0 h 451"/>
                    <a:gd name="T26" fmla="*/ 71 w 71"/>
                    <a:gd name="T27" fmla="*/ 0 h 451"/>
                    <a:gd name="T28" fmla="*/ 71 w 71"/>
                    <a:gd name="T29" fmla="*/ 11 h 451"/>
                    <a:gd name="T30" fmla="*/ 0 w 71"/>
                    <a:gd name="T31" fmla="*/ 11 h 451"/>
                    <a:gd name="T32" fmla="*/ 0 w 71"/>
                    <a:gd name="T33" fmla="*/ 0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51">
                      <a:moveTo>
                        <a:pt x="29" y="445"/>
                      </a:moveTo>
                      <a:lnTo>
                        <a:pt x="29" y="225"/>
                      </a:lnTo>
                      <a:lnTo>
                        <a:pt x="29" y="6"/>
                      </a:lnTo>
                      <a:lnTo>
                        <a:pt x="41" y="6"/>
                      </a:lnTo>
                      <a:lnTo>
                        <a:pt x="41" y="225"/>
                      </a:lnTo>
                      <a:lnTo>
                        <a:pt x="41" y="445"/>
                      </a:lnTo>
                      <a:lnTo>
                        <a:pt x="29" y="445"/>
                      </a:lnTo>
                      <a:close/>
                      <a:moveTo>
                        <a:pt x="0" y="440"/>
                      </a:moveTo>
                      <a:lnTo>
                        <a:pt x="71" y="440"/>
                      </a:lnTo>
                      <a:lnTo>
                        <a:pt x="71" y="451"/>
                      </a:lnTo>
                      <a:lnTo>
                        <a:pt x="0" y="451"/>
                      </a:lnTo>
                      <a:lnTo>
                        <a:pt x="0" y="440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9" name="Freeform 15"/>
                <p:cNvSpPr>
                  <a:spLocks noEditPoints="1"/>
                </p:cNvSpPr>
                <p:nvPr/>
              </p:nvSpPr>
              <p:spPr bwMode="auto">
                <a:xfrm>
                  <a:off x="1632364" y="3341687"/>
                  <a:ext cx="55563" cy="466725"/>
                </a:xfrm>
                <a:custGeom>
                  <a:avLst/>
                  <a:gdLst>
                    <a:gd name="T0" fmla="*/ 29 w 71"/>
                    <a:gd name="T1" fmla="*/ 581 h 587"/>
                    <a:gd name="T2" fmla="*/ 29 w 71"/>
                    <a:gd name="T3" fmla="*/ 293 h 587"/>
                    <a:gd name="T4" fmla="*/ 29 w 71"/>
                    <a:gd name="T5" fmla="*/ 5 h 587"/>
                    <a:gd name="T6" fmla="*/ 40 w 71"/>
                    <a:gd name="T7" fmla="*/ 5 h 587"/>
                    <a:gd name="T8" fmla="*/ 40 w 71"/>
                    <a:gd name="T9" fmla="*/ 293 h 587"/>
                    <a:gd name="T10" fmla="*/ 40 w 71"/>
                    <a:gd name="T11" fmla="*/ 581 h 587"/>
                    <a:gd name="T12" fmla="*/ 29 w 71"/>
                    <a:gd name="T13" fmla="*/ 581 h 587"/>
                    <a:gd name="T14" fmla="*/ 0 w 71"/>
                    <a:gd name="T15" fmla="*/ 576 h 587"/>
                    <a:gd name="T16" fmla="*/ 71 w 71"/>
                    <a:gd name="T17" fmla="*/ 576 h 587"/>
                    <a:gd name="T18" fmla="*/ 71 w 71"/>
                    <a:gd name="T19" fmla="*/ 587 h 587"/>
                    <a:gd name="T20" fmla="*/ 0 w 71"/>
                    <a:gd name="T21" fmla="*/ 587 h 587"/>
                    <a:gd name="T22" fmla="*/ 0 w 71"/>
                    <a:gd name="T23" fmla="*/ 576 h 587"/>
                    <a:gd name="T24" fmla="*/ 0 w 71"/>
                    <a:gd name="T25" fmla="*/ 0 h 587"/>
                    <a:gd name="T26" fmla="*/ 71 w 71"/>
                    <a:gd name="T27" fmla="*/ 0 h 587"/>
                    <a:gd name="T28" fmla="*/ 71 w 71"/>
                    <a:gd name="T29" fmla="*/ 11 h 587"/>
                    <a:gd name="T30" fmla="*/ 0 w 71"/>
                    <a:gd name="T31" fmla="*/ 11 h 587"/>
                    <a:gd name="T32" fmla="*/ 0 w 71"/>
                    <a:gd name="T33" fmla="*/ 0 h 5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587">
                      <a:moveTo>
                        <a:pt x="29" y="581"/>
                      </a:moveTo>
                      <a:lnTo>
                        <a:pt x="29" y="293"/>
                      </a:lnTo>
                      <a:lnTo>
                        <a:pt x="29" y="5"/>
                      </a:lnTo>
                      <a:lnTo>
                        <a:pt x="40" y="5"/>
                      </a:lnTo>
                      <a:lnTo>
                        <a:pt x="40" y="293"/>
                      </a:lnTo>
                      <a:lnTo>
                        <a:pt x="40" y="581"/>
                      </a:lnTo>
                      <a:lnTo>
                        <a:pt x="29" y="581"/>
                      </a:lnTo>
                      <a:close/>
                      <a:moveTo>
                        <a:pt x="0" y="576"/>
                      </a:moveTo>
                      <a:lnTo>
                        <a:pt x="71" y="576"/>
                      </a:lnTo>
                      <a:lnTo>
                        <a:pt x="71" y="587"/>
                      </a:lnTo>
                      <a:lnTo>
                        <a:pt x="0" y="587"/>
                      </a:lnTo>
                      <a:lnTo>
                        <a:pt x="0" y="576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0" name="Freeform 16"/>
                <p:cNvSpPr>
                  <a:spLocks noEditPoints="1"/>
                </p:cNvSpPr>
                <p:nvPr/>
              </p:nvSpPr>
              <p:spPr bwMode="auto">
                <a:xfrm>
                  <a:off x="1950338" y="3047729"/>
                  <a:ext cx="57150" cy="661988"/>
                </a:xfrm>
                <a:custGeom>
                  <a:avLst/>
                  <a:gdLst>
                    <a:gd name="T0" fmla="*/ 31 w 73"/>
                    <a:gd name="T1" fmla="*/ 827 h 833"/>
                    <a:gd name="T2" fmla="*/ 31 w 73"/>
                    <a:gd name="T3" fmla="*/ 416 h 833"/>
                    <a:gd name="T4" fmla="*/ 31 w 73"/>
                    <a:gd name="T5" fmla="*/ 5 h 833"/>
                    <a:gd name="T6" fmla="*/ 43 w 73"/>
                    <a:gd name="T7" fmla="*/ 5 h 833"/>
                    <a:gd name="T8" fmla="*/ 43 w 73"/>
                    <a:gd name="T9" fmla="*/ 416 h 833"/>
                    <a:gd name="T10" fmla="*/ 43 w 73"/>
                    <a:gd name="T11" fmla="*/ 827 h 833"/>
                    <a:gd name="T12" fmla="*/ 31 w 73"/>
                    <a:gd name="T13" fmla="*/ 827 h 833"/>
                    <a:gd name="T14" fmla="*/ 0 w 73"/>
                    <a:gd name="T15" fmla="*/ 821 h 833"/>
                    <a:gd name="T16" fmla="*/ 73 w 73"/>
                    <a:gd name="T17" fmla="*/ 821 h 833"/>
                    <a:gd name="T18" fmla="*/ 73 w 73"/>
                    <a:gd name="T19" fmla="*/ 833 h 833"/>
                    <a:gd name="T20" fmla="*/ 0 w 73"/>
                    <a:gd name="T21" fmla="*/ 833 h 833"/>
                    <a:gd name="T22" fmla="*/ 0 w 73"/>
                    <a:gd name="T23" fmla="*/ 821 h 833"/>
                    <a:gd name="T24" fmla="*/ 0 w 73"/>
                    <a:gd name="T25" fmla="*/ 0 h 833"/>
                    <a:gd name="T26" fmla="*/ 73 w 73"/>
                    <a:gd name="T27" fmla="*/ 0 h 833"/>
                    <a:gd name="T28" fmla="*/ 73 w 73"/>
                    <a:gd name="T29" fmla="*/ 11 h 833"/>
                    <a:gd name="T30" fmla="*/ 0 w 73"/>
                    <a:gd name="T31" fmla="*/ 11 h 833"/>
                    <a:gd name="T32" fmla="*/ 0 w 73"/>
                    <a:gd name="T33" fmla="*/ 0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833">
                      <a:moveTo>
                        <a:pt x="31" y="827"/>
                      </a:moveTo>
                      <a:lnTo>
                        <a:pt x="31" y="416"/>
                      </a:lnTo>
                      <a:lnTo>
                        <a:pt x="31" y="5"/>
                      </a:lnTo>
                      <a:lnTo>
                        <a:pt x="43" y="5"/>
                      </a:lnTo>
                      <a:lnTo>
                        <a:pt x="43" y="416"/>
                      </a:lnTo>
                      <a:lnTo>
                        <a:pt x="43" y="827"/>
                      </a:lnTo>
                      <a:lnTo>
                        <a:pt x="31" y="827"/>
                      </a:lnTo>
                      <a:close/>
                      <a:moveTo>
                        <a:pt x="0" y="821"/>
                      </a:moveTo>
                      <a:lnTo>
                        <a:pt x="73" y="821"/>
                      </a:lnTo>
                      <a:lnTo>
                        <a:pt x="73" y="833"/>
                      </a:lnTo>
                      <a:lnTo>
                        <a:pt x="0" y="833"/>
                      </a:lnTo>
                      <a:lnTo>
                        <a:pt x="0" y="821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1" name="Rectangle 17"/>
                <p:cNvSpPr>
                  <a:spLocks noChangeArrowheads="1"/>
                </p:cNvSpPr>
                <p:nvPr/>
              </p:nvSpPr>
              <p:spPr bwMode="auto">
                <a:xfrm>
                  <a:off x="1081088" y="2867025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2" name="Freeform 18"/>
                <p:cNvSpPr>
                  <a:spLocks noEditPoints="1"/>
                </p:cNvSpPr>
                <p:nvPr/>
              </p:nvSpPr>
              <p:spPr bwMode="auto">
                <a:xfrm>
                  <a:off x="1085850" y="2862263"/>
                  <a:ext cx="39688" cy="1417638"/>
                </a:xfrm>
                <a:custGeom>
                  <a:avLst/>
                  <a:gdLst>
                    <a:gd name="T0" fmla="*/ 0 w 50"/>
                    <a:gd name="T1" fmla="*/ 1774 h 1786"/>
                    <a:gd name="T2" fmla="*/ 50 w 50"/>
                    <a:gd name="T3" fmla="*/ 1774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4 h 1786"/>
                    <a:gd name="T10" fmla="*/ 0 w 50"/>
                    <a:gd name="T11" fmla="*/ 1330 h 1786"/>
                    <a:gd name="T12" fmla="*/ 50 w 50"/>
                    <a:gd name="T13" fmla="*/ 1330 h 1786"/>
                    <a:gd name="T14" fmla="*/ 50 w 50"/>
                    <a:gd name="T15" fmla="*/ 1342 h 1786"/>
                    <a:gd name="T16" fmla="*/ 0 w 50"/>
                    <a:gd name="T17" fmla="*/ 1342 h 1786"/>
                    <a:gd name="T18" fmla="*/ 0 w 50"/>
                    <a:gd name="T19" fmla="*/ 1330 h 1786"/>
                    <a:gd name="T20" fmla="*/ 0 w 50"/>
                    <a:gd name="T21" fmla="*/ 887 h 1786"/>
                    <a:gd name="T22" fmla="*/ 50 w 50"/>
                    <a:gd name="T23" fmla="*/ 887 h 1786"/>
                    <a:gd name="T24" fmla="*/ 50 w 50"/>
                    <a:gd name="T25" fmla="*/ 898 h 1786"/>
                    <a:gd name="T26" fmla="*/ 0 w 50"/>
                    <a:gd name="T27" fmla="*/ 898 h 1786"/>
                    <a:gd name="T28" fmla="*/ 0 w 50"/>
                    <a:gd name="T29" fmla="*/ 887 h 1786"/>
                    <a:gd name="T30" fmla="*/ 0 w 50"/>
                    <a:gd name="T31" fmla="*/ 443 h 1786"/>
                    <a:gd name="T32" fmla="*/ 50 w 50"/>
                    <a:gd name="T33" fmla="*/ 443 h 1786"/>
                    <a:gd name="T34" fmla="*/ 50 w 50"/>
                    <a:gd name="T35" fmla="*/ 455 h 1786"/>
                    <a:gd name="T36" fmla="*/ 0 w 50"/>
                    <a:gd name="T37" fmla="*/ 455 h 1786"/>
                    <a:gd name="T38" fmla="*/ 0 w 50"/>
                    <a:gd name="T39" fmla="*/ 443 h 1786"/>
                    <a:gd name="T40" fmla="*/ 0 w 50"/>
                    <a:gd name="T41" fmla="*/ 0 h 1786"/>
                    <a:gd name="T42" fmla="*/ 50 w 50"/>
                    <a:gd name="T43" fmla="*/ 0 h 1786"/>
                    <a:gd name="T44" fmla="*/ 50 w 50"/>
                    <a:gd name="T45" fmla="*/ 11 h 1786"/>
                    <a:gd name="T46" fmla="*/ 0 w 50"/>
                    <a:gd name="T47" fmla="*/ 11 h 1786"/>
                    <a:gd name="T48" fmla="*/ 0 w 50"/>
                    <a:gd name="T4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0" h="1786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330"/>
                      </a:moveTo>
                      <a:lnTo>
                        <a:pt x="50" y="1330"/>
                      </a:lnTo>
                      <a:lnTo>
                        <a:pt x="50" y="1342"/>
                      </a:lnTo>
                      <a:lnTo>
                        <a:pt x="0" y="1342"/>
                      </a:lnTo>
                      <a:lnTo>
                        <a:pt x="0" y="1330"/>
                      </a:lnTo>
                      <a:close/>
                      <a:moveTo>
                        <a:pt x="0" y="887"/>
                      </a:moveTo>
                      <a:lnTo>
                        <a:pt x="50" y="887"/>
                      </a:lnTo>
                      <a:lnTo>
                        <a:pt x="50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443"/>
                      </a:moveTo>
                      <a:lnTo>
                        <a:pt x="50" y="443"/>
                      </a:lnTo>
                      <a:lnTo>
                        <a:pt x="50" y="455"/>
                      </a:lnTo>
                      <a:lnTo>
                        <a:pt x="0" y="455"/>
                      </a:lnTo>
                      <a:lnTo>
                        <a:pt x="0" y="443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2" name="Rectangle 19"/>
                <p:cNvSpPr>
                  <a:spLocks noChangeArrowheads="1"/>
                </p:cNvSpPr>
                <p:nvPr/>
              </p:nvSpPr>
              <p:spPr bwMode="auto">
                <a:xfrm>
                  <a:off x="1085850" y="4270375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3" name="Rectangle 22"/>
                <p:cNvSpPr>
                  <a:spLocks noChangeArrowheads="1"/>
                </p:cNvSpPr>
                <p:nvPr/>
              </p:nvSpPr>
              <p:spPr bwMode="auto">
                <a:xfrm>
                  <a:off x="1005914" y="418941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4" name="Rectangle 23"/>
                <p:cNvSpPr>
                  <a:spLocks noChangeArrowheads="1"/>
                </p:cNvSpPr>
                <p:nvPr/>
              </p:nvSpPr>
              <p:spPr bwMode="auto">
                <a:xfrm>
                  <a:off x="992667" y="38369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5" name="Rectangle 24"/>
                <p:cNvSpPr>
                  <a:spLocks noChangeArrowheads="1"/>
                </p:cNvSpPr>
                <p:nvPr/>
              </p:nvSpPr>
              <p:spPr bwMode="auto">
                <a:xfrm>
                  <a:off x="939888" y="348456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6" name="Rectangle 25"/>
                <p:cNvSpPr>
                  <a:spLocks noChangeArrowheads="1"/>
                </p:cNvSpPr>
                <p:nvPr/>
              </p:nvSpPr>
              <p:spPr bwMode="auto">
                <a:xfrm>
                  <a:off x="939888" y="313372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7" name="Rectangle 26"/>
                <p:cNvSpPr>
                  <a:spLocks noChangeArrowheads="1"/>
                </p:cNvSpPr>
                <p:nvPr/>
              </p:nvSpPr>
              <p:spPr bwMode="auto">
                <a:xfrm>
                  <a:off x="939888" y="278130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9" name="Rectangle 33"/>
                <p:cNvSpPr>
                  <a:spLocks noChangeArrowheads="1"/>
                </p:cNvSpPr>
                <p:nvPr/>
              </p:nvSpPr>
              <p:spPr bwMode="auto">
                <a:xfrm>
                  <a:off x="1135186" y="2701156"/>
                  <a:ext cx="32220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Pdk4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50" name="直線コネクタ 449"/>
              <p:cNvCxnSpPr/>
              <p:nvPr/>
            </p:nvCxnSpPr>
            <p:spPr>
              <a:xfrm>
                <a:off x="1040160" y="2241508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2" name="テキスト ボックス 261"/>
            <p:cNvSpPr txBox="1"/>
            <p:nvPr/>
          </p:nvSpPr>
          <p:spPr>
            <a:xfrm rot="16200000">
              <a:off x="61388" y="4417726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1688812" y="2065926"/>
            <a:ext cx="1417424" cy="1629704"/>
            <a:chOff x="1688812" y="2065926"/>
            <a:chExt cx="1417424" cy="1629704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1877242" y="2065926"/>
              <a:ext cx="1228994" cy="1629704"/>
              <a:chOff x="1846881" y="2278845"/>
              <a:chExt cx="1228994" cy="1629704"/>
            </a:xfrm>
          </p:grpSpPr>
          <p:grpSp>
            <p:nvGrpSpPr>
              <p:cNvPr id="293" name="グループ化 292"/>
              <p:cNvGrpSpPr/>
              <p:nvPr/>
            </p:nvGrpSpPr>
            <p:grpSpPr>
              <a:xfrm>
                <a:off x="1846881" y="2278845"/>
                <a:ext cx="1228994" cy="1629704"/>
                <a:chOff x="2562994" y="362381"/>
                <a:chExt cx="1228994" cy="1629704"/>
              </a:xfrm>
            </p:grpSpPr>
            <p:sp>
              <p:nvSpPr>
                <p:cNvPr id="294" name="Freeform 40"/>
                <p:cNvSpPr>
                  <a:spLocks noEditPoints="1"/>
                </p:cNvSpPr>
                <p:nvPr/>
              </p:nvSpPr>
              <p:spPr bwMode="auto">
                <a:xfrm>
                  <a:off x="2824163" y="1374775"/>
                  <a:ext cx="176400" cy="598488"/>
                </a:xfrm>
                <a:custGeom>
                  <a:avLst/>
                  <a:gdLst>
                    <a:gd name="T0" fmla="*/ 0 w 238"/>
                    <a:gd name="T1" fmla="*/ 5 h 754"/>
                    <a:gd name="T2" fmla="*/ 0 w 238"/>
                    <a:gd name="T3" fmla="*/ 0 h 754"/>
                    <a:gd name="T4" fmla="*/ 6 w 238"/>
                    <a:gd name="T5" fmla="*/ 0 h 754"/>
                    <a:gd name="T6" fmla="*/ 232 w 238"/>
                    <a:gd name="T7" fmla="*/ 0 h 754"/>
                    <a:gd name="T8" fmla="*/ 236 w 238"/>
                    <a:gd name="T9" fmla="*/ 0 h 754"/>
                    <a:gd name="T10" fmla="*/ 238 w 238"/>
                    <a:gd name="T11" fmla="*/ 5 h 754"/>
                    <a:gd name="T12" fmla="*/ 238 w 238"/>
                    <a:gd name="T13" fmla="*/ 748 h 754"/>
                    <a:gd name="T14" fmla="*/ 236 w 238"/>
                    <a:gd name="T15" fmla="*/ 752 h 754"/>
                    <a:gd name="T16" fmla="*/ 232 w 238"/>
                    <a:gd name="T17" fmla="*/ 754 h 754"/>
                    <a:gd name="T18" fmla="*/ 6 w 238"/>
                    <a:gd name="T19" fmla="*/ 754 h 754"/>
                    <a:gd name="T20" fmla="*/ 0 w 238"/>
                    <a:gd name="T21" fmla="*/ 752 h 754"/>
                    <a:gd name="T22" fmla="*/ 0 w 238"/>
                    <a:gd name="T23" fmla="*/ 748 h 754"/>
                    <a:gd name="T24" fmla="*/ 0 w 238"/>
                    <a:gd name="T25" fmla="*/ 5 h 754"/>
                    <a:gd name="T26" fmla="*/ 11 w 238"/>
                    <a:gd name="T27" fmla="*/ 748 h 754"/>
                    <a:gd name="T28" fmla="*/ 6 w 238"/>
                    <a:gd name="T29" fmla="*/ 743 h 754"/>
                    <a:gd name="T30" fmla="*/ 232 w 238"/>
                    <a:gd name="T31" fmla="*/ 743 h 754"/>
                    <a:gd name="T32" fmla="*/ 226 w 238"/>
                    <a:gd name="T33" fmla="*/ 748 h 754"/>
                    <a:gd name="T34" fmla="*/ 226 w 238"/>
                    <a:gd name="T35" fmla="*/ 5 h 754"/>
                    <a:gd name="T36" fmla="*/ 232 w 238"/>
                    <a:gd name="T37" fmla="*/ 11 h 754"/>
                    <a:gd name="T38" fmla="*/ 6 w 238"/>
                    <a:gd name="T39" fmla="*/ 11 h 754"/>
                    <a:gd name="T40" fmla="*/ 11 w 238"/>
                    <a:gd name="T41" fmla="*/ 5 h 754"/>
                    <a:gd name="T42" fmla="*/ 11 w 238"/>
                    <a:gd name="T43" fmla="*/ 748 h 7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754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5"/>
                      </a:lnTo>
                      <a:lnTo>
                        <a:pt x="238" y="748"/>
                      </a:lnTo>
                      <a:lnTo>
                        <a:pt x="236" y="752"/>
                      </a:lnTo>
                      <a:lnTo>
                        <a:pt x="232" y="754"/>
                      </a:lnTo>
                      <a:lnTo>
                        <a:pt x="6" y="754"/>
                      </a:lnTo>
                      <a:lnTo>
                        <a:pt x="0" y="752"/>
                      </a:lnTo>
                      <a:lnTo>
                        <a:pt x="0" y="748"/>
                      </a:lnTo>
                      <a:lnTo>
                        <a:pt x="0" y="5"/>
                      </a:lnTo>
                      <a:close/>
                      <a:moveTo>
                        <a:pt x="11" y="748"/>
                      </a:moveTo>
                      <a:lnTo>
                        <a:pt x="6" y="743"/>
                      </a:lnTo>
                      <a:lnTo>
                        <a:pt x="232" y="743"/>
                      </a:lnTo>
                      <a:lnTo>
                        <a:pt x="226" y="748"/>
                      </a:lnTo>
                      <a:lnTo>
                        <a:pt x="226" y="5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7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Rectangle 41"/>
                <p:cNvSpPr>
                  <a:spLocks noChangeArrowheads="1"/>
                </p:cNvSpPr>
                <p:nvPr/>
              </p:nvSpPr>
              <p:spPr bwMode="auto">
                <a:xfrm>
                  <a:off x="3205207" y="985838"/>
                  <a:ext cx="176400" cy="982663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Freeform 42"/>
                <p:cNvSpPr>
                  <a:spLocks noEditPoints="1"/>
                </p:cNvSpPr>
                <p:nvPr/>
              </p:nvSpPr>
              <p:spPr bwMode="auto">
                <a:xfrm>
                  <a:off x="3198951" y="981075"/>
                  <a:ext cx="176400" cy="992188"/>
                </a:xfrm>
                <a:custGeom>
                  <a:avLst/>
                  <a:gdLst>
                    <a:gd name="T0" fmla="*/ 0 w 238"/>
                    <a:gd name="T1" fmla="*/ 6 h 1250"/>
                    <a:gd name="T2" fmla="*/ 0 w 238"/>
                    <a:gd name="T3" fmla="*/ 0 h 1250"/>
                    <a:gd name="T4" fmla="*/ 6 w 238"/>
                    <a:gd name="T5" fmla="*/ 0 h 1250"/>
                    <a:gd name="T6" fmla="*/ 233 w 238"/>
                    <a:gd name="T7" fmla="*/ 0 h 1250"/>
                    <a:gd name="T8" fmla="*/ 236 w 238"/>
                    <a:gd name="T9" fmla="*/ 0 h 1250"/>
                    <a:gd name="T10" fmla="*/ 238 w 238"/>
                    <a:gd name="T11" fmla="*/ 6 h 1250"/>
                    <a:gd name="T12" fmla="*/ 238 w 238"/>
                    <a:gd name="T13" fmla="*/ 1244 h 1250"/>
                    <a:gd name="T14" fmla="*/ 236 w 238"/>
                    <a:gd name="T15" fmla="*/ 1248 h 1250"/>
                    <a:gd name="T16" fmla="*/ 233 w 238"/>
                    <a:gd name="T17" fmla="*/ 1250 h 1250"/>
                    <a:gd name="T18" fmla="*/ 6 w 238"/>
                    <a:gd name="T19" fmla="*/ 1250 h 1250"/>
                    <a:gd name="T20" fmla="*/ 0 w 238"/>
                    <a:gd name="T21" fmla="*/ 1248 h 1250"/>
                    <a:gd name="T22" fmla="*/ 0 w 238"/>
                    <a:gd name="T23" fmla="*/ 1244 h 1250"/>
                    <a:gd name="T24" fmla="*/ 0 w 238"/>
                    <a:gd name="T25" fmla="*/ 6 h 1250"/>
                    <a:gd name="T26" fmla="*/ 12 w 238"/>
                    <a:gd name="T27" fmla="*/ 1244 h 1250"/>
                    <a:gd name="T28" fmla="*/ 6 w 238"/>
                    <a:gd name="T29" fmla="*/ 1239 h 1250"/>
                    <a:gd name="T30" fmla="*/ 233 w 238"/>
                    <a:gd name="T31" fmla="*/ 1239 h 1250"/>
                    <a:gd name="T32" fmla="*/ 227 w 238"/>
                    <a:gd name="T33" fmla="*/ 1244 h 1250"/>
                    <a:gd name="T34" fmla="*/ 227 w 238"/>
                    <a:gd name="T35" fmla="*/ 6 h 1250"/>
                    <a:gd name="T36" fmla="*/ 233 w 238"/>
                    <a:gd name="T37" fmla="*/ 12 h 1250"/>
                    <a:gd name="T38" fmla="*/ 6 w 238"/>
                    <a:gd name="T39" fmla="*/ 12 h 1250"/>
                    <a:gd name="T40" fmla="*/ 12 w 238"/>
                    <a:gd name="T41" fmla="*/ 6 h 1250"/>
                    <a:gd name="T42" fmla="*/ 12 w 238"/>
                    <a:gd name="T43" fmla="*/ 1244 h 1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250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3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244"/>
                      </a:lnTo>
                      <a:lnTo>
                        <a:pt x="236" y="1248"/>
                      </a:lnTo>
                      <a:lnTo>
                        <a:pt x="233" y="1250"/>
                      </a:lnTo>
                      <a:lnTo>
                        <a:pt x="6" y="1250"/>
                      </a:lnTo>
                      <a:lnTo>
                        <a:pt x="0" y="1248"/>
                      </a:lnTo>
                      <a:lnTo>
                        <a:pt x="0" y="1244"/>
                      </a:lnTo>
                      <a:lnTo>
                        <a:pt x="0" y="6"/>
                      </a:lnTo>
                      <a:close/>
                      <a:moveTo>
                        <a:pt x="12" y="1244"/>
                      </a:moveTo>
                      <a:lnTo>
                        <a:pt x="6" y="1239"/>
                      </a:lnTo>
                      <a:lnTo>
                        <a:pt x="233" y="1239"/>
                      </a:lnTo>
                      <a:lnTo>
                        <a:pt x="227" y="1244"/>
                      </a:lnTo>
                      <a:lnTo>
                        <a:pt x="227" y="6"/>
                      </a:lnTo>
                      <a:lnTo>
                        <a:pt x="233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12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Rectangle 43"/>
                <p:cNvSpPr>
                  <a:spLocks noChangeArrowheads="1"/>
                </p:cNvSpPr>
                <p:nvPr/>
              </p:nvSpPr>
              <p:spPr bwMode="auto">
                <a:xfrm>
                  <a:off x="3499427" y="956896"/>
                  <a:ext cx="176400" cy="10175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Freeform 44"/>
                <p:cNvSpPr>
                  <a:spLocks noEditPoints="1"/>
                </p:cNvSpPr>
                <p:nvPr/>
              </p:nvSpPr>
              <p:spPr bwMode="auto">
                <a:xfrm>
                  <a:off x="3497371" y="946150"/>
                  <a:ext cx="176400" cy="1027113"/>
                </a:xfrm>
                <a:custGeom>
                  <a:avLst/>
                  <a:gdLst>
                    <a:gd name="T0" fmla="*/ 0 w 238"/>
                    <a:gd name="T1" fmla="*/ 6 h 1294"/>
                    <a:gd name="T2" fmla="*/ 0 w 238"/>
                    <a:gd name="T3" fmla="*/ 0 h 1294"/>
                    <a:gd name="T4" fmla="*/ 6 w 238"/>
                    <a:gd name="T5" fmla="*/ 0 h 1294"/>
                    <a:gd name="T6" fmla="*/ 232 w 238"/>
                    <a:gd name="T7" fmla="*/ 0 h 1294"/>
                    <a:gd name="T8" fmla="*/ 236 w 238"/>
                    <a:gd name="T9" fmla="*/ 0 h 1294"/>
                    <a:gd name="T10" fmla="*/ 238 w 238"/>
                    <a:gd name="T11" fmla="*/ 6 h 1294"/>
                    <a:gd name="T12" fmla="*/ 238 w 238"/>
                    <a:gd name="T13" fmla="*/ 1288 h 1294"/>
                    <a:gd name="T14" fmla="*/ 236 w 238"/>
                    <a:gd name="T15" fmla="*/ 1292 h 1294"/>
                    <a:gd name="T16" fmla="*/ 232 w 238"/>
                    <a:gd name="T17" fmla="*/ 1294 h 1294"/>
                    <a:gd name="T18" fmla="*/ 6 w 238"/>
                    <a:gd name="T19" fmla="*/ 1294 h 1294"/>
                    <a:gd name="T20" fmla="*/ 0 w 238"/>
                    <a:gd name="T21" fmla="*/ 1292 h 1294"/>
                    <a:gd name="T22" fmla="*/ 0 w 238"/>
                    <a:gd name="T23" fmla="*/ 1288 h 1294"/>
                    <a:gd name="T24" fmla="*/ 0 w 238"/>
                    <a:gd name="T25" fmla="*/ 6 h 1294"/>
                    <a:gd name="T26" fmla="*/ 11 w 238"/>
                    <a:gd name="T27" fmla="*/ 1288 h 1294"/>
                    <a:gd name="T28" fmla="*/ 6 w 238"/>
                    <a:gd name="T29" fmla="*/ 1283 h 1294"/>
                    <a:gd name="T30" fmla="*/ 232 w 238"/>
                    <a:gd name="T31" fmla="*/ 1283 h 1294"/>
                    <a:gd name="T32" fmla="*/ 226 w 238"/>
                    <a:gd name="T33" fmla="*/ 1288 h 1294"/>
                    <a:gd name="T34" fmla="*/ 226 w 238"/>
                    <a:gd name="T35" fmla="*/ 6 h 1294"/>
                    <a:gd name="T36" fmla="*/ 232 w 238"/>
                    <a:gd name="T37" fmla="*/ 12 h 1294"/>
                    <a:gd name="T38" fmla="*/ 6 w 238"/>
                    <a:gd name="T39" fmla="*/ 12 h 1294"/>
                    <a:gd name="T40" fmla="*/ 11 w 238"/>
                    <a:gd name="T41" fmla="*/ 6 h 1294"/>
                    <a:gd name="T42" fmla="*/ 11 w 238"/>
                    <a:gd name="T43" fmla="*/ 1288 h 1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294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288"/>
                      </a:lnTo>
                      <a:lnTo>
                        <a:pt x="236" y="1292"/>
                      </a:lnTo>
                      <a:lnTo>
                        <a:pt x="232" y="1294"/>
                      </a:lnTo>
                      <a:lnTo>
                        <a:pt x="6" y="1294"/>
                      </a:lnTo>
                      <a:lnTo>
                        <a:pt x="0" y="1292"/>
                      </a:lnTo>
                      <a:lnTo>
                        <a:pt x="0" y="1288"/>
                      </a:lnTo>
                      <a:lnTo>
                        <a:pt x="0" y="6"/>
                      </a:lnTo>
                      <a:close/>
                      <a:moveTo>
                        <a:pt x="11" y="1288"/>
                      </a:moveTo>
                      <a:lnTo>
                        <a:pt x="6" y="1283"/>
                      </a:lnTo>
                      <a:lnTo>
                        <a:pt x="232" y="1283"/>
                      </a:lnTo>
                      <a:lnTo>
                        <a:pt x="226" y="1288"/>
                      </a:lnTo>
                      <a:lnTo>
                        <a:pt x="226" y="6"/>
                      </a:lnTo>
                      <a:lnTo>
                        <a:pt x="232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2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Freeform 45"/>
                <p:cNvSpPr>
                  <a:spLocks noEditPoints="1"/>
                </p:cNvSpPr>
                <p:nvPr/>
              </p:nvSpPr>
              <p:spPr bwMode="auto">
                <a:xfrm>
                  <a:off x="2883152" y="1281112"/>
                  <a:ext cx="58738" cy="187325"/>
                </a:xfrm>
                <a:custGeom>
                  <a:avLst/>
                  <a:gdLst>
                    <a:gd name="T0" fmla="*/ 31 w 73"/>
                    <a:gd name="T1" fmla="*/ 231 h 237"/>
                    <a:gd name="T2" fmla="*/ 31 w 73"/>
                    <a:gd name="T3" fmla="*/ 119 h 237"/>
                    <a:gd name="T4" fmla="*/ 31 w 73"/>
                    <a:gd name="T5" fmla="*/ 6 h 237"/>
                    <a:gd name="T6" fmla="*/ 43 w 73"/>
                    <a:gd name="T7" fmla="*/ 6 h 237"/>
                    <a:gd name="T8" fmla="*/ 43 w 73"/>
                    <a:gd name="T9" fmla="*/ 119 h 237"/>
                    <a:gd name="T10" fmla="*/ 43 w 73"/>
                    <a:gd name="T11" fmla="*/ 231 h 237"/>
                    <a:gd name="T12" fmla="*/ 31 w 73"/>
                    <a:gd name="T13" fmla="*/ 231 h 237"/>
                    <a:gd name="T14" fmla="*/ 0 w 73"/>
                    <a:gd name="T15" fmla="*/ 225 h 237"/>
                    <a:gd name="T16" fmla="*/ 73 w 73"/>
                    <a:gd name="T17" fmla="*/ 225 h 237"/>
                    <a:gd name="T18" fmla="*/ 73 w 73"/>
                    <a:gd name="T19" fmla="*/ 237 h 237"/>
                    <a:gd name="T20" fmla="*/ 0 w 73"/>
                    <a:gd name="T21" fmla="*/ 237 h 237"/>
                    <a:gd name="T22" fmla="*/ 0 w 73"/>
                    <a:gd name="T23" fmla="*/ 225 h 237"/>
                    <a:gd name="T24" fmla="*/ 0 w 73"/>
                    <a:gd name="T25" fmla="*/ 0 h 237"/>
                    <a:gd name="T26" fmla="*/ 73 w 73"/>
                    <a:gd name="T27" fmla="*/ 0 h 237"/>
                    <a:gd name="T28" fmla="*/ 73 w 73"/>
                    <a:gd name="T29" fmla="*/ 12 h 237"/>
                    <a:gd name="T30" fmla="*/ 0 w 73"/>
                    <a:gd name="T31" fmla="*/ 12 h 237"/>
                    <a:gd name="T32" fmla="*/ 0 w 73"/>
                    <a:gd name="T33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37">
                      <a:moveTo>
                        <a:pt x="31" y="231"/>
                      </a:moveTo>
                      <a:lnTo>
                        <a:pt x="31" y="119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119"/>
                      </a:lnTo>
                      <a:lnTo>
                        <a:pt x="43" y="231"/>
                      </a:lnTo>
                      <a:lnTo>
                        <a:pt x="31" y="231"/>
                      </a:lnTo>
                      <a:close/>
                      <a:moveTo>
                        <a:pt x="0" y="225"/>
                      </a:moveTo>
                      <a:lnTo>
                        <a:pt x="73" y="225"/>
                      </a:lnTo>
                      <a:lnTo>
                        <a:pt x="73" y="237"/>
                      </a:lnTo>
                      <a:lnTo>
                        <a:pt x="0" y="237"/>
                      </a:lnTo>
                      <a:lnTo>
                        <a:pt x="0" y="22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Freeform 46"/>
                <p:cNvSpPr>
                  <a:spLocks noEditPoints="1"/>
                </p:cNvSpPr>
                <p:nvPr/>
              </p:nvSpPr>
              <p:spPr bwMode="auto">
                <a:xfrm>
                  <a:off x="3262105" y="776598"/>
                  <a:ext cx="58738" cy="420688"/>
                </a:xfrm>
                <a:custGeom>
                  <a:avLst/>
                  <a:gdLst>
                    <a:gd name="T0" fmla="*/ 31 w 73"/>
                    <a:gd name="T1" fmla="*/ 524 h 530"/>
                    <a:gd name="T2" fmla="*/ 31 w 73"/>
                    <a:gd name="T3" fmla="*/ 265 h 530"/>
                    <a:gd name="T4" fmla="*/ 31 w 73"/>
                    <a:gd name="T5" fmla="*/ 6 h 530"/>
                    <a:gd name="T6" fmla="*/ 42 w 73"/>
                    <a:gd name="T7" fmla="*/ 6 h 530"/>
                    <a:gd name="T8" fmla="*/ 42 w 73"/>
                    <a:gd name="T9" fmla="*/ 265 h 530"/>
                    <a:gd name="T10" fmla="*/ 42 w 73"/>
                    <a:gd name="T11" fmla="*/ 524 h 530"/>
                    <a:gd name="T12" fmla="*/ 31 w 73"/>
                    <a:gd name="T13" fmla="*/ 524 h 530"/>
                    <a:gd name="T14" fmla="*/ 0 w 73"/>
                    <a:gd name="T15" fmla="*/ 519 h 530"/>
                    <a:gd name="T16" fmla="*/ 73 w 73"/>
                    <a:gd name="T17" fmla="*/ 519 h 530"/>
                    <a:gd name="T18" fmla="*/ 73 w 73"/>
                    <a:gd name="T19" fmla="*/ 530 h 530"/>
                    <a:gd name="T20" fmla="*/ 0 w 73"/>
                    <a:gd name="T21" fmla="*/ 530 h 530"/>
                    <a:gd name="T22" fmla="*/ 0 w 73"/>
                    <a:gd name="T23" fmla="*/ 519 h 530"/>
                    <a:gd name="T24" fmla="*/ 0 w 73"/>
                    <a:gd name="T25" fmla="*/ 0 h 530"/>
                    <a:gd name="T26" fmla="*/ 73 w 73"/>
                    <a:gd name="T27" fmla="*/ 0 h 530"/>
                    <a:gd name="T28" fmla="*/ 73 w 73"/>
                    <a:gd name="T29" fmla="*/ 12 h 530"/>
                    <a:gd name="T30" fmla="*/ 0 w 73"/>
                    <a:gd name="T31" fmla="*/ 12 h 530"/>
                    <a:gd name="T32" fmla="*/ 0 w 73"/>
                    <a:gd name="T33" fmla="*/ 0 h 5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530">
                      <a:moveTo>
                        <a:pt x="31" y="524"/>
                      </a:moveTo>
                      <a:lnTo>
                        <a:pt x="31" y="265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265"/>
                      </a:lnTo>
                      <a:lnTo>
                        <a:pt x="42" y="524"/>
                      </a:lnTo>
                      <a:lnTo>
                        <a:pt x="31" y="524"/>
                      </a:lnTo>
                      <a:close/>
                      <a:moveTo>
                        <a:pt x="0" y="519"/>
                      </a:moveTo>
                      <a:lnTo>
                        <a:pt x="73" y="519"/>
                      </a:lnTo>
                      <a:lnTo>
                        <a:pt x="73" y="530"/>
                      </a:lnTo>
                      <a:lnTo>
                        <a:pt x="0" y="530"/>
                      </a:lnTo>
                      <a:lnTo>
                        <a:pt x="0" y="519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Freeform 47"/>
                <p:cNvSpPr>
                  <a:spLocks noEditPoints="1"/>
                </p:cNvSpPr>
                <p:nvPr/>
              </p:nvSpPr>
              <p:spPr bwMode="auto">
                <a:xfrm>
                  <a:off x="3552796" y="719138"/>
                  <a:ext cx="57150" cy="465138"/>
                </a:xfrm>
                <a:custGeom>
                  <a:avLst/>
                  <a:gdLst>
                    <a:gd name="T0" fmla="*/ 31 w 73"/>
                    <a:gd name="T1" fmla="*/ 580 h 586"/>
                    <a:gd name="T2" fmla="*/ 31 w 73"/>
                    <a:gd name="T3" fmla="*/ 292 h 586"/>
                    <a:gd name="T4" fmla="*/ 31 w 73"/>
                    <a:gd name="T5" fmla="*/ 6 h 586"/>
                    <a:gd name="T6" fmla="*/ 43 w 73"/>
                    <a:gd name="T7" fmla="*/ 6 h 586"/>
                    <a:gd name="T8" fmla="*/ 43 w 73"/>
                    <a:gd name="T9" fmla="*/ 292 h 586"/>
                    <a:gd name="T10" fmla="*/ 43 w 73"/>
                    <a:gd name="T11" fmla="*/ 580 h 586"/>
                    <a:gd name="T12" fmla="*/ 31 w 73"/>
                    <a:gd name="T13" fmla="*/ 580 h 586"/>
                    <a:gd name="T14" fmla="*/ 0 w 73"/>
                    <a:gd name="T15" fmla="*/ 574 h 586"/>
                    <a:gd name="T16" fmla="*/ 73 w 73"/>
                    <a:gd name="T17" fmla="*/ 574 h 586"/>
                    <a:gd name="T18" fmla="*/ 73 w 73"/>
                    <a:gd name="T19" fmla="*/ 586 h 586"/>
                    <a:gd name="T20" fmla="*/ 0 w 73"/>
                    <a:gd name="T21" fmla="*/ 586 h 586"/>
                    <a:gd name="T22" fmla="*/ 0 w 73"/>
                    <a:gd name="T23" fmla="*/ 574 h 586"/>
                    <a:gd name="T24" fmla="*/ 0 w 73"/>
                    <a:gd name="T25" fmla="*/ 0 h 586"/>
                    <a:gd name="T26" fmla="*/ 73 w 73"/>
                    <a:gd name="T27" fmla="*/ 0 h 586"/>
                    <a:gd name="T28" fmla="*/ 73 w 73"/>
                    <a:gd name="T29" fmla="*/ 12 h 586"/>
                    <a:gd name="T30" fmla="*/ 0 w 73"/>
                    <a:gd name="T31" fmla="*/ 12 h 586"/>
                    <a:gd name="T32" fmla="*/ 0 w 73"/>
                    <a:gd name="T33" fmla="*/ 0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586">
                      <a:moveTo>
                        <a:pt x="31" y="580"/>
                      </a:moveTo>
                      <a:lnTo>
                        <a:pt x="31" y="292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292"/>
                      </a:lnTo>
                      <a:lnTo>
                        <a:pt x="43" y="580"/>
                      </a:lnTo>
                      <a:lnTo>
                        <a:pt x="31" y="580"/>
                      </a:lnTo>
                      <a:close/>
                      <a:moveTo>
                        <a:pt x="0" y="574"/>
                      </a:moveTo>
                      <a:lnTo>
                        <a:pt x="73" y="574"/>
                      </a:lnTo>
                      <a:lnTo>
                        <a:pt x="73" y="586"/>
                      </a:lnTo>
                      <a:lnTo>
                        <a:pt x="0" y="586"/>
                      </a:lnTo>
                      <a:lnTo>
                        <a:pt x="0" y="574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Rectangle 48"/>
                <p:cNvSpPr>
                  <a:spLocks noChangeArrowheads="1"/>
                </p:cNvSpPr>
                <p:nvPr/>
              </p:nvSpPr>
              <p:spPr bwMode="auto">
                <a:xfrm>
                  <a:off x="2689225" y="560388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Freeform 49"/>
                <p:cNvSpPr>
                  <a:spLocks noEditPoints="1"/>
                </p:cNvSpPr>
                <p:nvPr/>
              </p:nvSpPr>
              <p:spPr bwMode="auto">
                <a:xfrm>
                  <a:off x="2693988" y="555625"/>
                  <a:ext cx="41275" cy="1417638"/>
                </a:xfrm>
                <a:custGeom>
                  <a:avLst/>
                  <a:gdLst>
                    <a:gd name="T0" fmla="*/ 0 w 51"/>
                    <a:gd name="T1" fmla="*/ 1774 h 1785"/>
                    <a:gd name="T2" fmla="*/ 51 w 51"/>
                    <a:gd name="T3" fmla="*/ 1774 h 1785"/>
                    <a:gd name="T4" fmla="*/ 51 w 51"/>
                    <a:gd name="T5" fmla="*/ 1785 h 1785"/>
                    <a:gd name="T6" fmla="*/ 0 w 51"/>
                    <a:gd name="T7" fmla="*/ 1785 h 1785"/>
                    <a:gd name="T8" fmla="*/ 0 w 51"/>
                    <a:gd name="T9" fmla="*/ 1774 h 1785"/>
                    <a:gd name="T10" fmla="*/ 0 w 51"/>
                    <a:gd name="T11" fmla="*/ 1576 h 1785"/>
                    <a:gd name="T12" fmla="*/ 51 w 51"/>
                    <a:gd name="T13" fmla="*/ 1576 h 1785"/>
                    <a:gd name="T14" fmla="*/ 51 w 51"/>
                    <a:gd name="T15" fmla="*/ 1587 h 1785"/>
                    <a:gd name="T16" fmla="*/ 0 w 51"/>
                    <a:gd name="T17" fmla="*/ 1587 h 1785"/>
                    <a:gd name="T18" fmla="*/ 0 w 51"/>
                    <a:gd name="T19" fmla="*/ 1576 h 1785"/>
                    <a:gd name="T20" fmla="*/ 0 w 51"/>
                    <a:gd name="T21" fmla="*/ 1380 h 1785"/>
                    <a:gd name="T22" fmla="*/ 51 w 51"/>
                    <a:gd name="T23" fmla="*/ 1380 h 1785"/>
                    <a:gd name="T24" fmla="*/ 51 w 51"/>
                    <a:gd name="T25" fmla="*/ 1392 h 1785"/>
                    <a:gd name="T26" fmla="*/ 0 w 51"/>
                    <a:gd name="T27" fmla="*/ 1392 h 1785"/>
                    <a:gd name="T28" fmla="*/ 0 w 51"/>
                    <a:gd name="T29" fmla="*/ 1380 h 1785"/>
                    <a:gd name="T30" fmla="*/ 0 w 51"/>
                    <a:gd name="T31" fmla="*/ 1182 h 1785"/>
                    <a:gd name="T32" fmla="*/ 51 w 51"/>
                    <a:gd name="T33" fmla="*/ 1182 h 1785"/>
                    <a:gd name="T34" fmla="*/ 51 w 51"/>
                    <a:gd name="T35" fmla="*/ 1194 h 1785"/>
                    <a:gd name="T36" fmla="*/ 0 w 51"/>
                    <a:gd name="T37" fmla="*/ 1194 h 1785"/>
                    <a:gd name="T38" fmla="*/ 0 w 51"/>
                    <a:gd name="T39" fmla="*/ 1182 h 1785"/>
                    <a:gd name="T40" fmla="*/ 0 w 51"/>
                    <a:gd name="T41" fmla="*/ 985 h 1785"/>
                    <a:gd name="T42" fmla="*/ 51 w 51"/>
                    <a:gd name="T43" fmla="*/ 985 h 1785"/>
                    <a:gd name="T44" fmla="*/ 51 w 51"/>
                    <a:gd name="T45" fmla="*/ 996 h 1785"/>
                    <a:gd name="T46" fmla="*/ 0 w 51"/>
                    <a:gd name="T47" fmla="*/ 996 h 1785"/>
                    <a:gd name="T48" fmla="*/ 0 w 51"/>
                    <a:gd name="T49" fmla="*/ 985 h 1785"/>
                    <a:gd name="T50" fmla="*/ 0 w 51"/>
                    <a:gd name="T51" fmla="*/ 787 h 1785"/>
                    <a:gd name="T52" fmla="*/ 51 w 51"/>
                    <a:gd name="T53" fmla="*/ 787 h 1785"/>
                    <a:gd name="T54" fmla="*/ 51 w 51"/>
                    <a:gd name="T55" fmla="*/ 798 h 1785"/>
                    <a:gd name="T56" fmla="*/ 0 w 51"/>
                    <a:gd name="T57" fmla="*/ 798 h 1785"/>
                    <a:gd name="T58" fmla="*/ 0 w 51"/>
                    <a:gd name="T59" fmla="*/ 787 h 1785"/>
                    <a:gd name="T60" fmla="*/ 0 w 51"/>
                    <a:gd name="T61" fmla="*/ 591 h 1785"/>
                    <a:gd name="T62" fmla="*/ 51 w 51"/>
                    <a:gd name="T63" fmla="*/ 591 h 1785"/>
                    <a:gd name="T64" fmla="*/ 51 w 51"/>
                    <a:gd name="T65" fmla="*/ 603 h 1785"/>
                    <a:gd name="T66" fmla="*/ 0 w 51"/>
                    <a:gd name="T67" fmla="*/ 603 h 1785"/>
                    <a:gd name="T68" fmla="*/ 0 w 51"/>
                    <a:gd name="T69" fmla="*/ 591 h 1785"/>
                    <a:gd name="T70" fmla="*/ 0 w 51"/>
                    <a:gd name="T71" fmla="*/ 393 h 1785"/>
                    <a:gd name="T72" fmla="*/ 51 w 51"/>
                    <a:gd name="T73" fmla="*/ 393 h 1785"/>
                    <a:gd name="T74" fmla="*/ 51 w 51"/>
                    <a:gd name="T75" fmla="*/ 405 h 1785"/>
                    <a:gd name="T76" fmla="*/ 0 w 51"/>
                    <a:gd name="T77" fmla="*/ 405 h 1785"/>
                    <a:gd name="T78" fmla="*/ 0 w 51"/>
                    <a:gd name="T79" fmla="*/ 393 h 1785"/>
                    <a:gd name="T80" fmla="*/ 0 w 51"/>
                    <a:gd name="T81" fmla="*/ 196 h 1785"/>
                    <a:gd name="T82" fmla="*/ 51 w 51"/>
                    <a:gd name="T83" fmla="*/ 196 h 1785"/>
                    <a:gd name="T84" fmla="*/ 51 w 51"/>
                    <a:gd name="T85" fmla="*/ 207 h 1785"/>
                    <a:gd name="T86" fmla="*/ 0 w 51"/>
                    <a:gd name="T87" fmla="*/ 207 h 1785"/>
                    <a:gd name="T88" fmla="*/ 0 w 51"/>
                    <a:gd name="T89" fmla="*/ 196 h 1785"/>
                    <a:gd name="T90" fmla="*/ 0 w 51"/>
                    <a:gd name="T91" fmla="*/ 0 h 1785"/>
                    <a:gd name="T92" fmla="*/ 51 w 51"/>
                    <a:gd name="T93" fmla="*/ 0 h 1785"/>
                    <a:gd name="T94" fmla="*/ 51 w 51"/>
                    <a:gd name="T95" fmla="*/ 11 h 1785"/>
                    <a:gd name="T96" fmla="*/ 0 w 51"/>
                    <a:gd name="T97" fmla="*/ 11 h 1785"/>
                    <a:gd name="T98" fmla="*/ 0 w 51"/>
                    <a:gd name="T9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1" h="1785">
                      <a:moveTo>
                        <a:pt x="0" y="1774"/>
                      </a:moveTo>
                      <a:lnTo>
                        <a:pt x="51" y="1774"/>
                      </a:lnTo>
                      <a:lnTo>
                        <a:pt x="51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76"/>
                      </a:moveTo>
                      <a:lnTo>
                        <a:pt x="51" y="1576"/>
                      </a:lnTo>
                      <a:lnTo>
                        <a:pt x="51" y="1587"/>
                      </a:lnTo>
                      <a:lnTo>
                        <a:pt x="0" y="1587"/>
                      </a:lnTo>
                      <a:lnTo>
                        <a:pt x="0" y="1576"/>
                      </a:lnTo>
                      <a:close/>
                      <a:moveTo>
                        <a:pt x="0" y="1380"/>
                      </a:moveTo>
                      <a:lnTo>
                        <a:pt x="51" y="1380"/>
                      </a:lnTo>
                      <a:lnTo>
                        <a:pt x="51" y="1392"/>
                      </a:lnTo>
                      <a:lnTo>
                        <a:pt x="0" y="1392"/>
                      </a:lnTo>
                      <a:lnTo>
                        <a:pt x="0" y="1380"/>
                      </a:lnTo>
                      <a:close/>
                      <a:moveTo>
                        <a:pt x="0" y="1182"/>
                      </a:moveTo>
                      <a:lnTo>
                        <a:pt x="51" y="1182"/>
                      </a:lnTo>
                      <a:lnTo>
                        <a:pt x="51" y="1194"/>
                      </a:lnTo>
                      <a:lnTo>
                        <a:pt x="0" y="1194"/>
                      </a:lnTo>
                      <a:lnTo>
                        <a:pt x="0" y="1182"/>
                      </a:lnTo>
                      <a:close/>
                      <a:moveTo>
                        <a:pt x="0" y="985"/>
                      </a:moveTo>
                      <a:lnTo>
                        <a:pt x="51" y="985"/>
                      </a:lnTo>
                      <a:lnTo>
                        <a:pt x="51" y="996"/>
                      </a:lnTo>
                      <a:lnTo>
                        <a:pt x="0" y="996"/>
                      </a:lnTo>
                      <a:lnTo>
                        <a:pt x="0" y="985"/>
                      </a:lnTo>
                      <a:close/>
                      <a:moveTo>
                        <a:pt x="0" y="787"/>
                      </a:moveTo>
                      <a:lnTo>
                        <a:pt x="51" y="787"/>
                      </a:lnTo>
                      <a:lnTo>
                        <a:pt x="51" y="798"/>
                      </a:lnTo>
                      <a:lnTo>
                        <a:pt x="0" y="798"/>
                      </a:lnTo>
                      <a:lnTo>
                        <a:pt x="0" y="787"/>
                      </a:lnTo>
                      <a:close/>
                      <a:moveTo>
                        <a:pt x="0" y="591"/>
                      </a:moveTo>
                      <a:lnTo>
                        <a:pt x="51" y="591"/>
                      </a:lnTo>
                      <a:lnTo>
                        <a:pt x="51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393"/>
                      </a:moveTo>
                      <a:lnTo>
                        <a:pt x="51" y="393"/>
                      </a:lnTo>
                      <a:lnTo>
                        <a:pt x="51" y="405"/>
                      </a:lnTo>
                      <a:lnTo>
                        <a:pt x="0" y="405"/>
                      </a:lnTo>
                      <a:lnTo>
                        <a:pt x="0" y="393"/>
                      </a:lnTo>
                      <a:close/>
                      <a:moveTo>
                        <a:pt x="0" y="196"/>
                      </a:moveTo>
                      <a:lnTo>
                        <a:pt x="51" y="196"/>
                      </a:lnTo>
                      <a:lnTo>
                        <a:pt x="51" y="207"/>
                      </a:lnTo>
                      <a:lnTo>
                        <a:pt x="0" y="207"/>
                      </a:lnTo>
                      <a:lnTo>
                        <a:pt x="0" y="196"/>
                      </a:lnTo>
                      <a:close/>
                      <a:moveTo>
                        <a:pt x="0" y="0"/>
                      </a:moveTo>
                      <a:lnTo>
                        <a:pt x="51" y="0"/>
                      </a:lnTo>
                      <a:lnTo>
                        <a:pt x="5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Rectangle 50"/>
                <p:cNvSpPr>
                  <a:spLocks noChangeArrowheads="1"/>
                </p:cNvSpPr>
                <p:nvPr/>
              </p:nvSpPr>
              <p:spPr bwMode="auto">
                <a:xfrm>
                  <a:off x="2693988" y="1963738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Rectangle 53"/>
                <p:cNvSpPr>
                  <a:spLocks noChangeArrowheads="1"/>
                </p:cNvSpPr>
                <p:nvPr/>
              </p:nvSpPr>
              <p:spPr bwMode="auto">
                <a:xfrm>
                  <a:off x="2608815" y="188436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0" name="Rectangle 54"/>
                <p:cNvSpPr>
                  <a:spLocks noChangeArrowheads="1"/>
                </p:cNvSpPr>
                <p:nvPr/>
              </p:nvSpPr>
              <p:spPr bwMode="auto">
                <a:xfrm>
                  <a:off x="2609365" y="17272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1" name="Rectangle 55"/>
                <p:cNvSpPr>
                  <a:spLocks noChangeArrowheads="1"/>
                </p:cNvSpPr>
                <p:nvPr/>
              </p:nvSpPr>
              <p:spPr bwMode="auto">
                <a:xfrm>
                  <a:off x="2609365" y="157003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2" name="Rectangle 56"/>
                <p:cNvSpPr>
                  <a:spLocks noChangeArrowheads="1"/>
                </p:cNvSpPr>
                <p:nvPr/>
              </p:nvSpPr>
              <p:spPr bwMode="auto">
                <a:xfrm>
                  <a:off x="2609365" y="14160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3" name="Rectangle 57"/>
                <p:cNvSpPr>
                  <a:spLocks noChangeArrowheads="1"/>
                </p:cNvSpPr>
                <p:nvPr/>
              </p:nvSpPr>
              <p:spPr bwMode="auto">
                <a:xfrm>
                  <a:off x="2609365" y="12588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5" name="Rectangle 58"/>
                <p:cNvSpPr>
                  <a:spLocks noChangeArrowheads="1"/>
                </p:cNvSpPr>
                <p:nvPr/>
              </p:nvSpPr>
              <p:spPr bwMode="auto">
                <a:xfrm>
                  <a:off x="2562994" y="110172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6" name="Rectangle 59"/>
                <p:cNvSpPr>
                  <a:spLocks noChangeArrowheads="1"/>
                </p:cNvSpPr>
                <p:nvPr/>
              </p:nvSpPr>
              <p:spPr bwMode="auto">
                <a:xfrm>
                  <a:off x="2572248" y="94615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7" name="Rectangle 60"/>
                <p:cNvSpPr>
                  <a:spLocks noChangeArrowheads="1"/>
                </p:cNvSpPr>
                <p:nvPr/>
              </p:nvSpPr>
              <p:spPr bwMode="auto">
                <a:xfrm>
                  <a:off x="2572248" y="78898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28" name="Rectangle 61"/>
                <p:cNvSpPr>
                  <a:spLocks noChangeArrowheads="1"/>
                </p:cNvSpPr>
                <p:nvPr/>
              </p:nvSpPr>
              <p:spPr bwMode="auto">
                <a:xfrm>
                  <a:off x="2572248" y="63182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40" name="Rectangle 62"/>
                <p:cNvSpPr>
                  <a:spLocks noChangeArrowheads="1"/>
                </p:cNvSpPr>
                <p:nvPr/>
              </p:nvSpPr>
              <p:spPr bwMode="auto">
                <a:xfrm>
                  <a:off x="2572248" y="47625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41" name="Rectangle 69"/>
                <p:cNvSpPr>
                  <a:spLocks noChangeArrowheads="1"/>
                </p:cNvSpPr>
                <p:nvPr/>
              </p:nvSpPr>
              <p:spPr bwMode="auto">
                <a:xfrm>
                  <a:off x="2722563" y="362381"/>
                  <a:ext cx="314189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ck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1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528" name="直線コネクタ 527"/>
              <p:cNvCxnSpPr/>
              <p:nvPr/>
            </p:nvCxnSpPr>
            <p:spPr>
              <a:xfrm>
                <a:off x="2368936" y="2478160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4" name="テキスト ボックス 253"/>
            <p:cNvSpPr txBox="1"/>
            <p:nvPr/>
          </p:nvSpPr>
          <p:spPr>
            <a:xfrm rot="16200000">
              <a:off x="1573556" y="2836852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128972" y="2081436"/>
            <a:ext cx="1421916" cy="1616972"/>
            <a:chOff x="3128972" y="2081436"/>
            <a:chExt cx="1421916" cy="1616972"/>
          </a:xfrm>
        </p:grpSpPr>
        <p:grpSp>
          <p:nvGrpSpPr>
            <p:cNvPr id="352" name="グループ化 351"/>
            <p:cNvGrpSpPr/>
            <p:nvPr/>
          </p:nvGrpSpPr>
          <p:grpSpPr>
            <a:xfrm>
              <a:off x="3326656" y="2081436"/>
              <a:ext cx="1224232" cy="1616972"/>
              <a:chOff x="3457170" y="437530"/>
              <a:chExt cx="1224232" cy="1616972"/>
            </a:xfrm>
          </p:grpSpPr>
          <p:grpSp>
            <p:nvGrpSpPr>
              <p:cNvPr id="353" name="グループ化 352"/>
              <p:cNvGrpSpPr/>
              <p:nvPr/>
            </p:nvGrpSpPr>
            <p:grpSpPr>
              <a:xfrm>
                <a:off x="3457170" y="437530"/>
                <a:ext cx="1224232" cy="1616972"/>
                <a:chOff x="4810893" y="408450"/>
                <a:chExt cx="1224232" cy="1616972"/>
              </a:xfrm>
            </p:grpSpPr>
            <p:sp>
              <p:nvSpPr>
                <p:cNvPr id="355" name="Rectangle 73"/>
                <p:cNvSpPr>
                  <a:spLocks noChangeArrowheads="1"/>
                </p:cNvSpPr>
                <p:nvPr/>
              </p:nvSpPr>
              <p:spPr bwMode="auto">
                <a:xfrm>
                  <a:off x="5036250" y="1123950"/>
                  <a:ext cx="176400" cy="8731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74"/>
                <p:cNvSpPr>
                  <a:spLocks noEditPoints="1"/>
                </p:cNvSpPr>
                <p:nvPr/>
              </p:nvSpPr>
              <p:spPr bwMode="auto">
                <a:xfrm>
                  <a:off x="5060950" y="1123950"/>
                  <a:ext cx="176400" cy="882650"/>
                </a:xfrm>
                <a:custGeom>
                  <a:avLst/>
                  <a:gdLst>
                    <a:gd name="T0" fmla="*/ 0 w 229"/>
                    <a:gd name="T1" fmla="*/ 6 h 1111"/>
                    <a:gd name="T2" fmla="*/ 0 w 229"/>
                    <a:gd name="T3" fmla="*/ 0 h 1111"/>
                    <a:gd name="T4" fmla="*/ 6 w 229"/>
                    <a:gd name="T5" fmla="*/ 0 h 1111"/>
                    <a:gd name="T6" fmla="*/ 223 w 229"/>
                    <a:gd name="T7" fmla="*/ 0 h 1111"/>
                    <a:gd name="T8" fmla="*/ 227 w 229"/>
                    <a:gd name="T9" fmla="*/ 0 h 1111"/>
                    <a:gd name="T10" fmla="*/ 229 w 229"/>
                    <a:gd name="T11" fmla="*/ 6 h 1111"/>
                    <a:gd name="T12" fmla="*/ 229 w 229"/>
                    <a:gd name="T13" fmla="*/ 1106 h 1111"/>
                    <a:gd name="T14" fmla="*/ 227 w 229"/>
                    <a:gd name="T15" fmla="*/ 1109 h 1111"/>
                    <a:gd name="T16" fmla="*/ 223 w 229"/>
                    <a:gd name="T17" fmla="*/ 1111 h 1111"/>
                    <a:gd name="T18" fmla="*/ 6 w 229"/>
                    <a:gd name="T19" fmla="*/ 1111 h 1111"/>
                    <a:gd name="T20" fmla="*/ 0 w 229"/>
                    <a:gd name="T21" fmla="*/ 1109 h 1111"/>
                    <a:gd name="T22" fmla="*/ 0 w 229"/>
                    <a:gd name="T23" fmla="*/ 1106 h 1111"/>
                    <a:gd name="T24" fmla="*/ 0 w 229"/>
                    <a:gd name="T25" fmla="*/ 6 h 1111"/>
                    <a:gd name="T26" fmla="*/ 12 w 229"/>
                    <a:gd name="T27" fmla="*/ 1106 h 1111"/>
                    <a:gd name="T28" fmla="*/ 6 w 229"/>
                    <a:gd name="T29" fmla="*/ 1100 h 1111"/>
                    <a:gd name="T30" fmla="*/ 223 w 229"/>
                    <a:gd name="T31" fmla="*/ 1100 h 1111"/>
                    <a:gd name="T32" fmla="*/ 217 w 229"/>
                    <a:gd name="T33" fmla="*/ 1106 h 1111"/>
                    <a:gd name="T34" fmla="*/ 217 w 229"/>
                    <a:gd name="T35" fmla="*/ 6 h 1111"/>
                    <a:gd name="T36" fmla="*/ 223 w 229"/>
                    <a:gd name="T37" fmla="*/ 11 h 1111"/>
                    <a:gd name="T38" fmla="*/ 6 w 229"/>
                    <a:gd name="T39" fmla="*/ 11 h 1111"/>
                    <a:gd name="T40" fmla="*/ 12 w 229"/>
                    <a:gd name="T41" fmla="*/ 6 h 1111"/>
                    <a:gd name="T42" fmla="*/ 12 w 229"/>
                    <a:gd name="T43" fmla="*/ 1106 h 1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9" h="1111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3" y="0"/>
                      </a:lnTo>
                      <a:lnTo>
                        <a:pt x="227" y="0"/>
                      </a:lnTo>
                      <a:lnTo>
                        <a:pt x="229" y="6"/>
                      </a:lnTo>
                      <a:lnTo>
                        <a:pt x="229" y="1106"/>
                      </a:lnTo>
                      <a:lnTo>
                        <a:pt x="227" y="1109"/>
                      </a:lnTo>
                      <a:lnTo>
                        <a:pt x="223" y="1111"/>
                      </a:lnTo>
                      <a:lnTo>
                        <a:pt x="6" y="1111"/>
                      </a:lnTo>
                      <a:lnTo>
                        <a:pt x="0" y="1109"/>
                      </a:lnTo>
                      <a:lnTo>
                        <a:pt x="0" y="1106"/>
                      </a:lnTo>
                      <a:lnTo>
                        <a:pt x="0" y="6"/>
                      </a:lnTo>
                      <a:close/>
                      <a:moveTo>
                        <a:pt x="12" y="1106"/>
                      </a:moveTo>
                      <a:lnTo>
                        <a:pt x="6" y="1100"/>
                      </a:lnTo>
                      <a:lnTo>
                        <a:pt x="223" y="1100"/>
                      </a:lnTo>
                      <a:lnTo>
                        <a:pt x="217" y="1106"/>
                      </a:lnTo>
                      <a:lnTo>
                        <a:pt x="217" y="6"/>
                      </a:lnTo>
                      <a:lnTo>
                        <a:pt x="223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10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Rectangle 75"/>
                <p:cNvSpPr>
                  <a:spLocks noChangeArrowheads="1"/>
                </p:cNvSpPr>
                <p:nvPr/>
              </p:nvSpPr>
              <p:spPr bwMode="auto">
                <a:xfrm>
                  <a:off x="5456419" y="997760"/>
                  <a:ext cx="176400" cy="1001713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76"/>
                <p:cNvSpPr>
                  <a:spLocks noEditPoints="1"/>
                </p:cNvSpPr>
                <p:nvPr/>
              </p:nvSpPr>
              <p:spPr bwMode="auto">
                <a:xfrm>
                  <a:off x="5456419" y="995363"/>
                  <a:ext cx="176400" cy="1011238"/>
                </a:xfrm>
                <a:custGeom>
                  <a:avLst/>
                  <a:gdLst>
                    <a:gd name="T0" fmla="*/ 0 w 228"/>
                    <a:gd name="T1" fmla="*/ 5 h 1274"/>
                    <a:gd name="T2" fmla="*/ 0 w 228"/>
                    <a:gd name="T3" fmla="*/ 0 h 1274"/>
                    <a:gd name="T4" fmla="*/ 6 w 228"/>
                    <a:gd name="T5" fmla="*/ 0 h 1274"/>
                    <a:gd name="T6" fmla="*/ 223 w 228"/>
                    <a:gd name="T7" fmla="*/ 0 h 1274"/>
                    <a:gd name="T8" fmla="*/ 227 w 228"/>
                    <a:gd name="T9" fmla="*/ 0 h 1274"/>
                    <a:gd name="T10" fmla="*/ 228 w 228"/>
                    <a:gd name="T11" fmla="*/ 5 h 1274"/>
                    <a:gd name="T12" fmla="*/ 228 w 228"/>
                    <a:gd name="T13" fmla="*/ 1269 h 1274"/>
                    <a:gd name="T14" fmla="*/ 227 w 228"/>
                    <a:gd name="T15" fmla="*/ 1272 h 1274"/>
                    <a:gd name="T16" fmla="*/ 223 w 228"/>
                    <a:gd name="T17" fmla="*/ 1274 h 1274"/>
                    <a:gd name="T18" fmla="*/ 6 w 228"/>
                    <a:gd name="T19" fmla="*/ 1274 h 1274"/>
                    <a:gd name="T20" fmla="*/ 0 w 228"/>
                    <a:gd name="T21" fmla="*/ 1272 h 1274"/>
                    <a:gd name="T22" fmla="*/ 0 w 228"/>
                    <a:gd name="T23" fmla="*/ 1269 h 1274"/>
                    <a:gd name="T24" fmla="*/ 0 w 228"/>
                    <a:gd name="T25" fmla="*/ 5 h 1274"/>
                    <a:gd name="T26" fmla="*/ 11 w 228"/>
                    <a:gd name="T27" fmla="*/ 1269 h 1274"/>
                    <a:gd name="T28" fmla="*/ 6 w 228"/>
                    <a:gd name="T29" fmla="*/ 1263 h 1274"/>
                    <a:gd name="T30" fmla="*/ 223 w 228"/>
                    <a:gd name="T31" fmla="*/ 1263 h 1274"/>
                    <a:gd name="T32" fmla="*/ 217 w 228"/>
                    <a:gd name="T33" fmla="*/ 1269 h 1274"/>
                    <a:gd name="T34" fmla="*/ 217 w 228"/>
                    <a:gd name="T35" fmla="*/ 5 h 1274"/>
                    <a:gd name="T36" fmla="*/ 223 w 228"/>
                    <a:gd name="T37" fmla="*/ 11 h 1274"/>
                    <a:gd name="T38" fmla="*/ 6 w 228"/>
                    <a:gd name="T39" fmla="*/ 11 h 1274"/>
                    <a:gd name="T40" fmla="*/ 11 w 228"/>
                    <a:gd name="T41" fmla="*/ 5 h 1274"/>
                    <a:gd name="T42" fmla="*/ 11 w 228"/>
                    <a:gd name="T43" fmla="*/ 1269 h 1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8" h="1274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3" y="0"/>
                      </a:lnTo>
                      <a:lnTo>
                        <a:pt x="227" y="0"/>
                      </a:lnTo>
                      <a:lnTo>
                        <a:pt x="228" y="5"/>
                      </a:lnTo>
                      <a:lnTo>
                        <a:pt x="228" y="1269"/>
                      </a:lnTo>
                      <a:lnTo>
                        <a:pt x="227" y="1272"/>
                      </a:lnTo>
                      <a:lnTo>
                        <a:pt x="223" y="1274"/>
                      </a:lnTo>
                      <a:lnTo>
                        <a:pt x="6" y="1274"/>
                      </a:lnTo>
                      <a:lnTo>
                        <a:pt x="0" y="1272"/>
                      </a:lnTo>
                      <a:lnTo>
                        <a:pt x="0" y="1269"/>
                      </a:lnTo>
                      <a:lnTo>
                        <a:pt x="0" y="5"/>
                      </a:lnTo>
                      <a:close/>
                      <a:moveTo>
                        <a:pt x="11" y="1269"/>
                      </a:moveTo>
                      <a:lnTo>
                        <a:pt x="6" y="1263"/>
                      </a:lnTo>
                      <a:lnTo>
                        <a:pt x="223" y="1263"/>
                      </a:lnTo>
                      <a:lnTo>
                        <a:pt x="217" y="1269"/>
                      </a:lnTo>
                      <a:lnTo>
                        <a:pt x="217" y="5"/>
                      </a:lnTo>
                      <a:lnTo>
                        <a:pt x="223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126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Rectangle 77"/>
                <p:cNvSpPr>
                  <a:spLocks noChangeArrowheads="1"/>
                </p:cNvSpPr>
                <p:nvPr/>
              </p:nvSpPr>
              <p:spPr bwMode="auto">
                <a:xfrm>
                  <a:off x="5751198" y="1031875"/>
                  <a:ext cx="176400" cy="9652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78"/>
                <p:cNvSpPr>
                  <a:spLocks noEditPoints="1"/>
                </p:cNvSpPr>
                <p:nvPr/>
              </p:nvSpPr>
              <p:spPr bwMode="auto">
                <a:xfrm>
                  <a:off x="5745875" y="1022350"/>
                  <a:ext cx="176400" cy="974725"/>
                </a:xfrm>
                <a:custGeom>
                  <a:avLst/>
                  <a:gdLst>
                    <a:gd name="T0" fmla="*/ 0 w 229"/>
                    <a:gd name="T1" fmla="*/ 5 h 1228"/>
                    <a:gd name="T2" fmla="*/ 0 w 229"/>
                    <a:gd name="T3" fmla="*/ 0 h 1228"/>
                    <a:gd name="T4" fmla="*/ 6 w 229"/>
                    <a:gd name="T5" fmla="*/ 0 h 1228"/>
                    <a:gd name="T6" fmla="*/ 223 w 229"/>
                    <a:gd name="T7" fmla="*/ 0 h 1228"/>
                    <a:gd name="T8" fmla="*/ 227 w 229"/>
                    <a:gd name="T9" fmla="*/ 0 h 1228"/>
                    <a:gd name="T10" fmla="*/ 229 w 229"/>
                    <a:gd name="T11" fmla="*/ 5 h 1228"/>
                    <a:gd name="T12" fmla="*/ 229 w 229"/>
                    <a:gd name="T13" fmla="*/ 1223 h 1228"/>
                    <a:gd name="T14" fmla="*/ 227 w 229"/>
                    <a:gd name="T15" fmla="*/ 1226 h 1228"/>
                    <a:gd name="T16" fmla="*/ 223 w 229"/>
                    <a:gd name="T17" fmla="*/ 1228 h 1228"/>
                    <a:gd name="T18" fmla="*/ 6 w 229"/>
                    <a:gd name="T19" fmla="*/ 1228 h 1228"/>
                    <a:gd name="T20" fmla="*/ 0 w 229"/>
                    <a:gd name="T21" fmla="*/ 1226 h 1228"/>
                    <a:gd name="T22" fmla="*/ 0 w 229"/>
                    <a:gd name="T23" fmla="*/ 1223 h 1228"/>
                    <a:gd name="T24" fmla="*/ 0 w 229"/>
                    <a:gd name="T25" fmla="*/ 5 h 1228"/>
                    <a:gd name="T26" fmla="*/ 12 w 229"/>
                    <a:gd name="T27" fmla="*/ 1223 h 1228"/>
                    <a:gd name="T28" fmla="*/ 6 w 229"/>
                    <a:gd name="T29" fmla="*/ 1217 h 1228"/>
                    <a:gd name="T30" fmla="*/ 223 w 229"/>
                    <a:gd name="T31" fmla="*/ 1217 h 1228"/>
                    <a:gd name="T32" fmla="*/ 217 w 229"/>
                    <a:gd name="T33" fmla="*/ 1223 h 1228"/>
                    <a:gd name="T34" fmla="*/ 217 w 229"/>
                    <a:gd name="T35" fmla="*/ 5 h 1228"/>
                    <a:gd name="T36" fmla="*/ 223 w 229"/>
                    <a:gd name="T37" fmla="*/ 11 h 1228"/>
                    <a:gd name="T38" fmla="*/ 6 w 229"/>
                    <a:gd name="T39" fmla="*/ 11 h 1228"/>
                    <a:gd name="T40" fmla="*/ 12 w 229"/>
                    <a:gd name="T41" fmla="*/ 5 h 1228"/>
                    <a:gd name="T42" fmla="*/ 12 w 229"/>
                    <a:gd name="T43" fmla="*/ 1223 h 1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9" h="1228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3" y="0"/>
                      </a:lnTo>
                      <a:lnTo>
                        <a:pt x="227" y="0"/>
                      </a:lnTo>
                      <a:lnTo>
                        <a:pt x="229" y="5"/>
                      </a:lnTo>
                      <a:lnTo>
                        <a:pt x="229" y="1223"/>
                      </a:lnTo>
                      <a:lnTo>
                        <a:pt x="227" y="1226"/>
                      </a:lnTo>
                      <a:lnTo>
                        <a:pt x="223" y="1228"/>
                      </a:lnTo>
                      <a:lnTo>
                        <a:pt x="6" y="1228"/>
                      </a:lnTo>
                      <a:lnTo>
                        <a:pt x="0" y="1226"/>
                      </a:lnTo>
                      <a:lnTo>
                        <a:pt x="0" y="1223"/>
                      </a:lnTo>
                      <a:lnTo>
                        <a:pt x="0" y="5"/>
                      </a:lnTo>
                      <a:close/>
                      <a:moveTo>
                        <a:pt x="12" y="1223"/>
                      </a:moveTo>
                      <a:lnTo>
                        <a:pt x="6" y="1217"/>
                      </a:lnTo>
                      <a:lnTo>
                        <a:pt x="223" y="1217"/>
                      </a:lnTo>
                      <a:lnTo>
                        <a:pt x="217" y="1223"/>
                      </a:lnTo>
                      <a:lnTo>
                        <a:pt x="217" y="5"/>
                      </a:lnTo>
                      <a:lnTo>
                        <a:pt x="223" y="11"/>
                      </a:lnTo>
                      <a:lnTo>
                        <a:pt x="6" y="11"/>
                      </a:lnTo>
                      <a:lnTo>
                        <a:pt x="12" y="5"/>
                      </a:lnTo>
                      <a:lnTo>
                        <a:pt x="12" y="12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79"/>
                <p:cNvSpPr>
                  <a:spLocks noEditPoints="1"/>
                </p:cNvSpPr>
                <p:nvPr/>
              </p:nvSpPr>
              <p:spPr bwMode="auto">
                <a:xfrm>
                  <a:off x="5121368" y="957219"/>
                  <a:ext cx="55563" cy="334963"/>
                </a:xfrm>
                <a:custGeom>
                  <a:avLst/>
                  <a:gdLst>
                    <a:gd name="T0" fmla="*/ 31 w 71"/>
                    <a:gd name="T1" fmla="*/ 417 h 423"/>
                    <a:gd name="T2" fmla="*/ 31 w 71"/>
                    <a:gd name="T3" fmla="*/ 212 h 423"/>
                    <a:gd name="T4" fmla="*/ 31 w 71"/>
                    <a:gd name="T5" fmla="*/ 6 h 423"/>
                    <a:gd name="T6" fmla="*/ 42 w 71"/>
                    <a:gd name="T7" fmla="*/ 6 h 423"/>
                    <a:gd name="T8" fmla="*/ 42 w 71"/>
                    <a:gd name="T9" fmla="*/ 212 h 423"/>
                    <a:gd name="T10" fmla="*/ 42 w 71"/>
                    <a:gd name="T11" fmla="*/ 417 h 423"/>
                    <a:gd name="T12" fmla="*/ 31 w 71"/>
                    <a:gd name="T13" fmla="*/ 417 h 423"/>
                    <a:gd name="T14" fmla="*/ 0 w 71"/>
                    <a:gd name="T15" fmla="*/ 411 h 423"/>
                    <a:gd name="T16" fmla="*/ 71 w 71"/>
                    <a:gd name="T17" fmla="*/ 411 h 423"/>
                    <a:gd name="T18" fmla="*/ 71 w 71"/>
                    <a:gd name="T19" fmla="*/ 423 h 423"/>
                    <a:gd name="T20" fmla="*/ 0 w 71"/>
                    <a:gd name="T21" fmla="*/ 423 h 423"/>
                    <a:gd name="T22" fmla="*/ 0 w 71"/>
                    <a:gd name="T23" fmla="*/ 411 h 423"/>
                    <a:gd name="T24" fmla="*/ 0 w 71"/>
                    <a:gd name="T25" fmla="*/ 0 h 423"/>
                    <a:gd name="T26" fmla="*/ 71 w 71"/>
                    <a:gd name="T27" fmla="*/ 0 h 423"/>
                    <a:gd name="T28" fmla="*/ 71 w 71"/>
                    <a:gd name="T29" fmla="*/ 12 h 423"/>
                    <a:gd name="T30" fmla="*/ 0 w 71"/>
                    <a:gd name="T31" fmla="*/ 12 h 423"/>
                    <a:gd name="T32" fmla="*/ 0 w 71"/>
                    <a:gd name="T33" fmla="*/ 0 h 4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23">
                      <a:moveTo>
                        <a:pt x="31" y="417"/>
                      </a:moveTo>
                      <a:lnTo>
                        <a:pt x="31" y="212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212"/>
                      </a:lnTo>
                      <a:lnTo>
                        <a:pt x="42" y="417"/>
                      </a:lnTo>
                      <a:lnTo>
                        <a:pt x="31" y="417"/>
                      </a:lnTo>
                      <a:close/>
                      <a:moveTo>
                        <a:pt x="0" y="411"/>
                      </a:moveTo>
                      <a:lnTo>
                        <a:pt x="71" y="411"/>
                      </a:lnTo>
                      <a:lnTo>
                        <a:pt x="71" y="423"/>
                      </a:lnTo>
                      <a:lnTo>
                        <a:pt x="0" y="423"/>
                      </a:lnTo>
                      <a:lnTo>
                        <a:pt x="0" y="41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4" name="Freeform 80"/>
                <p:cNvSpPr>
                  <a:spLocks noEditPoints="1"/>
                </p:cNvSpPr>
                <p:nvPr/>
              </p:nvSpPr>
              <p:spPr bwMode="auto">
                <a:xfrm>
                  <a:off x="5518332" y="928688"/>
                  <a:ext cx="57150" cy="144463"/>
                </a:xfrm>
                <a:custGeom>
                  <a:avLst/>
                  <a:gdLst>
                    <a:gd name="T0" fmla="*/ 30 w 71"/>
                    <a:gd name="T1" fmla="*/ 177 h 183"/>
                    <a:gd name="T2" fmla="*/ 30 w 71"/>
                    <a:gd name="T3" fmla="*/ 90 h 183"/>
                    <a:gd name="T4" fmla="*/ 30 w 71"/>
                    <a:gd name="T5" fmla="*/ 6 h 183"/>
                    <a:gd name="T6" fmla="*/ 42 w 71"/>
                    <a:gd name="T7" fmla="*/ 6 h 183"/>
                    <a:gd name="T8" fmla="*/ 42 w 71"/>
                    <a:gd name="T9" fmla="*/ 90 h 183"/>
                    <a:gd name="T10" fmla="*/ 42 w 71"/>
                    <a:gd name="T11" fmla="*/ 177 h 183"/>
                    <a:gd name="T12" fmla="*/ 30 w 71"/>
                    <a:gd name="T13" fmla="*/ 177 h 183"/>
                    <a:gd name="T14" fmla="*/ 0 w 71"/>
                    <a:gd name="T15" fmla="*/ 171 h 183"/>
                    <a:gd name="T16" fmla="*/ 71 w 71"/>
                    <a:gd name="T17" fmla="*/ 171 h 183"/>
                    <a:gd name="T18" fmla="*/ 71 w 71"/>
                    <a:gd name="T19" fmla="*/ 183 h 183"/>
                    <a:gd name="T20" fmla="*/ 0 w 71"/>
                    <a:gd name="T21" fmla="*/ 183 h 183"/>
                    <a:gd name="T22" fmla="*/ 0 w 71"/>
                    <a:gd name="T23" fmla="*/ 171 h 183"/>
                    <a:gd name="T24" fmla="*/ 0 w 71"/>
                    <a:gd name="T25" fmla="*/ 0 h 183"/>
                    <a:gd name="T26" fmla="*/ 71 w 71"/>
                    <a:gd name="T27" fmla="*/ 0 h 183"/>
                    <a:gd name="T28" fmla="*/ 71 w 71"/>
                    <a:gd name="T29" fmla="*/ 12 h 183"/>
                    <a:gd name="T30" fmla="*/ 0 w 71"/>
                    <a:gd name="T31" fmla="*/ 12 h 183"/>
                    <a:gd name="T32" fmla="*/ 0 w 71"/>
                    <a:gd name="T33" fmla="*/ 0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183">
                      <a:moveTo>
                        <a:pt x="30" y="177"/>
                      </a:moveTo>
                      <a:lnTo>
                        <a:pt x="30" y="90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90"/>
                      </a:lnTo>
                      <a:lnTo>
                        <a:pt x="42" y="177"/>
                      </a:lnTo>
                      <a:lnTo>
                        <a:pt x="30" y="177"/>
                      </a:lnTo>
                      <a:close/>
                      <a:moveTo>
                        <a:pt x="0" y="171"/>
                      </a:moveTo>
                      <a:lnTo>
                        <a:pt x="71" y="171"/>
                      </a:lnTo>
                      <a:lnTo>
                        <a:pt x="71" y="183"/>
                      </a:lnTo>
                      <a:lnTo>
                        <a:pt x="0" y="183"/>
                      </a:lnTo>
                      <a:lnTo>
                        <a:pt x="0" y="17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5" name="Freeform 81"/>
                <p:cNvSpPr>
                  <a:spLocks noEditPoints="1"/>
                </p:cNvSpPr>
                <p:nvPr/>
              </p:nvSpPr>
              <p:spPr bwMode="auto">
                <a:xfrm>
                  <a:off x="5807788" y="779463"/>
                  <a:ext cx="57150" cy="492125"/>
                </a:xfrm>
                <a:custGeom>
                  <a:avLst/>
                  <a:gdLst>
                    <a:gd name="T0" fmla="*/ 31 w 71"/>
                    <a:gd name="T1" fmla="*/ 615 h 621"/>
                    <a:gd name="T2" fmla="*/ 31 w 71"/>
                    <a:gd name="T3" fmla="*/ 311 h 621"/>
                    <a:gd name="T4" fmla="*/ 31 w 71"/>
                    <a:gd name="T5" fmla="*/ 6 h 621"/>
                    <a:gd name="T6" fmla="*/ 42 w 71"/>
                    <a:gd name="T7" fmla="*/ 6 h 621"/>
                    <a:gd name="T8" fmla="*/ 42 w 71"/>
                    <a:gd name="T9" fmla="*/ 311 h 621"/>
                    <a:gd name="T10" fmla="*/ 42 w 71"/>
                    <a:gd name="T11" fmla="*/ 615 h 621"/>
                    <a:gd name="T12" fmla="*/ 31 w 71"/>
                    <a:gd name="T13" fmla="*/ 615 h 621"/>
                    <a:gd name="T14" fmla="*/ 0 w 71"/>
                    <a:gd name="T15" fmla="*/ 609 h 621"/>
                    <a:gd name="T16" fmla="*/ 71 w 71"/>
                    <a:gd name="T17" fmla="*/ 609 h 621"/>
                    <a:gd name="T18" fmla="*/ 71 w 71"/>
                    <a:gd name="T19" fmla="*/ 621 h 621"/>
                    <a:gd name="T20" fmla="*/ 0 w 71"/>
                    <a:gd name="T21" fmla="*/ 621 h 621"/>
                    <a:gd name="T22" fmla="*/ 0 w 71"/>
                    <a:gd name="T23" fmla="*/ 609 h 621"/>
                    <a:gd name="T24" fmla="*/ 0 w 71"/>
                    <a:gd name="T25" fmla="*/ 0 h 621"/>
                    <a:gd name="T26" fmla="*/ 71 w 71"/>
                    <a:gd name="T27" fmla="*/ 0 h 621"/>
                    <a:gd name="T28" fmla="*/ 71 w 71"/>
                    <a:gd name="T29" fmla="*/ 12 h 621"/>
                    <a:gd name="T30" fmla="*/ 0 w 71"/>
                    <a:gd name="T31" fmla="*/ 12 h 621"/>
                    <a:gd name="T32" fmla="*/ 0 w 71"/>
                    <a:gd name="T33" fmla="*/ 0 h 6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621">
                      <a:moveTo>
                        <a:pt x="31" y="615"/>
                      </a:moveTo>
                      <a:lnTo>
                        <a:pt x="31" y="311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311"/>
                      </a:lnTo>
                      <a:lnTo>
                        <a:pt x="42" y="615"/>
                      </a:lnTo>
                      <a:lnTo>
                        <a:pt x="31" y="615"/>
                      </a:lnTo>
                      <a:close/>
                      <a:moveTo>
                        <a:pt x="0" y="609"/>
                      </a:moveTo>
                      <a:lnTo>
                        <a:pt x="71" y="609"/>
                      </a:lnTo>
                      <a:lnTo>
                        <a:pt x="71" y="621"/>
                      </a:lnTo>
                      <a:lnTo>
                        <a:pt x="0" y="621"/>
                      </a:lnTo>
                      <a:lnTo>
                        <a:pt x="0" y="609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Rectangle 82"/>
                <p:cNvSpPr>
                  <a:spLocks noChangeArrowheads="1"/>
                </p:cNvSpPr>
                <p:nvPr/>
              </p:nvSpPr>
              <p:spPr bwMode="auto">
                <a:xfrm>
                  <a:off x="4933950" y="593725"/>
                  <a:ext cx="7938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Freeform 83"/>
                <p:cNvSpPr>
                  <a:spLocks noEditPoints="1"/>
                </p:cNvSpPr>
                <p:nvPr/>
              </p:nvSpPr>
              <p:spPr bwMode="auto">
                <a:xfrm>
                  <a:off x="4937125" y="588963"/>
                  <a:ext cx="39688" cy="1417638"/>
                </a:xfrm>
                <a:custGeom>
                  <a:avLst/>
                  <a:gdLst>
                    <a:gd name="T0" fmla="*/ 0 w 50"/>
                    <a:gd name="T1" fmla="*/ 1774 h 1785"/>
                    <a:gd name="T2" fmla="*/ 50 w 50"/>
                    <a:gd name="T3" fmla="*/ 1774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4 h 1785"/>
                    <a:gd name="T10" fmla="*/ 0 w 50"/>
                    <a:gd name="T11" fmla="*/ 1330 h 1785"/>
                    <a:gd name="T12" fmla="*/ 50 w 50"/>
                    <a:gd name="T13" fmla="*/ 1330 h 1785"/>
                    <a:gd name="T14" fmla="*/ 50 w 50"/>
                    <a:gd name="T15" fmla="*/ 1342 h 1785"/>
                    <a:gd name="T16" fmla="*/ 0 w 50"/>
                    <a:gd name="T17" fmla="*/ 1342 h 1785"/>
                    <a:gd name="T18" fmla="*/ 0 w 50"/>
                    <a:gd name="T19" fmla="*/ 1330 h 1785"/>
                    <a:gd name="T20" fmla="*/ 0 w 50"/>
                    <a:gd name="T21" fmla="*/ 887 h 1785"/>
                    <a:gd name="T22" fmla="*/ 50 w 50"/>
                    <a:gd name="T23" fmla="*/ 887 h 1785"/>
                    <a:gd name="T24" fmla="*/ 50 w 50"/>
                    <a:gd name="T25" fmla="*/ 898 h 1785"/>
                    <a:gd name="T26" fmla="*/ 0 w 50"/>
                    <a:gd name="T27" fmla="*/ 898 h 1785"/>
                    <a:gd name="T28" fmla="*/ 0 w 50"/>
                    <a:gd name="T29" fmla="*/ 887 h 1785"/>
                    <a:gd name="T30" fmla="*/ 0 w 50"/>
                    <a:gd name="T31" fmla="*/ 443 h 1785"/>
                    <a:gd name="T32" fmla="*/ 50 w 50"/>
                    <a:gd name="T33" fmla="*/ 443 h 1785"/>
                    <a:gd name="T34" fmla="*/ 50 w 50"/>
                    <a:gd name="T35" fmla="*/ 455 h 1785"/>
                    <a:gd name="T36" fmla="*/ 0 w 50"/>
                    <a:gd name="T37" fmla="*/ 455 h 1785"/>
                    <a:gd name="T38" fmla="*/ 0 w 50"/>
                    <a:gd name="T39" fmla="*/ 443 h 1785"/>
                    <a:gd name="T40" fmla="*/ 0 w 50"/>
                    <a:gd name="T41" fmla="*/ 0 h 1785"/>
                    <a:gd name="T42" fmla="*/ 50 w 50"/>
                    <a:gd name="T43" fmla="*/ 0 h 1785"/>
                    <a:gd name="T44" fmla="*/ 50 w 50"/>
                    <a:gd name="T45" fmla="*/ 11 h 1785"/>
                    <a:gd name="T46" fmla="*/ 0 w 50"/>
                    <a:gd name="T47" fmla="*/ 11 h 1785"/>
                    <a:gd name="T48" fmla="*/ 0 w 50"/>
                    <a:gd name="T4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0" h="1785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330"/>
                      </a:moveTo>
                      <a:lnTo>
                        <a:pt x="50" y="1330"/>
                      </a:lnTo>
                      <a:lnTo>
                        <a:pt x="50" y="1342"/>
                      </a:lnTo>
                      <a:lnTo>
                        <a:pt x="0" y="1342"/>
                      </a:lnTo>
                      <a:lnTo>
                        <a:pt x="0" y="1330"/>
                      </a:lnTo>
                      <a:close/>
                      <a:moveTo>
                        <a:pt x="0" y="887"/>
                      </a:moveTo>
                      <a:lnTo>
                        <a:pt x="50" y="887"/>
                      </a:lnTo>
                      <a:lnTo>
                        <a:pt x="50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443"/>
                      </a:moveTo>
                      <a:lnTo>
                        <a:pt x="50" y="443"/>
                      </a:lnTo>
                      <a:lnTo>
                        <a:pt x="50" y="455"/>
                      </a:lnTo>
                      <a:lnTo>
                        <a:pt x="0" y="455"/>
                      </a:lnTo>
                      <a:lnTo>
                        <a:pt x="0" y="443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7" name="Rectangle 84"/>
                <p:cNvSpPr>
                  <a:spLocks noChangeArrowheads="1"/>
                </p:cNvSpPr>
                <p:nvPr/>
              </p:nvSpPr>
              <p:spPr bwMode="auto">
                <a:xfrm>
                  <a:off x="4937125" y="1997075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8" name="Rectangle 87"/>
                <p:cNvSpPr>
                  <a:spLocks noChangeArrowheads="1"/>
                </p:cNvSpPr>
                <p:nvPr/>
              </p:nvSpPr>
              <p:spPr bwMode="auto">
                <a:xfrm>
                  <a:off x="4856584" y="19177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89" name="Rectangle 88"/>
                <p:cNvSpPr>
                  <a:spLocks noChangeArrowheads="1"/>
                </p:cNvSpPr>
                <p:nvPr/>
              </p:nvSpPr>
              <p:spPr bwMode="auto">
                <a:xfrm>
                  <a:off x="4855777" y="156686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90" name="Rectangle 89"/>
                <p:cNvSpPr>
                  <a:spLocks noChangeArrowheads="1"/>
                </p:cNvSpPr>
                <p:nvPr/>
              </p:nvSpPr>
              <p:spPr bwMode="auto">
                <a:xfrm>
                  <a:off x="4810893" y="120185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92" name="Rectangle 90"/>
                <p:cNvSpPr>
                  <a:spLocks noChangeArrowheads="1"/>
                </p:cNvSpPr>
                <p:nvPr/>
              </p:nvSpPr>
              <p:spPr bwMode="auto">
                <a:xfrm>
                  <a:off x="4810893" y="8620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95" name="Rectangle 91"/>
                <p:cNvSpPr>
                  <a:spLocks noChangeArrowheads="1"/>
                </p:cNvSpPr>
                <p:nvPr/>
              </p:nvSpPr>
              <p:spPr bwMode="auto">
                <a:xfrm>
                  <a:off x="4810893" y="49700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97" name="Rectangle 98"/>
                <p:cNvSpPr>
                  <a:spLocks noChangeArrowheads="1"/>
                </p:cNvSpPr>
                <p:nvPr/>
              </p:nvSpPr>
              <p:spPr bwMode="auto">
                <a:xfrm>
                  <a:off x="5002349" y="408450"/>
                  <a:ext cx="314189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ck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2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54" name="直線コネクタ 353"/>
              <p:cNvCxnSpPr/>
              <p:nvPr/>
            </p:nvCxnSpPr>
            <p:spPr>
              <a:xfrm>
                <a:off x="3992488" y="626130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5" name="テキスト ボックス 254"/>
            <p:cNvSpPr txBox="1"/>
            <p:nvPr/>
          </p:nvSpPr>
          <p:spPr>
            <a:xfrm rot="16200000">
              <a:off x="3013716" y="2836852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-5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1616804" y="3719565"/>
            <a:ext cx="1439580" cy="1609659"/>
            <a:chOff x="1616804" y="3719565"/>
            <a:chExt cx="1439580" cy="1609659"/>
          </a:xfrm>
        </p:grpSpPr>
        <p:grpSp>
          <p:nvGrpSpPr>
            <p:cNvPr id="481" name="グループ化 480"/>
            <p:cNvGrpSpPr/>
            <p:nvPr/>
          </p:nvGrpSpPr>
          <p:grpSpPr>
            <a:xfrm>
              <a:off x="1814488" y="3719565"/>
              <a:ext cx="1241896" cy="1609659"/>
              <a:chOff x="1988576" y="2096839"/>
              <a:chExt cx="1241896" cy="1609659"/>
            </a:xfrm>
          </p:grpSpPr>
          <p:grpSp>
            <p:nvGrpSpPr>
              <p:cNvPr id="482" name="グループ化 481"/>
              <p:cNvGrpSpPr/>
              <p:nvPr/>
            </p:nvGrpSpPr>
            <p:grpSpPr>
              <a:xfrm>
                <a:off x="1988576" y="2096839"/>
                <a:ext cx="1241896" cy="1609659"/>
                <a:chOff x="5082154" y="2700176"/>
                <a:chExt cx="1241896" cy="1609659"/>
              </a:xfrm>
            </p:grpSpPr>
            <p:sp>
              <p:nvSpPr>
                <p:cNvPr id="496" name="Rectangle 37"/>
                <p:cNvSpPr>
                  <a:spLocks noChangeArrowheads="1"/>
                </p:cNvSpPr>
                <p:nvPr/>
              </p:nvSpPr>
              <p:spPr bwMode="auto">
                <a:xfrm>
                  <a:off x="5302792" y="3171825"/>
                  <a:ext cx="176400" cy="11144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7" name="Freeform 38"/>
                <p:cNvSpPr>
                  <a:spLocks noEditPoints="1"/>
                </p:cNvSpPr>
                <p:nvPr/>
              </p:nvSpPr>
              <p:spPr bwMode="auto">
                <a:xfrm>
                  <a:off x="5337174" y="3167063"/>
                  <a:ext cx="176400" cy="1122363"/>
                </a:xfrm>
                <a:custGeom>
                  <a:avLst/>
                  <a:gdLst>
                    <a:gd name="T0" fmla="*/ 0 w 204"/>
                    <a:gd name="T1" fmla="*/ 6 h 1415"/>
                    <a:gd name="T2" fmla="*/ 0 w 204"/>
                    <a:gd name="T3" fmla="*/ 0 h 1415"/>
                    <a:gd name="T4" fmla="*/ 6 w 204"/>
                    <a:gd name="T5" fmla="*/ 0 h 1415"/>
                    <a:gd name="T6" fmla="*/ 198 w 204"/>
                    <a:gd name="T7" fmla="*/ 0 h 1415"/>
                    <a:gd name="T8" fmla="*/ 202 w 204"/>
                    <a:gd name="T9" fmla="*/ 0 h 1415"/>
                    <a:gd name="T10" fmla="*/ 204 w 204"/>
                    <a:gd name="T11" fmla="*/ 6 h 1415"/>
                    <a:gd name="T12" fmla="*/ 204 w 204"/>
                    <a:gd name="T13" fmla="*/ 1409 h 1415"/>
                    <a:gd name="T14" fmla="*/ 202 w 204"/>
                    <a:gd name="T15" fmla="*/ 1413 h 1415"/>
                    <a:gd name="T16" fmla="*/ 198 w 204"/>
                    <a:gd name="T17" fmla="*/ 1415 h 1415"/>
                    <a:gd name="T18" fmla="*/ 6 w 204"/>
                    <a:gd name="T19" fmla="*/ 1415 h 1415"/>
                    <a:gd name="T20" fmla="*/ 0 w 204"/>
                    <a:gd name="T21" fmla="*/ 1413 h 1415"/>
                    <a:gd name="T22" fmla="*/ 0 w 204"/>
                    <a:gd name="T23" fmla="*/ 1409 h 1415"/>
                    <a:gd name="T24" fmla="*/ 0 w 204"/>
                    <a:gd name="T25" fmla="*/ 6 h 1415"/>
                    <a:gd name="T26" fmla="*/ 12 w 204"/>
                    <a:gd name="T27" fmla="*/ 1409 h 1415"/>
                    <a:gd name="T28" fmla="*/ 6 w 204"/>
                    <a:gd name="T29" fmla="*/ 1403 h 1415"/>
                    <a:gd name="T30" fmla="*/ 198 w 204"/>
                    <a:gd name="T31" fmla="*/ 1403 h 1415"/>
                    <a:gd name="T32" fmla="*/ 192 w 204"/>
                    <a:gd name="T33" fmla="*/ 1409 h 1415"/>
                    <a:gd name="T34" fmla="*/ 192 w 204"/>
                    <a:gd name="T35" fmla="*/ 6 h 1415"/>
                    <a:gd name="T36" fmla="*/ 198 w 204"/>
                    <a:gd name="T37" fmla="*/ 11 h 1415"/>
                    <a:gd name="T38" fmla="*/ 6 w 204"/>
                    <a:gd name="T39" fmla="*/ 11 h 1415"/>
                    <a:gd name="T40" fmla="*/ 12 w 204"/>
                    <a:gd name="T41" fmla="*/ 6 h 1415"/>
                    <a:gd name="T42" fmla="*/ 12 w 204"/>
                    <a:gd name="T43" fmla="*/ 1409 h 1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4" h="1415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98" y="0"/>
                      </a:lnTo>
                      <a:lnTo>
                        <a:pt x="202" y="0"/>
                      </a:lnTo>
                      <a:lnTo>
                        <a:pt x="204" y="6"/>
                      </a:lnTo>
                      <a:lnTo>
                        <a:pt x="204" y="1409"/>
                      </a:lnTo>
                      <a:lnTo>
                        <a:pt x="202" y="1413"/>
                      </a:lnTo>
                      <a:lnTo>
                        <a:pt x="198" y="1415"/>
                      </a:lnTo>
                      <a:lnTo>
                        <a:pt x="6" y="1415"/>
                      </a:lnTo>
                      <a:lnTo>
                        <a:pt x="0" y="1413"/>
                      </a:lnTo>
                      <a:lnTo>
                        <a:pt x="0" y="1409"/>
                      </a:lnTo>
                      <a:lnTo>
                        <a:pt x="0" y="6"/>
                      </a:lnTo>
                      <a:close/>
                      <a:moveTo>
                        <a:pt x="12" y="1409"/>
                      </a:moveTo>
                      <a:lnTo>
                        <a:pt x="6" y="1403"/>
                      </a:lnTo>
                      <a:lnTo>
                        <a:pt x="198" y="1403"/>
                      </a:lnTo>
                      <a:lnTo>
                        <a:pt x="192" y="1409"/>
                      </a:lnTo>
                      <a:lnTo>
                        <a:pt x="192" y="6"/>
                      </a:lnTo>
                      <a:lnTo>
                        <a:pt x="198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40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1" name="Rectangle 39"/>
                <p:cNvSpPr>
                  <a:spLocks noChangeArrowheads="1"/>
                </p:cNvSpPr>
                <p:nvPr/>
              </p:nvSpPr>
              <p:spPr bwMode="auto">
                <a:xfrm>
                  <a:off x="5719762" y="3473450"/>
                  <a:ext cx="176400" cy="808038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4" name="Freeform 40"/>
                <p:cNvSpPr>
                  <a:spLocks noEditPoints="1"/>
                </p:cNvSpPr>
                <p:nvPr/>
              </p:nvSpPr>
              <p:spPr bwMode="auto">
                <a:xfrm>
                  <a:off x="5719762" y="3473450"/>
                  <a:ext cx="176400" cy="815975"/>
                </a:xfrm>
                <a:custGeom>
                  <a:avLst/>
                  <a:gdLst>
                    <a:gd name="T0" fmla="*/ 0 w 205"/>
                    <a:gd name="T1" fmla="*/ 6 h 1029"/>
                    <a:gd name="T2" fmla="*/ 0 w 205"/>
                    <a:gd name="T3" fmla="*/ 0 h 1029"/>
                    <a:gd name="T4" fmla="*/ 6 w 205"/>
                    <a:gd name="T5" fmla="*/ 0 h 1029"/>
                    <a:gd name="T6" fmla="*/ 200 w 205"/>
                    <a:gd name="T7" fmla="*/ 0 h 1029"/>
                    <a:gd name="T8" fmla="*/ 204 w 205"/>
                    <a:gd name="T9" fmla="*/ 0 h 1029"/>
                    <a:gd name="T10" fmla="*/ 205 w 205"/>
                    <a:gd name="T11" fmla="*/ 6 h 1029"/>
                    <a:gd name="T12" fmla="*/ 205 w 205"/>
                    <a:gd name="T13" fmla="*/ 1023 h 1029"/>
                    <a:gd name="T14" fmla="*/ 204 w 205"/>
                    <a:gd name="T15" fmla="*/ 1027 h 1029"/>
                    <a:gd name="T16" fmla="*/ 200 w 205"/>
                    <a:gd name="T17" fmla="*/ 1029 h 1029"/>
                    <a:gd name="T18" fmla="*/ 6 w 205"/>
                    <a:gd name="T19" fmla="*/ 1029 h 1029"/>
                    <a:gd name="T20" fmla="*/ 0 w 205"/>
                    <a:gd name="T21" fmla="*/ 1027 h 1029"/>
                    <a:gd name="T22" fmla="*/ 0 w 205"/>
                    <a:gd name="T23" fmla="*/ 1023 h 1029"/>
                    <a:gd name="T24" fmla="*/ 0 w 205"/>
                    <a:gd name="T25" fmla="*/ 6 h 1029"/>
                    <a:gd name="T26" fmla="*/ 12 w 205"/>
                    <a:gd name="T27" fmla="*/ 1023 h 1029"/>
                    <a:gd name="T28" fmla="*/ 6 w 205"/>
                    <a:gd name="T29" fmla="*/ 1017 h 1029"/>
                    <a:gd name="T30" fmla="*/ 200 w 205"/>
                    <a:gd name="T31" fmla="*/ 1017 h 1029"/>
                    <a:gd name="T32" fmla="*/ 194 w 205"/>
                    <a:gd name="T33" fmla="*/ 1023 h 1029"/>
                    <a:gd name="T34" fmla="*/ 194 w 205"/>
                    <a:gd name="T35" fmla="*/ 6 h 1029"/>
                    <a:gd name="T36" fmla="*/ 200 w 205"/>
                    <a:gd name="T37" fmla="*/ 11 h 1029"/>
                    <a:gd name="T38" fmla="*/ 6 w 205"/>
                    <a:gd name="T39" fmla="*/ 11 h 1029"/>
                    <a:gd name="T40" fmla="*/ 12 w 205"/>
                    <a:gd name="T41" fmla="*/ 6 h 1029"/>
                    <a:gd name="T42" fmla="*/ 12 w 205"/>
                    <a:gd name="T43" fmla="*/ 1023 h 10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5" h="1029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00" y="0"/>
                      </a:lnTo>
                      <a:lnTo>
                        <a:pt x="204" y="0"/>
                      </a:lnTo>
                      <a:lnTo>
                        <a:pt x="205" y="6"/>
                      </a:lnTo>
                      <a:lnTo>
                        <a:pt x="205" y="1023"/>
                      </a:lnTo>
                      <a:lnTo>
                        <a:pt x="204" y="1027"/>
                      </a:lnTo>
                      <a:lnTo>
                        <a:pt x="200" y="1029"/>
                      </a:lnTo>
                      <a:lnTo>
                        <a:pt x="6" y="1029"/>
                      </a:lnTo>
                      <a:lnTo>
                        <a:pt x="0" y="1027"/>
                      </a:lnTo>
                      <a:lnTo>
                        <a:pt x="0" y="1023"/>
                      </a:lnTo>
                      <a:lnTo>
                        <a:pt x="0" y="6"/>
                      </a:lnTo>
                      <a:close/>
                      <a:moveTo>
                        <a:pt x="12" y="1023"/>
                      </a:moveTo>
                      <a:lnTo>
                        <a:pt x="6" y="1017"/>
                      </a:lnTo>
                      <a:lnTo>
                        <a:pt x="200" y="1017"/>
                      </a:lnTo>
                      <a:lnTo>
                        <a:pt x="194" y="1023"/>
                      </a:lnTo>
                      <a:lnTo>
                        <a:pt x="194" y="6"/>
                      </a:lnTo>
                      <a:lnTo>
                        <a:pt x="200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0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5" name="Rectangle 41"/>
                <p:cNvSpPr>
                  <a:spLocks noChangeArrowheads="1"/>
                </p:cNvSpPr>
                <p:nvPr/>
              </p:nvSpPr>
              <p:spPr bwMode="auto">
                <a:xfrm>
                  <a:off x="6005255" y="3322638"/>
                  <a:ext cx="176400" cy="9667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6" name="Freeform 42"/>
                <p:cNvSpPr>
                  <a:spLocks noEditPoints="1"/>
                </p:cNvSpPr>
                <p:nvPr/>
              </p:nvSpPr>
              <p:spPr bwMode="auto">
                <a:xfrm>
                  <a:off x="6005255" y="3311525"/>
                  <a:ext cx="176400" cy="974725"/>
                </a:xfrm>
                <a:custGeom>
                  <a:avLst/>
                  <a:gdLst>
                    <a:gd name="T0" fmla="*/ 0 w 205"/>
                    <a:gd name="T1" fmla="*/ 6 h 1229"/>
                    <a:gd name="T2" fmla="*/ 0 w 205"/>
                    <a:gd name="T3" fmla="*/ 0 h 1229"/>
                    <a:gd name="T4" fmla="*/ 6 w 205"/>
                    <a:gd name="T5" fmla="*/ 0 h 1229"/>
                    <a:gd name="T6" fmla="*/ 199 w 205"/>
                    <a:gd name="T7" fmla="*/ 0 h 1229"/>
                    <a:gd name="T8" fmla="*/ 203 w 205"/>
                    <a:gd name="T9" fmla="*/ 0 h 1229"/>
                    <a:gd name="T10" fmla="*/ 205 w 205"/>
                    <a:gd name="T11" fmla="*/ 6 h 1229"/>
                    <a:gd name="T12" fmla="*/ 205 w 205"/>
                    <a:gd name="T13" fmla="*/ 1223 h 1229"/>
                    <a:gd name="T14" fmla="*/ 203 w 205"/>
                    <a:gd name="T15" fmla="*/ 1227 h 1229"/>
                    <a:gd name="T16" fmla="*/ 199 w 205"/>
                    <a:gd name="T17" fmla="*/ 1229 h 1229"/>
                    <a:gd name="T18" fmla="*/ 6 w 205"/>
                    <a:gd name="T19" fmla="*/ 1229 h 1229"/>
                    <a:gd name="T20" fmla="*/ 0 w 205"/>
                    <a:gd name="T21" fmla="*/ 1227 h 1229"/>
                    <a:gd name="T22" fmla="*/ 0 w 205"/>
                    <a:gd name="T23" fmla="*/ 1223 h 1229"/>
                    <a:gd name="T24" fmla="*/ 0 w 205"/>
                    <a:gd name="T25" fmla="*/ 6 h 1229"/>
                    <a:gd name="T26" fmla="*/ 11 w 205"/>
                    <a:gd name="T27" fmla="*/ 1223 h 1229"/>
                    <a:gd name="T28" fmla="*/ 6 w 205"/>
                    <a:gd name="T29" fmla="*/ 1217 h 1229"/>
                    <a:gd name="T30" fmla="*/ 199 w 205"/>
                    <a:gd name="T31" fmla="*/ 1217 h 1229"/>
                    <a:gd name="T32" fmla="*/ 194 w 205"/>
                    <a:gd name="T33" fmla="*/ 1223 h 1229"/>
                    <a:gd name="T34" fmla="*/ 194 w 205"/>
                    <a:gd name="T35" fmla="*/ 6 h 1229"/>
                    <a:gd name="T36" fmla="*/ 199 w 205"/>
                    <a:gd name="T37" fmla="*/ 12 h 1229"/>
                    <a:gd name="T38" fmla="*/ 6 w 205"/>
                    <a:gd name="T39" fmla="*/ 12 h 1229"/>
                    <a:gd name="T40" fmla="*/ 11 w 205"/>
                    <a:gd name="T41" fmla="*/ 6 h 1229"/>
                    <a:gd name="T42" fmla="*/ 11 w 205"/>
                    <a:gd name="T43" fmla="*/ 1223 h 1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5" h="1229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99" y="0"/>
                      </a:lnTo>
                      <a:lnTo>
                        <a:pt x="203" y="0"/>
                      </a:lnTo>
                      <a:lnTo>
                        <a:pt x="205" y="6"/>
                      </a:lnTo>
                      <a:lnTo>
                        <a:pt x="205" y="1223"/>
                      </a:lnTo>
                      <a:lnTo>
                        <a:pt x="203" y="1227"/>
                      </a:lnTo>
                      <a:lnTo>
                        <a:pt x="199" y="1229"/>
                      </a:lnTo>
                      <a:lnTo>
                        <a:pt x="6" y="1229"/>
                      </a:lnTo>
                      <a:lnTo>
                        <a:pt x="0" y="1227"/>
                      </a:lnTo>
                      <a:lnTo>
                        <a:pt x="0" y="1223"/>
                      </a:lnTo>
                      <a:lnTo>
                        <a:pt x="0" y="6"/>
                      </a:lnTo>
                      <a:close/>
                      <a:moveTo>
                        <a:pt x="11" y="1223"/>
                      </a:moveTo>
                      <a:lnTo>
                        <a:pt x="6" y="1217"/>
                      </a:lnTo>
                      <a:lnTo>
                        <a:pt x="199" y="1217"/>
                      </a:lnTo>
                      <a:lnTo>
                        <a:pt x="194" y="1223"/>
                      </a:lnTo>
                      <a:lnTo>
                        <a:pt x="194" y="6"/>
                      </a:lnTo>
                      <a:lnTo>
                        <a:pt x="199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2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7" name="Freeform 43"/>
                <p:cNvSpPr>
                  <a:spLocks noEditPoints="1"/>
                </p:cNvSpPr>
                <p:nvPr/>
              </p:nvSpPr>
              <p:spPr bwMode="auto">
                <a:xfrm>
                  <a:off x="5396799" y="3013075"/>
                  <a:ext cx="57150" cy="311150"/>
                </a:xfrm>
                <a:custGeom>
                  <a:avLst/>
                  <a:gdLst>
                    <a:gd name="T0" fmla="*/ 31 w 73"/>
                    <a:gd name="T1" fmla="*/ 386 h 392"/>
                    <a:gd name="T2" fmla="*/ 31 w 73"/>
                    <a:gd name="T3" fmla="*/ 196 h 392"/>
                    <a:gd name="T4" fmla="*/ 31 w 73"/>
                    <a:gd name="T5" fmla="*/ 6 h 392"/>
                    <a:gd name="T6" fmla="*/ 43 w 73"/>
                    <a:gd name="T7" fmla="*/ 6 h 392"/>
                    <a:gd name="T8" fmla="*/ 43 w 73"/>
                    <a:gd name="T9" fmla="*/ 196 h 392"/>
                    <a:gd name="T10" fmla="*/ 43 w 73"/>
                    <a:gd name="T11" fmla="*/ 386 h 392"/>
                    <a:gd name="T12" fmla="*/ 31 w 73"/>
                    <a:gd name="T13" fmla="*/ 386 h 392"/>
                    <a:gd name="T14" fmla="*/ 0 w 73"/>
                    <a:gd name="T15" fmla="*/ 380 h 392"/>
                    <a:gd name="T16" fmla="*/ 73 w 73"/>
                    <a:gd name="T17" fmla="*/ 380 h 392"/>
                    <a:gd name="T18" fmla="*/ 73 w 73"/>
                    <a:gd name="T19" fmla="*/ 392 h 392"/>
                    <a:gd name="T20" fmla="*/ 0 w 73"/>
                    <a:gd name="T21" fmla="*/ 392 h 392"/>
                    <a:gd name="T22" fmla="*/ 0 w 73"/>
                    <a:gd name="T23" fmla="*/ 380 h 392"/>
                    <a:gd name="T24" fmla="*/ 0 w 73"/>
                    <a:gd name="T25" fmla="*/ 0 h 392"/>
                    <a:gd name="T26" fmla="*/ 73 w 73"/>
                    <a:gd name="T27" fmla="*/ 0 h 392"/>
                    <a:gd name="T28" fmla="*/ 73 w 73"/>
                    <a:gd name="T29" fmla="*/ 11 h 392"/>
                    <a:gd name="T30" fmla="*/ 0 w 73"/>
                    <a:gd name="T31" fmla="*/ 11 h 392"/>
                    <a:gd name="T32" fmla="*/ 0 w 73"/>
                    <a:gd name="T33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92">
                      <a:moveTo>
                        <a:pt x="31" y="386"/>
                      </a:moveTo>
                      <a:lnTo>
                        <a:pt x="31" y="196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196"/>
                      </a:lnTo>
                      <a:lnTo>
                        <a:pt x="43" y="386"/>
                      </a:lnTo>
                      <a:lnTo>
                        <a:pt x="31" y="386"/>
                      </a:lnTo>
                      <a:close/>
                      <a:moveTo>
                        <a:pt x="0" y="380"/>
                      </a:moveTo>
                      <a:lnTo>
                        <a:pt x="73" y="380"/>
                      </a:lnTo>
                      <a:lnTo>
                        <a:pt x="73" y="392"/>
                      </a:lnTo>
                      <a:lnTo>
                        <a:pt x="0" y="392"/>
                      </a:lnTo>
                      <a:lnTo>
                        <a:pt x="0" y="380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8" name="Freeform 44"/>
                <p:cNvSpPr>
                  <a:spLocks noEditPoints="1"/>
                </p:cNvSpPr>
                <p:nvPr/>
              </p:nvSpPr>
              <p:spPr bwMode="auto">
                <a:xfrm>
                  <a:off x="5780180" y="3384209"/>
                  <a:ext cx="55563" cy="180975"/>
                </a:xfrm>
                <a:custGeom>
                  <a:avLst/>
                  <a:gdLst>
                    <a:gd name="T0" fmla="*/ 31 w 71"/>
                    <a:gd name="T1" fmla="*/ 223 h 229"/>
                    <a:gd name="T2" fmla="*/ 31 w 71"/>
                    <a:gd name="T3" fmla="*/ 114 h 229"/>
                    <a:gd name="T4" fmla="*/ 31 w 71"/>
                    <a:gd name="T5" fmla="*/ 6 h 229"/>
                    <a:gd name="T6" fmla="*/ 42 w 71"/>
                    <a:gd name="T7" fmla="*/ 6 h 229"/>
                    <a:gd name="T8" fmla="*/ 42 w 71"/>
                    <a:gd name="T9" fmla="*/ 114 h 229"/>
                    <a:gd name="T10" fmla="*/ 42 w 71"/>
                    <a:gd name="T11" fmla="*/ 223 h 229"/>
                    <a:gd name="T12" fmla="*/ 31 w 71"/>
                    <a:gd name="T13" fmla="*/ 223 h 229"/>
                    <a:gd name="T14" fmla="*/ 0 w 71"/>
                    <a:gd name="T15" fmla="*/ 217 h 229"/>
                    <a:gd name="T16" fmla="*/ 71 w 71"/>
                    <a:gd name="T17" fmla="*/ 217 h 229"/>
                    <a:gd name="T18" fmla="*/ 71 w 71"/>
                    <a:gd name="T19" fmla="*/ 229 h 229"/>
                    <a:gd name="T20" fmla="*/ 0 w 71"/>
                    <a:gd name="T21" fmla="*/ 229 h 229"/>
                    <a:gd name="T22" fmla="*/ 0 w 71"/>
                    <a:gd name="T23" fmla="*/ 217 h 229"/>
                    <a:gd name="T24" fmla="*/ 0 w 71"/>
                    <a:gd name="T25" fmla="*/ 0 h 229"/>
                    <a:gd name="T26" fmla="*/ 71 w 71"/>
                    <a:gd name="T27" fmla="*/ 0 h 229"/>
                    <a:gd name="T28" fmla="*/ 71 w 71"/>
                    <a:gd name="T29" fmla="*/ 12 h 229"/>
                    <a:gd name="T30" fmla="*/ 0 w 71"/>
                    <a:gd name="T31" fmla="*/ 12 h 229"/>
                    <a:gd name="T32" fmla="*/ 0 w 71"/>
                    <a:gd name="T33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229">
                      <a:moveTo>
                        <a:pt x="31" y="223"/>
                      </a:moveTo>
                      <a:lnTo>
                        <a:pt x="31" y="114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14"/>
                      </a:lnTo>
                      <a:lnTo>
                        <a:pt x="42" y="223"/>
                      </a:lnTo>
                      <a:lnTo>
                        <a:pt x="31" y="223"/>
                      </a:lnTo>
                      <a:close/>
                      <a:moveTo>
                        <a:pt x="0" y="217"/>
                      </a:moveTo>
                      <a:lnTo>
                        <a:pt x="71" y="217"/>
                      </a:lnTo>
                      <a:lnTo>
                        <a:pt x="71" y="229"/>
                      </a:lnTo>
                      <a:lnTo>
                        <a:pt x="0" y="229"/>
                      </a:lnTo>
                      <a:lnTo>
                        <a:pt x="0" y="217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9" name="Freeform 45"/>
                <p:cNvSpPr>
                  <a:spLocks noEditPoints="1"/>
                </p:cNvSpPr>
                <p:nvPr/>
              </p:nvSpPr>
              <p:spPr bwMode="auto">
                <a:xfrm>
                  <a:off x="6057643" y="3165475"/>
                  <a:ext cx="57150" cy="303213"/>
                </a:xfrm>
                <a:custGeom>
                  <a:avLst/>
                  <a:gdLst>
                    <a:gd name="T0" fmla="*/ 31 w 73"/>
                    <a:gd name="T1" fmla="*/ 376 h 382"/>
                    <a:gd name="T2" fmla="*/ 31 w 73"/>
                    <a:gd name="T3" fmla="*/ 190 h 382"/>
                    <a:gd name="T4" fmla="*/ 31 w 73"/>
                    <a:gd name="T5" fmla="*/ 6 h 382"/>
                    <a:gd name="T6" fmla="*/ 42 w 73"/>
                    <a:gd name="T7" fmla="*/ 6 h 382"/>
                    <a:gd name="T8" fmla="*/ 42 w 73"/>
                    <a:gd name="T9" fmla="*/ 190 h 382"/>
                    <a:gd name="T10" fmla="*/ 42 w 73"/>
                    <a:gd name="T11" fmla="*/ 376 h 382"/>
                    <a:gd name="T12" fmla="*/ 31 w 73"/>
                    <a:gd name="T13" fmla="*/ 376 h 382"/>
                    <a:gd name="T14" fmla="*/ 0 w 73"/>
                    <a:gd name="T15" fmla="*/ 370 h 382"/>
                    <a:gd name="T16" fmla="*/ 73 w 73"/>
                    <a:gd name="T17" fmla="*/ 370 h 382"/>
                    <a:gd name="T18" fmla="*/ 73 w 73"/>
                    <a:gd name="T19" fmla="*/ 382 h 382"/>
                    <a:gd name="T20" fmla="*/ 0 w 73"/>
                    <a:gd name="T21" fmla="*/ 382 h 382"/>
                    <a:gd name="T22" fmla="*/ 0 w 73"/>
                    <a:gd name="T23" fmla="*/ 370 h 382"/>
                    <a:gd name="T24" fmla="*/ 0 w 73"/>
                    <a:gd name="T25" fmla="*/ 0 h 382"/>
                    <a:gd name="T26" fmla="*/ 73 w 73"/>
                    <a:gd name="T27" fmla="*/ 0 h 382"/>
                    <a:gd name="T28" fmla="*/ 73 w 73"/>
                    <a:gd name="T29" fmla="*/ 11 h 382"/>
                    <a:gd name="T30" fmla="*/ 0 w 73"/>
                    <a:gd name="T31" fmla="*/ 11 h 382"/>
                    <a:gd name="T32" fmla="*/ 0 w 73"/>
                    <a:gd name="T33" fmla="*/ 0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82">
                      <a:moveTo>
                        <a:pt x="31" y="376"/>
                      </a:moveTo>
                      <a:lnTo>
                        <a:pt x="31" y="190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90"/>
                      </a:lnTo>
                      <a:lnTo>
                        <a:pt x="42" y="376"/>
                      </a:lnTo>
                      <a:lnTo>
                        <a:pt x="31" y="376"/>
                      </a:lnTo>
                      <a:close/>
                      <a:moveTo>
                        <a:pt x="0" y="370"/>
                      </a:moveTo>
                      <a:lnTo>
                        <a:pt x="73" y="370"/>
                      </a:lnTo>
                      <a:lnTo>
                        <a:pt x="73" y="382"/>
                      </a:lnTo>
                      <a:lnTo>
                        <a:pt x="0" y="382"/>
                      </a:lnTo>
                      <a:lnTo>
                        <a:pt x="0" y="370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Rectangle 46"/>
                <p:cNvSpPr>
                  <a:spLocks noChangeArrowheads="1"/>
                </p:cNvSpPr>
                <p:nvPr/>
              </p:nvSpPr>
              <p:spPr bwMode="auto">
                <a:xfrm>
                  <a:off x="5221288" y="2878138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Freeform 47"/>
                <p:cNvSpPr>
                  <a:spLocks noEditPoints="1"/>
                </p:cNvSpPr>
                <p:nvPr/>
              </p:nvSpPr>
              <p:spPr bwMode="auto">
                <a:xfrm>
                  <a:off x="5226050" y="2873375"/>
                  <a:ext cx="39688" cy="1416050"/>
                </a:xfrm>
                <a:custGeom>
                  <a:avLst/>
                  <a:gdLst>
                    <a:gd name="T0" fmla="*/ 0 w 50"/>
                    <a:gd name="T1" fmla="*/ 1774 h 1786"/>
                    <a:gd name="T2" fmla="*/ 50 w 50"/>
                    <a:gd name="T3" fmla="*/ 1774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4 h 1786"/>
                    <a:gd name="T10" fmla="*/ 0 w 50"/>
                    <a:gd name="T11" fmla="*/ 1577 h 1786"/>
                    <a:gd name="T12" fmla="*/ 50 w 50"/>
                    <a:gd name="T13" fmla="*/ 1577 h 1786"/>
                    <a:gd name="T14" fmla="*/ 50 w 50"/>
                    <a:gd name="T15" fmla="*/ 1588 h 1786"/>
                    <a:gd name="T16" fmla="*/ 0 w 50"/>
                    <a:gd name="T17" fmla="*/ 1588 h 1786"/>
                    <a:gd name="T18" fmla="*/ 0 w 50"/>
                    <a:gd name="T19" fmla="*/ 1577 h 1786"/>
                    <a:gd name="T20" fmla="*/ 0 w 50"/>
                    <a:gd name="T21" fmla="*/ 1381 h 1786"/>
                    <a:gd name="T22" fmla="*/ 50 w 50"/>
                    <a:gd name="T23" fmla="*/ 1381 h 1786"/>
                    <a:gd name="T24" fmla="*/ 50 w 50"/>
                    <a:gd name="T25" fmla="*/ 1392 h 1786"/>
                    <a:gd name="T26" fmla="*/ 0 w 50"/>
                    <a:gd name="T27" fmla="*/ 1392 h 1786"/>
                    <a:gd name="T28" fmla="*/ 0 w 50"/>
                    <a:gd name="T29" fmla="*/ 1381 h 1786"/>
                    <a:gd name="T30" fmla="*/ 0 w 50"/>
                    <a:gd name="T31" fmla="*/ 1183 h 1786"/>
                    <a:gd name="T32" fmla="*/ 50 w 50"/>
                    <a:gd name="T33" fmla="*/ 1183 h 1786"/>
                    <a:gd name="T34" fmla="*/ 50 w 50"/>
                    <a:gd name="T35" fmla="*/ 1195 h 1786"/>
                    <a:gd name="T36" fmla="*/ 0 w 50"/>
                    <a:gd name="T37" fmla="*/ 1195 h 1786"/>
                    <a:gd name="T38" fmla="*/ 0 w 50"/>
                    <a:gd name="T39" fmla="*/ 1183 h 1786"/>
                    <a:gd name="T40" fmla="*/ 0 w 50"/>
                    <a:gd name="T41" fmla="*/ 985 h 1786"/>
                    <a:gd name="T42" fmla="*/ 50 w 50"/>
                    <a:gd name="T43" fmla="*/ 985 h 1786"/>
                    <a:gd name="T44" fmla="*/ 50 w 50"/>
                    <a:gd name="T45" fmla="*/ 997 h 1786"/>
                    <a:gd name="T46" fmla="*/ 0 w 50"/>
                    <a:gd name="T47" fmla="*/ 997 h 1786"/>
                    <a:gd name="T48" fmla="*/ 0 w 50"/>
                    <a:gd name="T49" fmla="*/ 985 h 1786"/>
                    <a:gd name="T50" fmla="*/ 0 w 50"/>
                    <a:gd name="T51" fmla="*/ 788 h 1786"/>
                    <a:gd name="T52" fmla="*/ 50 w 50"/>
                    <a:gd name="T53" fmla="*/ 788 h 1786"/>
                    <a:gd name="T54" fmla="*/ 50 w 50"/>
                    <a:gd name="T55" fmla="*/ 799 h 1786"/>
                    <a:gd name="T56" fmla="*/ 0 w 50"/>
                    <a:gd name="T57" fmla="*/ 799 h 1786"/>
                    <a:gd name="T58" fmla="*/ 0 w 50"/>
                    <a:gd name="T59" fmla="*/ 788 h 1786"/>
                    <a:gd name="T60" fmla="*/ 0 w 50"/>
                    <a:gd name="T61" fmla="*/ 592 h 1786"/>
                    <a:gd name="T62" fmla="*/ 50 w 50"/>
                    <a:gd name="T63" fmla="*/ 592 h 1786"/>
                    <a:gd name="T64" fmla="*/ 50 w 50"/>
                    <a:gd name="T65" fmla="*/ 603 h 1786"/>
                    <a:gd name="T66" fmla="*/ 0 w 50"/>
                    <a:gd name="T67" fmla="*/ 603 h 1786"/>
                    <a:gd name="T68" fmla="*/ 0 w 50"/>
                    <a:gd name="T69" fmla="*/ 592 h 1786"/>
                    <a:gd name="T70" fmla="*/ 0 w 50"/>
                    <a:gd name="T71" fmla="*/ 394 h 1786"/>
                    <a:gd name="T72" fmla="*/ 50 w 50"/>
                    <a:gd name="T73" fmla="*/ 394 h 1786"/>
                    <a:gd name="T74" fmla="*/ 50 w 50"/>
                    <a:gd name="T75" fmla="*/ 405 h 1786"/>
                    <a:gd name="T76" fmla="*/ 0 w 50"/>
                    <a:gd name="T77" fmla="*/ 405 h 1786"/>
                    <a:gd name="T78" fmla="*/ 0 w 50"/>
                    <a:gd name="T79" fmla="*/ 394 h 1786"/>
                    <a:gd name="T80" fmla="*/ 0 w 50"/>
                    <a:gd name="T81" fmla="*/ 196 h 1786"/>
                    <a:gd name="T82" fmla="*/ 50 w 50"/>
                    <a:gd name="T83" fmla="*/ 196 h 1786"/>
                    <a:gd name="T84" fmla="*/ 50 w 50"/>
                    <a:gd name="T85" fmla="*/ 208 h 1786"/>
                    <a:gd name="T86" fmla="*/ 0 w 50"/>
                    <a:gd name="T87" fmla="*/ 208 h 1786"/>
                    <a:gd name="T88" fmla="*/ 0 w 50"/>
                    <a:gd name="T89" fmla="*/ 196 h 1786"/>
                    <a:gd name="T90" fmla="*/ 0 w 50"/>
                    <a:gd name="T91" fmla="*/ 0 h 1786"/>
                    <a:gd name="T92" fmla="*/ 50 w 50"/>
                    <a:gd name="T93" fmla="*/ 0 h 1786"/>
                    <a:gd name="T94" fmla="*/ 50 w 50"/>
                    <a:gd name="T95" fmla="*/ 12 h 1786"/>
                    <a:gd name="T96" fmla="*/ 0 w 50"/>
                    <a:gd name="T97" fmla="*/ 12 h 1786"/>
                    <a:gd name="T98" fmla="*/ 0 w 50"/>
                    <a:gd name="T9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0" h="1786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577"/>
                      </a:moveTo>
                      <a:lnTo>
                        <a:pt x="50" y="1577"/>
                      </a:lnTo>
                      <a:lnTo>
                        <a:pt x="50" y="1588"/>
                      </a:lnTo>
                      <a:lnTo>
                        <a:pt x="0" y="1588"/>
                      </a:lnTo>
                      <a:lnTo>
                        <a:pt x="0" y="1577"/>
                      </a:lnTo>
                      <a:close/>
                      <a:moveTo>
                        <a:pt x="0" y="1381"/>
                      </a:moveTo>
                      <a:lnTo>
                        <a:pt x="50" y="1381"/>
                      </a:lnTo>
                      <a:lnTo>
                        <a:pt x="50" y="1392"/>
                      </a:lnTo>
                      <a:lnTo>
                        <a:pt x="0" y="1392"/>
                      </a:lnTo>
                      <a:lnTo>
                        <a:pt x="0" y="1381"/>
                      </a:lnTo>
                      <a:close/>
                      <a:moveTo>
                        <a:pt x="0" y="1183"/>
                      </a:moveTo>
                      <a:lnTo>
                        <a:pt x="50" y="1183"/>
                      </a:lnTo>
                      <a:lnTo>
                        <a:pt x="50" y="1195"/>
                      </a:lnTo>
                      <a:lnTo>
                        <a:pt x="0" y="1195"/>
                      </a:lnTo>
                      <a:lnTo>
                        <a:pt x="0" y="1183"/>
                      </a:lnTo>
                      <a:close/>
                      <a:moveTo>
                        <a:pt x="0" y="985"/>
                      </a:moveTo>
                      <a:lnTo>
                        <a:pt x="50" y="985"/>
                      </a:lnTo>
                      <a:lnTo>
                        <a:pt x="50" y="997"/>
                      </a:lnTo>
                      <a:lnTo>
                        <a:pt x="0" y="997"/>
                      </a:lnTo>
                      <a:lnTo>
                        <a:pt x="0" y="985"/>
                      </a:lnTo>
                      <a:close/>
                      <a:moveTo>
                        <a:pt x="0" y="788"/>
                      </a:moveTo>
                      <a:lnTo>
                        <a:pt x="50" y="788"/>
                      </a:lnTo>
                      <a:lnTo>
                        <a:pt x="50" y="799"/>
                      </a:lnTo>
                      <a:lnTo>
                        <a:pt x="0" y="799"/>
                      </a:lnTo>
                      <a:lnTo>
                        <a:pt x="0" y="788"/>
                      </a:lnTo>
                      <a:close/>
                      <a:moveTo>
                        <a:pt x="0" y="592"/>
                      </a:moveTo>
                      <a:lnTo>
                        <a:pt x="50" y="592"/>
                      </a:lnTo>
                      <a:lnTo>
                        <a:pt x="50" y="603"/>
                      </a:lnTo>
                      <a:lnTo>
                        <a:pt x="0" y="603"/>
                      </a:lnTo>
                      <a:lnTo>
                        <a:pt x="0" y="592"/>
                      </a:lnTo>
                      <a:close/>
                      <a:moveTo>
                        <a:pt x="0" y="394"/>
                      </a:moveTo>
                      <a:lnTo>
                        <a:pt x="50" y="394"/>
                      </a:lnTo>
                      <a:lnTo>
                        <a:pt x="50" y="405"/>
                      </a:lnTo>
                      <a:lnTo>
                        <a:pt x="0" y="405"/>
                      </a:lnTo>
                      <a:lnTo>
                        <a:pt x="0" y="394"/>
                      </a:lnTo>
                      <a:close/>
                      <a:moveTo>
                        <a:pt x="0" y="196"/>
                      </a:moveTo>
                      <a:lnTo>
                        <a:pt x="50" y="196"/>
                      </a:lnTo>
                      <a:lnTo>
                        <a:pt x="50" y="208"/>
                      </a:lnTo>
                      <a:lnTo>
                        <a:pt x="0" y="208"/>
                      </a:lnTo>
                      <a:lnTo>
                        <a:pt x="0" y="196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6" name="Rectangle 48"/>
                <p:cNvSpPr>
                  <a:spLocks noChangeArrowheads="1"/>
                </p:cNvSpPr>
                <p:nvPr/>
              </p:nvSpPr>
              <p:spPr bwMode="auto">
                <a:xfrm>
                  <a:off x="5226050" y="4281488"/>
                  <a:ext cx="1098000" cy="7938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7" name="Rectangle 51"/>
                <p:cNvSpPr>
                  <a:spLocks noChangeArrowheads="1"/>
                </p:cNvSpPr>
                <p:nvPr/>
              </p:nvSpPr>
              <p:spPr bwMode="auto">
                <a:xfrm>
                  <a:off x="5137419" y="420211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18" name="Rectangle 52"/>
                <p:cNvSpPr>
                  <a:spLocks noChangeArrowheads="1"/>
                </p:cNvSpPr>
                <p:nvPr/>
              </p:nvSpPr>
              <p:spPr bwMode="auto">
                <a:xfrm>
                  <a:off x="5137419" y="4041746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19" name="Rectangle 53"/>
                <p:cNvSpPr>
                  <a:spLocks noChangeArrowheads="1"/>
                </p:cNvSpPr>
                <p:nvPr/>
              </p:nvSpPr>
              <p:spPr bwMode="auto">
                <a:xfrm>
                  <a:off x="5082154" y="388778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0" name="Rectangle 54"/>
                <p:cNvSpPr>
                  <a:spLocks noChangeArrowheads="1"/>
                </p:cNvSpPr>
                <p:nvPr/>
              </p:nvSpPr>
              <p:spPr bwMode="auto">
                <a:xfrm>
                  <a:off x="5082154" y="37322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1" name="Rectangle 55"/>
                <p:cNvSpPr>
                  <a:spLocks noChangeArrowheads="1"/>
                </p:cNvSpPr>
                <p:nvPr/>
              </p:nvSpPr>
              <p:spPr bwMode="auto">
                <a:xfrm>
                  <a:off x="5082154" y="357505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2" name="Rectangle 56"/>
                <p:cNvSpPr>
                  <a:spLocks noChangeArrowheads="1"/>
                </p:cNvSpPr>
                <p:nvPr/>
              </p:nvSpPr>
              <p:spPr bwMode="auto">
                <a:xfrm>
                  <a:off x="5082154" y="341788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3" name="Rectangle 57"/>
                <p:cNvSpPr>
                  <a:spLocks noChangeArrowheads="1"/>
                </p:cNvSpPr>
                <p:nvPr/>
              </p:nvSpPr>
              <p:spPr bwMode="auto">
                <a:xfrm>
                  <a:off x="5082154" y="326072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4" name="Rectangle 58"/>
                <p:cNvSpPr>
                  <a:spLocks noChangeArrowheads="1"/>
                </p:cNvSpPr>
                <p:nvPr/>
              </p:nvSpPr>
              <p:spPr bwMode="auto">
                <a:xfrm>
                  <a:off x="5082154" y="310515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5" name="Rectangle 59"/>
                <p:cNvSpPr>
                  <a:spLocks noChangeArrowheads="1"/>
                </p:cNvSpPr>
                <p:nvPr/>
              </p:nvSpPr>
              <p:spPr bwMode="auto">
                <a:xfrm>
                  <a:off x="5082154" y="294957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6" name="Rectangle 60"/>
                <p:cNvSpPr>
                  <a:spLocks noChangeArrowheads="1"/>
                </p:cNvSpPr>
                <p:nvPr/>
              </p:nvSpPr>
              <p:spPr bwMode="auto">
                <a:xfrm>
                  <a:off x="5082154" y="27924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7" name="Rectangle 67"/>
                <p:cNvSpPr>
                  <a:spLocks noChangeArrowheads="1"/>
                </p:cNvSpPr>
                <p:nvPr/>
              </p:nvSpPr>
              <p:spPr bwMode="auto">
                <a:xfrm>
                  <a:off x="5265738" y="2700176"/>
                  <a:ext cx="235642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fkl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83" name="直線コネクタ 482"/>
              <p:cNvCxnSpPr/>
              <p:nvPr/>
            </p:nvCxnSpPr>
            <p:spPr>
              <a:xfrm>
                <a:off x="2524902" y="2264296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3" name="テキスト ボックス 262"/>
            <p:cNvSpPr txBox="1"/>
            <p:nvPr/>
          </p:nvSpPr>
          <p:spPr>
            <a:xfrm rot="16200000">
              <a:off x="1501548" y="4417726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-5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1137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テキスト ボックス 78"/>
          <p:cNvSpPr txBox="1"/>
          <p:nvPr/>
        </p:nvSpPr>
        <p:spPr>
          <a:xfrm rot="16200000">
            <a:off x="-473825" y="2898518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Relative mRNA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levels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0" name="グループ化 109"/>
          <p:cNvGrpSpPr/>
          <p:nvPr/>
        </p:nvGrpSpPr>
        <p:grpSpPr>
          <a:xfrm>
            <a:off x="687379" y="461956"/>
            <a:ext cx="1173259" cy="1656890"/>
            <a:chOff x="687379" y="461956"/>
            <a:chExt cx="1173259" cy="1656890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687379" y="461956"/>
              <a:ext cx="1173259" cy="1656890"/>
              <a:chOff x="575616" y="4281720"/>
              <a:chExt cx="1173259" cy="1656890"/>
            </a:xfrm>
          </p:grpSpPr>
          <p:sp>
            <p:nvSpPr>
              <p:cNvPr id="64" name="Rectangle 38"/>
              <p:cNvSpPr>
                <a:spLocks noChangeArrowheads="1"/>
              </p:cNvSpPr>
              <p:nvPr/>
            </p:nvSpPr>
            <p:spPr bwMode="auto">
              <a:xfrm>
                <a:off x="790158" y="5264150"/>
                <a:ext cx="176400" cy="6461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Freeform 39"/>
              <p:cNvSpPr>
                <a:spLocks noEditPoints="1"/>
              </p:cNvSpPr>
              <p:nvPr/>
            </p:nvSpPr>
            <p:spPr bwMode="auto">
              <a:xfrm>
                <a:off x="755979" y="5264150"/>
                <a:ext cx="176400" cy="655638"/>
              </a:xfrm>
              <a:custGeom>
                <a:avLst/>
                <a:gdLst>
                  <a:gd name="T0" fmla="*/ 0 w 265"/>
                  <a:gd name="T1" fmla="*/ 6 h 825"/>
                  <a:gd name="T2" fmla="*/ 0 w 265"/>
                  <a:gd name="T3" fmla="*/ 0 h 825"/>
                  <a:gd name="T4" fmla="*/ 6 w 265"/>
                  <a:gd name="T5" fmla="*/ 0 h 825"/>
                  <a:gd name="T6" fmla="*/ 259 w 265"/>
                  <a:gd name="T7" fmla="*/ 0 h 825"/>
                  <a:gd name="T8" fmla="*/ 263 w 265"/>
                  <a:gd name="T9" fmla="*/ 0 h 825"/>
                  <a:gd name="T10" fmla="*/ 265 w 265"/>
                  <a:gd name="T11" fmla="*/ 6 h 825"/>
                  <a:gd name="T12" fmla="*/ 265 w 265"/>
                  <a:gd name="T13" fmla="*/ 819 h 825"/>
                  <a:gd name="T14" fmla="*/ 263 w 265"/>
                  <a:gd name="T15" fmla="*/ 823 h 825"/>
                  <a:gd name="T16" fmla="*/ 259 w 265"/>
                  <a:gd name="T17" fmla="*/ 825 h 825"/>
                  <a:gd name="T18" fmla="*/ 6 w 265"/>
                  <a:gd name="T19" fmla="*/ 825 h 825"/>
                  <a:gd name="T20" fmla="*/ 0 w 265"/>
                  <a:gd name="T21" fmla="*/ 823 h 825"/>
                  <a:gd name="T22" fmla="*/ 0 w 265"/>
                  <a:gd name="T23" fmla="*/ 819 h 825"/>
                  <a:gd name="T24" fmla="*/ 0 w 265"/>
                  <a:gd name="T25" fmla="*/ 6 h 825"/>
                  <a:gd name="T26" fmla="*/ 12 w 265"/>
                  <a:gd name="T27" fmla="*/ 819 h 825"/>
                  <a:gd name="T28" fmla="*/ 6 w 265"/>
                  <a:gd name="T29" fmla="*/ 814 h 825"/>
                  <a:gd name="T30" fmla="*/ 259 w 265"/>
                  <a:gd name="T31" fmla="*/ 814 h 825"/>
                  <a:gd name="T32" fmla="*/ 254 w 265"/>
                  <a:gd name="T33" fmla="*/ 819 h 825"/>
                  <a:gd name="T34" fmla="*/ 254 w 265"/>
                  <a:gd name="T35" fmla="*/ 6 h 825"/>
                  <a:gd name="T36" fmla="*/ 259 w 265"/>
                  <a:gd name="T37" fmla="*/ 11 h 825"/>
                  <a:gd name="T38" fmla="*/ 6 w 265"/>
                  <a:gd name="T39" fmla="*/ 11 h 825"/>
                  <a:gd name="T40" fmla="*/ 12 w 265"/>
                  <a:gd name="T41" fmla="*/ 6 h 825"/>
                  <a:gd name="T42" fmla="*/ 12 w 265"/>
                  <a:gd name="T43" fmla="*/ 819 h 8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5" h="825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59" y="0"/>
                    </a:lnTo>
                    <a:lnTo>
                      <a:pt x="263" y="0"/>
                    </a:lnTo>
                    <a:lnTo>
                      <a:pt x="265" y="6"/>
                    </a:lnTo>
                    <a:lnTo>
                      <a:pt x="265" y="819"/>
                    </a:lnTo>
                    <a:lnTo>
                      <a:pt x="263" y="823"/>
                    </a:lnTo>
                    <a:lnTo>
                      <a:pt x="259" y="825"/>
                    </a:lnTo>
                    <a:lnTo>
                      <a:pt x="6" y="825"/>
                    </a:lnTo>
                    <a:lnTo>
                      <a:pt x="0" y="823"/>
                    </a:lnTo>
                    <a:lnTo>
                      <a:pt x="0" y="819"/>
                    </a:lnTo>
                    <a:lnTo>
                      <a:pt x="0" y="6"/>
                    </a:lnTo>
                    <a:close/>
                    <a:moveTo>
                      <a:pt x="12" y="819"/>
                    </a:moveTo>
                    <a:lnTo>
                      <a:pt x="6" y="814"/>
                    </a:lnTo>
                    <a:lnTo>
                      <a:pt x="259" y="814"/>
                    </a:lnTo>
                    <a:lnTo>
                      <a:pt x="254" y="819"/>
                    </a:lnTo>
                    <a:lnTo>
                      <a:pt x="254" y="6"/>
                    </a:lnTo>
                    <a:lnTo>
                      <a:pt x="259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81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" name="Rectangle 40"/>
              <p:cNvSpPr>
                <a:spLocks noChangeArrowheads="1"/>
              </p:cNvSpPr>
              <p:nvPr/>
            </p:nvSpPr>
            <p:spPr bwMode="auto">
              <a:xfrm>
                <a:off x="1105407" y="4840288"/>
                <a:ext cx="176400" cy="106997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Freeform 41"/>
              <p:cNvSpPr>
                <a:spLocks noEditPoints="1"/>
              </p:cNvSpPr>
              <p:nvPr/>
            </p:nvSpPr>
            <p:spPr bwMode="auto">
              <a:xfrm>
                <a:off x="1105407" y="4835526"/>
                <a:ext cx="176400" cy="1079500"/>
              </a:xfrm>
              <a:custGeom>
                <a:avLst/>
                <a:gdLst>
                  <a:gd name="T0" fmla="*/ 0 w 267"/>
                  <a:gd name="T1" fmla="*/ 6 h 1359"/>
                  <a:gd name="T2" fmla="*/ 0 w 267"/>
                  <a:gd name="T3" fmla="*/ 0 h 1359"/>
                  <a:gd name="T4" fmla="*/ 6 w 267"/>
                  <a:gd name="T5" fmla="*/ 0 h 1359"/>
                  <a:gd name="T6" fmla="*/ 261 w 267"/>
                  <a:gd name="T7" fmla="*/ 0 h 1359"/>
                  <a:gd name="T8" fmla="*/ 265 w 267"/>
                  <a:gd name="T9" fmla="*/ 0 h 1359"/>
                  <a:gd name="T10" fmla="*/ 267 w 267"/>
                  <a:gd name="T11" fmla="*/ 6 h 1359"/>
                  <a:gd name="T12" fmla="*/ 267 w 267"/>
                  <a:gd name="T13" fmla="*/ 1353 h 1359"/>
                  <a:gd name="T14" fmla="*/ 265 w 267"/>
                  <a:gd name="T15" fmla="*/ 1357 h 1359"/>
                  <a:gd name="T16" fmla="*/ 261 w 267"/>
                  <a:gd name="T17" fmla="*/ 1359 h 1359"/>
                  <a:gd name="T18" fmla="*/ 6 w 267"/>
                  <a:gd name="T19" fmla="*/ 1359 h 1359"/>
                  <a:gd name="T20" fmla="*/ 0 w 267"/>
                  <a:gd name="T21" fmla="*/ 1357 h 1359"/>
                  <a:gd name="T22" fmla="*/ 0 w 267"/>
                  <a:gd name="T23" fmla="*/ 1353 h 1359"/>
                  <a:gd name="T24" fmla="*/ 0 w 267"/>
                  <a:gd name="T25" fmla="*/ 6 h 1359"/>
                  <a:gd name="T26" fmla="*/ 11 w 267"/>
                  <a:gd name="T27" fmla="*/ 1353 h 1359"/>
                  <a:gd name="T28" fmla="*/ 6 w 267"/>
                  <a:gd name="T29" fmla="*/ 1348 h 1359"/>
                  <a:gd name="T30" fmla="*/ 261 w 267"/>
                  <a:gd name="T31" fmla="*/ 1348 h 1359"/>
                  <a:gd name="T32" fmla="*/ 255 w 267"/>
                  <a:gd name="T33" fmla="*/ 1353 h 1359"/>
                  <a:gd name="T34" fmla="*/ 255 w 267"/>
                  <a:gd name="T35" fmla="*/ 6 h 1359"/>
                  <a:gd name="T36" fmla="*/ 261 w 267"/>
                  <a:gd name="T37" fmla="*/ 12 h 1359"/>
                  <a:gd name="T38" fmla="*/ 6 w 267"/>
                  <a:gd name="T39" fmla="*/ 12 h 1359"/>
                  <a:gd name="T40" fmla="*/ 11 w 267"/>
                  <a:gd name="T41" fmla="*/ 6 h 1359"/>
                  <a:gd name="T42" fmla="*/ 11 w 267"/>
                  <a:gd name="T43" fmla="*/ 1353 h 1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7" h="1359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1" y="0"/>
                    </a:lnTo>
                    <a:lnTo>
                      <a:pt x="265" y="0"/>
                    </a:lnTo>
                    <a:lnTo>
                      <a:pt x="267" y="6"/>
                    </a:lnTo>
                    <a:lnTo>
                      <a:pt x="267" y="1353"/>
                    </a:lnTo>
                    <a:lnTo>
                      <a:pt x="265" y="1357"/>
                    </a:lnTo>
                    <a:lnTo>
                      <a:pt x="261" y="1359"/>
                    </a:lnTo>
                    <a:lnTo>
                      <a:pt x="6" y="1359"/>
                    </a:lnTo>
                    <a:lnTo>
                      <a:pt x="0" y="1357"/>
                    </a:lnTo>
                    <a:lnTo>
                      <a:pt x="0" y="1353"/>
                    </a:lnTo>
                    <a:lnTo>
                      <a:pt x="0" y="6"/>
                    </a:lnTo>
                    <a:close/>
                    <a:moveTo>
                      <a:pt x="11" y="1353"/>
                    </a:moveTo>
                    <a:lnTo>
                      <a:pt x="6" y="1348"/>
                    </a:lnTo>
                    <a:lnTo>
                      <a:pt x="261" y="1348"/>
                    </a:lnTo>
                    <a:lnTo>
                      <a:pt x="255" y="1353"/>
                    </a:lnTo>
                    <a:lnTo>
                      <a:pt x="255" y="6"/>
                    </a:lnTo>
                    <a:lnTo>
                      <a:pt x="261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35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" name="Rectangle 42"/>
              <p:cNvSpPr>
                <a:spLocks noChangeArrowheads="1"/>
              </p:cNvSpPr>
              <p:nvPr/>
            </p:nvSpPr>
            <p:spPr bwMode="auto">
              <a:xfrm>
                <a:off x="1402931" y="4905375"/>
                <a:ext cx="176400" cy="10096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" name="Freeform 43"/>
              <p:cNvSpPr>
                <a:spLocks noEditPoints="1"/>
              </p:cNvSpPr>
              <p:nvPr/>
            </p:nvSpPr>
            <p:spPr bwMode="auto">
              <a:xfrm>
                <a:off x="1402931" y="4897437"/>
                <a:ext cx="176400" cy="1017588"/>
              </a:xfrm>
              <a:custGeom>
                <a:avLst/>
                <a:gdLst>
                  <a:gd name="T0" fmla="*/ 0 w 265"/>
                  <a:gd name="T1" fmla="*/ 6 h 1282"/>
                  <a:gd name="T2" fmla="*/ 0 w 265"/>
                  <a:gd name="T3" fmla="*/ 0 h 1282"/>
                  <a:gd name="T4" fmla="*/ 6 w 265"/>
                  <a:gd name="T5" fmla="*/ 0 h 1282"/>
                  <a:gd name="T6" fmla="*/ 260 w 265"/>
                  <a:gd name="T7" fmla="*/ 0 h 1282"/>
                  <a:gd name="T8" fmla="*/ 263 w 265"/>
                  <a:gd name="T9" fmla="*/ 0 h 1282"/>
                  <a:gd name="T10" fmla="*/ 265 w 265"/>
                  <a:gd name="T11" fmla="*/ 6 h 1282"/>
                  <a:gd name="T12" fmla="*/ 265 w 265"/>
                  <a:gd name="T13" fmla="*/ 1276 h 1282"/>
                  <a:gd name="T14" fmla="*/ 263 w 265"/>
                  <a:gd name="T15" fmla="*/ 1280 h 1282"/>
                  <a:gd name="T16" fmla="*/ 260 w 265"/>
                  <a:gd name="T17" fmla="*/ 1282 h 1282"/>
                  <a:gd name="T18" fmla="*/ 6 w 265"/>
                  <a:gd name="T19" fmla="*/ 1282 h 1282"/>
                  <a:gd name="T20" fmla="*/ 0 w 265"/>
                  <a:gd name="T21" fmla="*/ 1280 h 1282"/>
                  <a:gd name="T22" fmla="*/ 0 w 265"/>
                  <a:gd name="T23" fmla="*/ 1276 h 1282"/>
                  <a:gd name="T24" fmla="*/ 0 w 265"/>
                  <a:gd name="T25" fmla="*/ 6 h 1282"/>
                  <a:gd name="T26" fmla="*/ 12 w 265"/>
                  <a:gd name="T27" fmla="*/ 1276 h 1282"/>
                  <a:gd name="T28" fmla="*/ 6 w 265"/>
                  <a:gd name="T29" fmla="*/ 1271 h 1282"/>
                  <a:gd name="T30" fmla="*/ 260 w 265"/>
                  <a:gd name="T31" fmla="*/ 1271 h 1282"/>
                  <a:gd name="T32" fmla="*/ 254 w 265"/>
                  <a:gd name="T33" fmla="*/ 1276 h 1282"/>
                  <a:gd name="T34" fmla="*/ 254 w 265"/>
                  <a:gd name="T35" fmla="*/ 6 h 1282"/>
                  <a:gd name="T36" fmla="*/ 260 w 265"/>
                  <a:gd name="T37" fmla="*/ 12 h 1282"/>
                  <a:gd name="T38" fmla="*/ 6 w 265"/>
                  <a:gd name="T39" fmla="*/ 12 h 1282"/>
                  <a:gd name="T40" fmla="*/ 12 w 265"/>
                  <a:gd name="T41" fmla="*/ 6 h 1282"/>
                  <a:gd name="T42" fmla="*/ 12 w 265"/>
                  <a:gd name="T43" fmla="*/ 1276 h 1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5" h="1282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0" y="0"/>
                    </a:lnTo>
                    <a:lnTo>
                      <a:pt x="263" y="0"/>
                    </a:lnTo>
                    <a:lnTo>
                      <a:pt x="265" y="6"/>
                    </a:lnTo>
                    <a:lnTo>
                      <a:pt x="265" y="1276"/>
                    </a:lnTo>
                    <a:lnTo>
                      <a:pt x="263" y="1280"/>
                    </a:lnTo>
                    <a:lnTo>
                      <a:pt x="260" y="1282"/>
                    </a:lnTo>
                    <a:lnTo>
                      <a:pt x="6" y="1282"/>
                    </a:lnTo>
                    <a:lnTo>
                      <a:pt x="0" y="1280"/>
                    </a:lnTo>
                    <a:lnTo>
                      <a:pt x="0" y="1276"/>
                    </a:lnTo>
                    <a:lnTo>
                      <a:pt x="0" y="6"/>
                    </a:lnTo>
                    <a:close/>
                    <a:moveTo>
                      <a:pt x="12" y="1276"/>
                    </a:moveTo>
                    <a:lnTo>
                      <a:pt x="6" y="1271"/>
                    </a:lnTo>
                    <a:lnTo>
                      <a:pt x="260" y="1271"/>
                    </a:lnTo>
                    <a:lnTo>
                      <a:pt x="254" y="1276"/>
                    </a:lnTo>
                    <a:lnTo>
                      <a:pt x="254" y="6"/>
                    </a:lnTo>
                    <a:lnTo>
                      <a:pt x="260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27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Freeform 44"/>
              <p:cNvSpPr>
                <a:spLocks noEditPoints="1"/>
              </p:cNvSpPr>
              <p:nvPr/>
            </p:nvSpPr>
            <p:spPr bwMode="auto">
              <a:xfrm>
                <a:off x="808366" y="5141912"/>
                <a:ext cx="58738" cy="244475"/>
              </a:xfrm>
              <a:custGeom>
                <a:avLst/>
                <a:gdLst>
                  <a:gd name="T0" fmla="*/ 31 w 73"/>
                  <a:gd name="T1" fmla="*/ 301 h 307"/>
                  <a:gd name="T2" fmla="*/ 31 w 73"/>
                  <a:gd name="T3" fmla="*/ 154 h 307"/>
                  <a:gd name="T4" fmla="*/ 31 w 73"/>
                  <a:gd name="T5" fmla="*/ 6 h 307"/>
                  <a:gd name="T6" fmla="*/ 42 w 73"/>
                  <a:gd name="T7" fmla="*/ 6 h 307"/>
                  <a:gd name="T8" fmla="*/ 42 w 73"/>
                  <a:gd name="T9" fmla="*/ 154 h 307"/>
                  <a:gd name="T10" fmla="*/ 42 w 73"/>
                  <a:gd name="T11" fmla="*/ 301 h 307"/>
                  <a:gd name="T12" fmla="*/ 31 w 73"/>
                  <a:gd name="T13" fmla="*/ 301 h 307"/>
                  <a:gd name="T14" fmla="*/ 0 w 73"/>
                  <a:gd name="T15" fmla="*/ 296 h 307"/>
                  <a:gd name="T16" fmla="*/ 73 w 73"/>
                  <a:gd name="T17" fmla="*/ 296 h 307"/>
                  <a:gd name="T18" fmla="*/ 73 w 73"/>
                  <a:gd name="T19" fmla="*/ 307 h 307"/>
                  <a:gd name="T20" fmla="*/ 0 w 73"/>
                  <a:gd name="T21" fmla="*/ 307 h 307"/>
                  <a:gd name="T22" fmla="*/ 0 w 73"/>
                  <a:gd name="T23" fmla="*/ 296 h 307"/>
                  <a:gd name="T24" fmla="*/ 0 w 73"/>
                  <a:gd name="T25" fmla="*/ 0 h 307"/>
                  <a:gd name="T26" fmla="*/ 73 w 73"/>
                  <a:gd name="T27" fmla="*/ 0 h 307"/>
                  <a:gd name="T28" fmla="*/ 73 w 73"/>
                  <a:gd name="T29" fmla="*/ 12 h 307"/>
                  <a:gd name="T30" fmla="*/ 0 w 73"/>
                  <a:gd name="T31" fmla="*/ 12 h 307"/>
                  <a:gd name="T32" fmla="*/ 0 w 73"/>
                  <a:gd name="T33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07">
                    <a:moveTo>
                      <a:pt x="31" y="301"/>
                    </a:moveTo>
                    <a:lnTo>
                      <a:pt x="31" y="154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54"/>
                    </a:lnTo>
                    <a:lnTo>
                      <a:pt x="42" y="301"/>
                    </a:lnTo>
                    <a:lnTo>
                      <a:pt x="31" y="301"/>
                    </a:lnTo>
                    <a:close/>
                    <a:moveTo>
                      <a:pt x="0" y="296"/>
                    </a:moveTo>
                    <a:lnTo>
                      <a:pt x="73" y="296"/>
                    </a:lnTo>
                    <a:lnTo>
                      <a:pt x="73" y="307"/>
                    </a:lnTo>
                    <a:lnTo>
                      <a:pt x="0" y="307"/>
                    </a:lnTo>
                    <a:lnTo>
                      <a:pt x="0" y="296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" name="Freeform 45"/>
              <p:cNvSpPr>
                <a:spLocks noEditPoints="1"/>
              </p:cNvSpPr>
              <p:nvPr/>
            </p:nvSpPr>
            <p:spPr bwMode="auto">
              <a:xfrm>
                <a:off x="1165030" y="4702176"/>
                <a:ext cx="55563" cy="276225"/>
              </a:xfrm>
              <a:custGeom>
                <a:avLst/>
                <a:gdLst>
                  <a:gd name="T0" fmla="*/ 30 w 71"/>
                  <a:gd name="T1" fmla="*/ 344 h 350"/>
                  <a:gd name="T2" fmla="*/ 30 w 71"/>
                  <a:gd name="T3" fmla="*/ 175 h 350"/>
                  <a:gd name="T4" fmla="*/ 30 w 71"/>
                  <a:gd name="T5" fmla="*/ 6 h 350"/>
                  <a:gd name="T6" fmla="*/ 42 w 71"/>
                  <a:gd name="T7" fmla="*/ 6 h 350"/>
                  <a:gd name="T8" fmla="*/ 42 w 71"/>
                  <a:gd name="T9" fmla="*/ 175 h 350"/>
                  <a:gd name="T10" fmla="*/ 42 w 71"/>
                  <a:gd name="T11" fmla="*/ 344 h 350"/>
                  <a:gd name="T12" fmla="*/ 30 w 71"/>
                  <a:gd name="T13" fmla="*/ 344 h 350"/>
                  <a:gd name="T14" fmla="*/ 0 w 71"/>
                  <a:gd name="T15" fmla="*/ 338 h 350"/>
                  <a:gd name="T16" fmla="*/ 71 w 71"/>
                  <a:gd name="T17" fmla="*/ 338 h 350"/>
                  <a:gd name="T18" fmla="*/ 71 w 71"/>
                  <a:gd name="T19" fmla="*/ 350 h 350"/>
                  <a:gd name="T20" fmla="*/ 0 w 71"/>
                  <a:gd name="T21" fmla="*/ 350 h 350"/>
                  <a:gd name="T22" fmla="*/ 0 w 71"/>
                  <a:gd name="T23" fmla="*/ 338 h 350"/>
                  <a:gd name="T24" fmla="*/ 0 w 71"/>
                  <a:gd name="T25" fmla="*/ 0 h 350"/>
                  <a:gd name="T26" fmla="*/ 71 w 71"/>
                  <a:gd name="T27" fmla="*/ 0 h 350"/>
                  <a:gd name="T28" fmla="*/ 71 w 71"/>
                  <a:gd name="T29" fmla="*/ 12 h 350"/>
                  <a:gd name="T30" fmla="*/ 0 w 71"/>
                  <a:gd name="T31" fmla="*/ 12 h 350"/>
                  <a:gd name="T32" fmla="*/ 0 w 71"/>
                  <a:gd name="T33" fmla="*/ 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50">
                    <a:moveTo>
                      <a:pt x="30" y="344"/>
                    </a:moveTo>
                    <a:lnTo>
                      <a:pt x="30" y="175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175"/>
                    </a:lnTo>
                    <a:lnTo>
                      <a:pt x="42" y="344"/>
                    </a:lnTo>
                    <a:lnTo>
                      <a:pt x="30" y="344"/>
                    </a:lnTo>
                    <a:close/>
                    <a:moveTo>
                      <a:pt x="0" y="338"/>
                    </a:moveTo>
                    <a:lnTo>
                      <a:pt x="71" y="338"/>
                    </a:lnTo>
                    <a:lnTo>
                      <a:pt x="71" y="350"/>
                    </a:lnTo>
                    <a:lnTo>
                      <a:pt x="0" y="350"/>
                    </a:lnTo>
                    <a:lnTo>
                      <a:pt x="0" y="338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" name="Freeform 46"/>
              <p:cNvSpPr>
                <a:spLocks noEditPoints="1"/>
              </p:cNvSpPr>
              <p:nvPr/>
            </p:nvSpPr>
            <p:spPr bwMode="auto">
              <a:xfrm>
                <a:off x="1462775" y="4675187"/>
                <a:ext cx="57150" cy="449263"/>
              </a:xfrm>
              <a:custGeom>
                <a:avLst/>
                <a:gdLst>
                  <a:gd name="T0" fmla="*/ 31 w 73"/>
                  <a:gd name="T1" fmla="*/ 560 h 566"/>
                  <a:gd name="T2" fmla="*/ 31 w 73"/>
                  <a:gd name="T3" fmla="*/ 284 h 566"/>
                  <a:gd name="T4" fmla="*/ 31 w 73"/>
                  <a:gd name="T5" fmla="*/ 6 h 566"/>
                  <a:gd name="T6" fmla="*/ 43 w 73"/>
                  <a:gd name="T7" fmla="*/ 6 h 566"/>
                  <a:gd name="T8" fmla="*/ 43 w 73"/>
                  <a:gd name="T9" fmla="*/ 284 h 566"/>
                  <a:gd name="T10" fmla="*/ 43 w 73"/>
                  <a:gd name="T11" fmla="*/ 560 h 566"/>
                  <a:gd name="T12" fmla="*/ 31 w 73"/>
                  <a:gd name="T13" fmla="*/ 560 h 566"/>
                  <a:gd name="T14" fmla="*/ 0 w 73"/>
                  <a:gd name="T15" fmla="*/ 554 h 566"/>
                  <a:gd name="T16" fmla="*/ 73 w 73"/>
                  <a:gd name="T17" fmla="*/ 554 h 566"/>
                  <a:gd name="T18" fmla="*/ 73 w 73"/>
                  <a:gd name="T19" fmla="*/ 566 h 566"/>
                  <a:gd name="T20" fmla="*/ 0 w 73"/>
                  <a:gd name="T21" fmla="*/ 566 h 566"/>
                  <a:gd name="T22" fmla="*/ 0 w 73"/>
                  <a:gd name="T23" fmla="*/ 554 h 566"/>
                  <a:gd name="T24" fmla="*/ 0 w 73"/>
                  <a:gd name="T25" fmla="*/ 0 h 566"/>
                  <a:gd name="T26" fmla="*/ 73 w 73"/>
                  <a:gd name="T27" fmla="*/ 0 h 566"/>
                  <a:gd name="T28" fmla="*/ 73 w 73"/>
                  <a:gd name="T29" fmla="*/ 11 h 566"/>
                  <a:gd name="T30" fmla="*/ 0 w 73"/>
                  <a:gd name="T31" fmla="*/ 11 h 566"/>
                  <a:gd name="T32" fmla="*/ 0 w 73"/>
                  <a:gd name="T33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566">
                    <a:moveTo>
                      <a:pt x="31" y="560"/>
                    </a:moveTo>
                    <a:lnTo>
                      <a:pt x="31" y="284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284"/>
                    </a:lnTo>
                    <a:lnTo>
                      <a:pt x="43" y="560"/>
                    </a:lnTo>
                    <a:lnTo>
                      <a:pt x="31" y="560"/>
                    </a:lnTo>
                    <a:close/>
                    <a:moveTo>
                      <a:pt x="0" y="554"/>
                    </a:moveTo>
                    <a:lnTo>
                      <a:pt x="73" y="554"/>
                    </a:lnTo>
                    <a:lnTo>
                      <a:pt x="73" y="566"/>
                    </a:lnTo>
                    <a:lnTo>
                      <a:pt x="0" y="566"/>
                    </a:lnTo>
                    <a:lnTo>
                      <a:pt x="0" y="554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" name="Rectangle 47"/>
              <p:cNvSpPr>
                <a:spLocks noChangeArrowheads="1"/>
              </p:cNvSpPr>
              <p:nvPr/>
            </p:nvSpPr>
            <p:spPr bwMode="auto">
              <a:xfrm>
                <a:off x="646113" y="4456113"/>
                <a:ext cx="9525" cy="14589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Freeform 48"/>
              <p:cNvSpPr>
                <a:spLocks noEditPoints="1"/>
              </p:cNvSpPr>
              <p:nvPr/>
            </p:nvSpPr>
            <p:spPr bwMode="auto">
              <a:xfrm>
                <a:off x="650875" y="4451350"/>
                <a:ext cx="39688" cy="1468438"/>
              </a:xfrm>
              <a:custGeom>
                <a:avLst/>
                <a:gdLst>
                  <a:gd name="T0" fmla="*/ 0 w 50"/>
                  <a:gd name="T1" fmla="*/ 1837 h 1848"/>
                  <a:gd name="T2" fmla="*/ 50 w 50"/>
                  <a:gd name="T3" fmla="*/ 1837 h 1848"/>
                  <a:gd name="T4" fmla="*/ 50 w 50"/>
                  <a:gd name="T5" fmla="*/ 1848 h 1848"/>
                  <a:gd name="T6" fmla="*/ 0 w 50"/>
                  <a:gd name="T7" fmla="*/ 1848 h 1848"/>
                  <a:gd name="T8" fmla="*/ 0 w 50"/>
                  <a:gd name="T9" fmla="*/ 1837 h 1848"/>
                  <a:gd name="T10" fmla="*/ 0 w 50"/>
                  <a:gd name="T11" fmla="*/ 1532 h 1848"/>
                  <a:gd name="T12" fmla="*/ 50 w 50"/>
                  <a:gd name="T13" fmla="*/ 1532 h 1848"/>
                  <a:gd name="T14" fmla="*/ 50 w 50"/>
                  <a:gd name="T15" fmla="*/ 1543 h 1848"/>
                  <a:gd name="T16" fmla="*/ 0 w 50"/>
                  <a:gd name="T17" fmla="*/ 1543 h 1848"/>
                  <a:gd name="T18" fmla="*/ 0 w 50"/>
                  <a:gd name="T19" fmla="*/ 1532 h 1848"/>
                  <a:gd name="T20" fmla="*/ 0 w 50"/>
                  <a:gd name="T21" fmla="*/ 1224 h 1848"/>
                  <a:gd name="T22" fmla="*/ 50 w 50"/>
                  <a:gd name="T23" fmla="*/ 1224 h 1848"/>
                  <a:gd name="T24" fmla="*/ 50 w 50"/>
                  <a:gd name="T25" fmla="*/ 1236 h 1848"/>
                  <a:gd name="T26" fmla="*/ 0 w 50"/>
                  <a:gd name="T27" fmla="*/ 1236 h 1848"/>
                  <a:gd name="T28" fmla="*/ 0 w 50"/>
                  <a:gd name="T29" fmla="*/ 1224 h 1848"/>
                  <a:gd name="T30" fmla="*/ 0 w 50"/>
                  <a:gd name="T31" fmla="*/ 917 h 1848"/>
                  <a:gd name="T32" fmla="*/ 50 w 50"/>
                  <a:gd name="T33" fmla="*/ 917 h 1848"/>
                  <a:gd name="T34" fmla="*/ 50 w 50"/>
                  <a:gd name="T35" fmla="*/ 929 h 1848"/>
                  <a:gd name="T36" fmla="*/ 0 w 50"/>
                  <a:gd name="T37" fmla="*/ 929 h 1848"/>
                  <a:gd name="T38" fmla="*/ 0 w 50"/>
                  <a:gd name="T39" fmla="*/ 917 h 1848"/>
                  <a:gd name="T40" fmla="*/ 0 w 50"/>
                  <a:gd name="T41" fmla="*/ 612 h 1848"/>
                  <a:gd name="T42" fmla="*/ 50 w 50"/>
                  <a:gd name="T43" fmla="*/ 612 h 1848"/>
                  <a:gd name="T44" fmla="*/ 50 w 50"/>
                  <a:gd name="T45" fmla="*/ 624 h 1848"/>
                  <a:gd name="T46" fmla="*/ 0 w 50"/>
                  <a:gd name="T47" fmla="*/ 624 h 1848"/>
                  <a:gd name="T48" fmla="*/ 0 w 50"/>
                  <a:gd name="T49" fmla="*/ 612 h 1848"/>
                  <a:gd name="T50" fmla="*/ 0 w 50"/>
                  <a:gd name="T51" fmla="*/ 305 h 1848"/>
                  <a:gd name="T52" fmla="*/ 50 w 50"/>
                  <a:gd name="T53" fmla="*/ 305 h 1848"/>
                  <a:gd name="T54" fmla="*/ 50 w 50"/>
                  <a:gd name="T55" fmla="*/ 317 h 1848"/>
                  <a:gd name="T56" fmla="*/ 0 w 50"/>
                  <a:gd name="T57" fmla="*/ 317 h 1848"/>
                  <a:gd name="T58" fmla="*/ 0 w 50"/>
                  <a:gd name="T59" fmla="*/ 305 h 1848"/>
                  <a:gd name="T60" fmla="*/ 0 w 50"/>
                  <a:gd name="T61" fmla="*/ 0 h 1848"/>
                  <a:gd name="T62" fmla="*/ 50 w 50"/>
                  <a:gd name="T63" fmla="*/ 0 h 1848"/>
                  <a:gd name="T64" fmla="*/ 50 w 50"/>
                  <a:gd name="T65" fmla="*/ 11 h 1848"/>
                  <a:gd name="T66" fmla="*/ 0 w 50"/>
                  <a:gd name="T67" fmla="*/ 11 h 1848"/>
                  <a:gd name="T68" fmla="*/ 0 w 50"/>
                  <a:gd name="T69" fmla="*/ 0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" h="1848">
                    <a:moveTo>
                      <a:pt x="0" y="1837"/>
                    </a:moveTo>
                    <a:lnTo>
                      <a:pt x="50" y="1837"/>
                    </a:lnTo>
                    <a:lnTo>
                      <a:pt x="50" y="1848"/>
                    </a:lnTo>
                    <a:lnTo>
                      <a:pt x="0" y="1848"/>
                    </a:lnTo>
                    <a:lnTo>
                      <a:pt x="0" y="1837"/>
                    </a:lnTo>
                    <a:close/>
                    <a:moveTo>
                      <a:pt x="0" y="1532"/>
                    </a:moveTo>
                    <a:lnTo>
                      <a:pt x="50" y="1532"/>
                    </a:lnTo>
                    <a:lnTo>
                      <a:pt x="50" y="1543"/>
                    </a:lnTo>
                    <a:lnTo>
                      <a:pt x="0" y="1543"/>
                    </a:lnTo>
                    <a:lnTo>
                      <a:pt x="0" y="1532"/>
                    </a:lnTo>
                    <a:close/>
                    <a:moveTo>
                      <a:pt x="0" y="1224"/>
                    </a:moveTo>
                    <a:lnTo>
                      <a:pt x="50" y="1224"/>
                    </a:lnTo>
                    <a:lnTo>
                      <a:pt x="50" y="1236"/>
                    </a:lnTo>
                    <a:lnTo>
                      <a:pt x="0" y="1236"/>
                    </a:lnTo>
                    <a:lnTo>
                      <a:pt x="0" y="1224"/>
                    </a:lnTo>
                    <a:close/>
                    <a:moveTo>
                      <a:pt x="0" y="917"/>
                    </a:moveTo>
                    <a:lnTo>
                      <a:pt x="50" y="917"/>
                    </a:lnTo>
                    <a:lnTo>
                      <a:pt x="50" y="929"/>
                    </a:lnTo>
                    <a:lnTo>
                      <a:pt x="0" y="929"/>
                    </a:lnTo>
                    <a:lnTo>
                      <a:pt x="0" y="917"/>
                    </a:lnTo>
                    <a:close/>
                    <a:moveTo>
                      <a:pt x="0" y="612"/>
                    </a:moveTo>
                    <a:lnTo>
                      <a:pt x="50" y="612"/>
                    </a:lnTo>
                    <a:lnTo>
                      <a:pt x="50" y="624"/>
                    </a:lnTo>
                    <a:lnTo>
                      <a:pt x="0" y="624"/>
                    </a:lnTo>
                    <a:lnTo>
                      <a:pt x="0" y="612"/>
                    </a:lnTo>
                    <a:close/>
                    <a:moveTo>
                      <a:pt x="0" y="305"/>
                    </a:moveTo>
                    <a:lnTo>
                      <a:pt x="50" y="305"/>
                    </a:lnTo>
                    <a:lnTo>
                      <a:pt x="50" y="317"/>
                    </a:lnTo>
                    <a:lnTo>
                      <a:pt x="0" y="317"/>
                    </a:lnTo>
                    <a:lnTo>
                      <a:pt x="0" y="305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1" name="Rectangle 49"/>
              <p:cNvSpPr>
                <a:spLocks noChangeArrowheads="1"/>
              </p:cNvSpPr>
              <p:nvPr/>
            </p:nvSpPr>
            <p:spPr bwMode="auto">
              <a:xfrm>
                <a:off x="650875" y="5910263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4" name="Rectangle 52"/>
              <p:cNvSpPr>
                <a:spLocks noChangeArrowheads="1"/>
              </p:cNvSpPr>
              <p:nvPr/>
            </p:nvSpPr>
            <p:spPr bwMode="auto">
              <a:xfrm>
                <a:off x="575616" y="583088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5" name="Rectangle 53"/>
              <p:cNvSpPr>
                <a:spLocks noChangeArrowheads="1"/>
              </p:cNvSpPr>
              <p:nvPr/>
            </p:nvSpPr>
            <p:spPr bwMode="auto">
              <a:xfrm>
                <a:off x="575616" y="558641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6" name="Rectangle 54"/>
              <p:cNvSpPr>
                <a:spLocks noChangeArrowheads="1"/>
              </p:cNvSpPr>
              <p:nvPr/>
            </p:nvSpPr>
            <p:spPr bwMode="auto">
              <a:xfrm>
                <a:off x="575616" y="534511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7" name="Rectangle 55"/>
              <p:cNvSpPr>
                <a:spLocks noChangeArrowheads="1"/>
              </p:cNvSpPr>
              <p:nvPr/>
            </p:nvSpPr>
            <p:spPr bwMode="auto">
              <a:xfrm>
                <a:off x="575616" y="51006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8" name="Rectangle 56"/>
              <p:cNvSpPr>
                <a:spLocks noChangeArrowheads="1"/>
              </p:cNvSpPr>
              <p:nvPr/>
            </p:nvSpPr>
            <p:spPr bwMode="auto">
              <a:xfrm>
                <a:off x="575616" y="48577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89" name="Rectangle 57"/>
              <p:cNvSpPr>
                <a:spLocks noChangeArrowheads="1"/>
              </p:cNvSpPr>
              <p:nvPr/>
            </p:nvSpPr>
            <p:spPr bwMode="auto">
              <a:xfrm>
                <a:off x="575616" y="46148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0" name="Rectangle 58"/>
              <p:cNvSpPr>
                <a:spLocks noChangeArrowheads="1"/>
              </p:cNvSpPr>
              <p:nvPr/>
            </p:nvSpPr>
            <p:spPr bwMode="auto">
              <a:xfrm>
                <a:off x="575616" y="437038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6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98" name="Rectangle 65"/>
              <p:cNvSpPr>
                <a:spLocks noChangeArrowheads="1"/>
              </p:cNvSpPr>
              <p:nvPr/>
            </p:nvSpPr>
            <p:spPr bwMode="auto">
              <a:xfrm>
                <a:off x="701479" y="4281720"/>
                <a:ext cx="39273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ja-JP" sz="1100" i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A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caca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100" name="Rectangle 67"/>
              <p:cNvSpPr>
                <a:spLocks noChangeArrowheads="1"/>
              </p:cNvSpPr>
              <p:nvPr/>
            </p:nvSpPr>
            <p:spPr bwMode="auto">
              <a:xfrm>
                <a:off x="1130785" y="4516054"/>
                <a:ext cx="17961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2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*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359" name="直線コネクタ 358"/>
            <p:cNvCxnSpPr/>
            <p:nvPr/>
          </p:nvCxnSpPr>
          <p:spPr>
            <a:xfrm>
              <a:off x="1132597" y="680120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" name="グループ化 255"/>
          <p:cNvGrpSpPr/>
          <p:nvPr/>
        </p:nvGrpSpPr>
        <p:grpSpPr>
          <a:xfrm>
            <a:off x="3387149" y="506319"/>
            <a:ext cx="1225596" cy="1612288"/>
            <a:chOff x="4918227" y="520068"/>
            <a:chExt cx="1225596" cy="1612288"/>
          </a:xfrm>
        </p:grpSpPr>
        <p:grpSp>
          <p:nvGrpSpPr>
            <p:cNvPr id="255" name="グループ化 254"/>
            <p:cNvGrpSpPr/>
            <p:nvPr/>
          </p:nvGrpSpPr>
          <p:grpSpPr>
            <a:xfrm>
              <a:off x="4918227" y="520068"/>
              <a:ext cx="1225596" cy="1612288"/>
              <a:chOff x="4928592" y="794134"/>
              <a:chExt cx="1225596" cy="1612288"/>
            </a:xfrm>
          </p:grpSpPr>
          <p:sp>
            <p:nvSpPr>
              <p:cNvPr id="216" name="Rectangle 108"/>
              <p:cNvSpPr>
                <a:spLocks noChangeArrowheads="1"/>
              </p:cNvSpPr>
              <p:nvPr/>
            </p:nvSpPr>
            <p:spPr bwMode="auto">
              <a:xfrm>
                <a:off x="5169522" y="1320800"/>
                <a:ext cx="176400" cy="10572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7" name="Freeform 109"/>
              <p:cNvSpPr>
                <a:spLocks noEditPoints="1"/>
              </p:cNvSpPr>
              <p:nvPr/>
            </p:nvSpPr>
            <p:spPr bwMode="auto">
              <a:xfrm>
                <a:off x="5182705" y="1322388"/>
                <a:ext cx="176400" cy="1066800"/>
              </a:xfrm>
              <a:custGeom>
                <a:avLst/>
                <a:gdLst>
                  <a:gd name="T0" fmla="*/ 0 w 254"/>
                  <a:gd name="T1" fmla="*/ 6 h 1344"/>
                  <a:gd name="T2" fmla="*/ 0 w 254"/>
                  <a:gd name="T3" fmla="*/ 0 h 1344"/>
                  <a:gd name="T4" fmla="*/ 6 w 254"/>
                  <a:gd name="T5" fmla="*/ 0 h 1344"/>
                  <a:gd name="T6" fmla="*/ 248 w 254"/>
                  <a:gd name="T7" fmla="*/ 0 h 1344"/>
                  <a:gd name="T8" fmla="*/ 252 w 254"/>
                  <a:gd name="T9" fmla="*/ 0 h 1344"/>
                  <a:gd name="T10" fmla="*/ 254 w 254"/>
                  <a:gd name="T11" fmla="*/ 6 h 1344"/>
                  <a:gd name="T12" fmla="*/ 254 w 254"/>
                  <a:gd name="T13" fmla="*/ 1338 h 1344"/>
                  <a:gd name="T14" fmla="*/ 252 w 254"/>
                  <a:gd name="T15" fmla="*/ 1342 h 1344"/>
                  <a:gd name="T16" fmla="*/ 248 w 254"/>
                  <a:gd name="T17" fmla="*/ 1344 h 1344"/>
                  <a:gd name="T18" fmla="*/ 6 w 254"/>
                  <a:gd name="T19" fmla="*/ 1344 h 1344"/>
                  <a:gd name="T20" fmla="*/ 0 w 254"/>
                  <a:gd name="T21" fmla="*/ 1342 h 1344"/>
                  <a:gd name="T22" fmla="*/ 0 w 254"/>
                  <a:gd name="T23" fmla="*/ 1338 h 1344"/>
                  <a:gd name="T24" fmla="*/ 0 w 254"/>
                  <a:gd name="T25" fmla="*/ 6 h 1344"/>
                  <a:gd name="T26" fmla="*/ 12 w 254"/>
                  <a:gd name="T27" fmla="*/ 1338 h 1344"/>
                  <a:gd name="T28" fmla="*/ 6 w 254"/>
                  <a:gd name="T29" fmla="*/ 1333 h 1344"/>
                  <a:gd name="T30" fmla="*/ 248 w 254"/>
                  <a:gd name="T31" fmla="*/ 1333 h 1344"/>
                  <a:gd name="T32" fmla="*/ 242 w 254"/>
                  <a:gd name="T33" fmla="*/ 1338 h 1344"/>
                  <a:gd name="T34" fmla="*/ 242 w 254"/>
                  <a:gd name="T35" fmla="*/ 6 h 1344"/>
                  <a:gd name="T36" fmla="*/ 248 w 254"/>
                  <a:gd name="T37" fmla="*/ 12 h 1344"/>
                  <a:gd name="T38" fmla="*/ 6 w 254"/>
                  <a:gd name="T39" fmla="*/ 12 h 1344"/>
                  <a:gd name="T40" fmla="*/ 12 w 254"/>
                  <a:gd name="T41" fmla="*/ 6 h 1344"/>
                  <a:gd name="T42" fmla="*/ 12 w 254"/>
                  <a:gd name="T43" fmla="*/ 1338 h 1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" h="1344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4" y="6"/>
                    </a:lnTo>
                    <a:lnTo>
                      <a:pt x="254" y="1338"/>
                    </a:lnTo>
                    <a:lnTo>
                      <a:pt x="252" y="1342"/>
                    </a:lnTo>
                    <a:lnTo>
                      <a:pt x="248" y="1344"/>
                    </a:lnTo>
                    <a:lnTo>
                      <a:pt x="6" y="1344"/>
                    </a:lnTo>
                    <a:lnTo>
                      <a:pt x="0" y="1342"/>
                    </a:lnTo>
                    <a:lnTo>
                      <a:pt x="0" y="1338"/>
                    </a:lnTo>
                    <a:lnTo>
                      <a:pt x="0" y="6"/>
                    </a:lnTo>
                    <a:close/>
                    <a:moveTo>
                      <a:pt x="12" y="1338"/>
                    </a:moveTo>
                    <a:lnTo>
                      <a:pt x="6" y="1333"/>
                    </a:lnTo>
                    <a:lnTo>
                      <a:pt x="248" y="1333"/>
                    </a:lnTo>
                    <a:lnTo>
                      <a:pt x="242" y="1338"/>
                    </a:lnTo>
                    <a:lnTo>
                      <a:pt x="242" y="6"/>
                    </a:lnTo>
                    <a:lnTo>
                      <a:pt x="248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338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8" name="Rectangle 110"/>
              <p:cNvSpPr>
                <a:spLocks noChangeArrowheads="1"/>
              </p:cNvSpPr>
              <p:nvPr/>
            </p:nvSpPr>
            <p:spPr bwMode="auto">
              <a:xfrm>
                <a:off x="5539652" y="1555750"/>
                <a:ext cx="176400" cy="83185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9" name="Freeform 111"/>
              <p:cNvSpPr>
                <a:spLocks noEditPoints="1"/>
              </p:cNvSpPr>
              <p:nvPr/>
            </p:nvSpPr>
            <p:spPr bwMode="auto">
              <a:xfrm>
                <a:off x="5541908" y="1547813"/>
                <a:ext cx="176400" cy="841375"/>
              </a:xfrm>
              <a:custGeom>
                <a:avLst/>
                <a:gdLst>
                  <a:gd name="T0" fmla="*/ 0 w 254"/>
                  <a:gd name="T1" fmla="*/ 6 h 1060"/>
                  <a:gd name="T2" fmla="*/ 0 w 254"/>
                  <a:gd name="T3" fmla="*/ 0 h 1060"/>
                  <a:gd name="T4" fmla="*/ 6 w 254"/>
                  <a:gd name="T5" fmla="*/ 0 h 1060"/>
                  <a:gd name="T6" fmla="*/ 248 w 254"/>
                  <a:gd name="T7" fmla="*/ 0 h 1060"/>
                  <a:gd name="T8" fmla="*/ 252 w 254"/>
                  <a:gd name="T9" fmla="*/ 0 h 1060"/>
                  <a:gd name="T10" fmla="*/ 254 w 254"/>
                  <a:gd name="T11" fmla="*/ 6 h 1060"/>
                  <a:gd name="T12" fmla="*/ 254 w 254"/>
                  <a:gd name="T13" fmla="*/ 1054 h 1060"/>
                  <a:gd name="T14" fmla="*/ 252 w 254"/>
                  <a:gd name="T15" fmla="*/ 1058 h 1060"/>
                  <a:gd name="T16" fmla="*/ 248 w 254"/>
                  <a:gd name="T17" fmla="*/ 1060 h 1060"/>
                  <a:gd name="T18" fmla="*/ 6 w 254"/>
                  <a:gd name="T19" fmla="*/ 1060 h 1060"/>
                  <a:gd name="T20" fmla="*/ 0 w 254"/>
                  <a:gd name="T21" fmla="*/ 1058 h 1060"/>
                  <a:gd name="T22" fmla="*/ 0 w 254"/>
                  <a:gd name="T23" fmla="*/ 1054 h 1060"/>
                  <a:gd name="T24" fmla="*/ 0 w 254"/>
                  <a:gd name="T25" fmla="*/ 6 h 1060"/>
                  <a:gd name="T26" fmla="*/ 12 w 254"/>
                  <a:gd name="T27" fmla="*/ 1054 h 1060"/>
                  <a:gd name="T28" fmla="*/ 6 w 254"/>
                  <a:gd name="T29" fmla="*/ 1049 h 1060"/>
                  <a:gd name="T30" fmla="*/ 248 w 254"/>
                  <a:gd name="T31" fmla="*/ 1049 h 1060"/>
                  <a:gd name="T32" fmla="*/ 242 w 254"/>
                  <a:gd name="T33" fmla="*/ 1054 h 1060"/>
                  <a:gd name="T34" fmla="*/ 242 w 254"/>
                  <a:gd name="T35" fmla="*/ 6 h 1060"/>
                  <a:gd name="T36" fmla="*/ 248 w 254"/>
                  <a:gd name="T37" fmla="*/ 12 h 1060"/>
                  <a:gd name="T38" fmla="*/ 6 w 254"/>
                  <a:gd name="T39" fmla="*/ 12 h 1060"/>
                  <a:gd name="T40" fmla="*/ 12 w 254"/>
                  <a:gd name="T41" fmla="*/ 6 h 1060"/>
                  <a:gd name="T42" fmla="*/ 12 w 254"/>
                  <a:gd name="T43" fmla="*/ 1054 h 10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" h="1060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4" y="6"/>
                    </a:lnTo>
                    <a:lnTo>
                      <a:pt x="254" y="1054"/>
                    </a:lnTo>
                    <a:lnTo>
                      <a:pt x="252" y="1058"/>
                    </a:lnTo>
                    <a:lnTo>
                      <a:pt x="248" y="1060"/>
                    </a:lnTo>
                    <a:lnTo>
                      <a:pt x="6" y="1060"/>
                    </a:lnTo>
                    <a:lnTo>
                      <a:pt x="0" y="1058"/>
                    </a:lnTo>
                    <a:lnTo>
                      <a:pt x="0" y="1054"/>
                    </a:lnTo>
                    <a:lnTo>
                      <a:pt x="0" y="6"/>
                    </a:lnTo>
                    <a:close/>
                    <a:moveTo>
                      <a:pt x="12" y="1054"/>
                    </a:moveTo>
                    <a:lnTo>
                      <a:pt x="6" y="1049"/>
                    </a:lnTo>
                    <a:lnTo>
                      <a:pt x="248" y="1049"/>
                    </a:lnTo>
                    <a:lnTo>
                      <a:pt x="242" y="1054"/>
                    </a:lnTo>
                    <a:lnTo>
                      <a:pt x="242" y="6"/>
                    </a:lnTo>
                    <a:lnTo>
                      <a:pt x="248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054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0" name="Rectangle 112"/>
              <p:cNvSpPr>
                <a:spLocks noChangeArrowheads="1"/>
              </p:cNvSpPr>
              <p:nvPr/>
            </p:nvSpPr>
            <p:spPr bwMode="auto">
              <a:xfrm>
                <a:off x="5832684" y="1406869"/>
                <a:ext cx="176400" cy="9715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1" name="Freeform 113"/>
              <p:cNvSpPr>
                <a:spLocks noEditPoints="1"/>
              </p:cNvSpPr>
              <p:nvPr/>
            </p:nvSpPr>
            <p:spPr bwMode="auto">
              <a:xfrm>
                <a:off x="5825915" y="1404937"/>
                <a:ext cx="176400" cy="981075"/>
              </a:xfrm>
              <a:custGeom>
                <a:avLst/>
                <a:gdLst>
                  <a:gd name="T0" fmla="*/ 0 w 256"/>
                  <a:gd name="T1" fmla="*/ 6 h 1234"/>
                  <a:gd name="T2" fmla="*/ 0 w 256"/>
                  <a:gd name="T3" fmla="*/ 0 h 1234"/>
                  <a:gd name="T4" fmla="*/ 6 w 256"/>
                  <a:gd name="T5" fmla="*/ 0 h 1234"/>
                  <a:gd name="T6" fmla="*/ 250 w 256"/>
                  <a:gd name="T7" fmla="*/ 0 h 1234"/>
                  <a:gd name="T8" fmla="*/ 254 w 256"/>
                  <a:gd name="T9" fmla="*/ 0 h 1234"/>
                  <a:gd name="T10" fmla="*/ 256 w 256"/>
                  <a:gd name="T11" fmla="*/ 6 h 1234"/>
                  <a:gd name="T12" fmla="*/ 256 w 256"/>
                  <a:gd name="T13" fmla="*/ 1228 h 1234"/>
                  <a:gd name="T14" fmla="*/ 254 w 256"/>
                  <a:gd name="T15" fmla="*/ 1232 h 1234"/>
                  <a:gd name="T16" fmla="*/ 250 w 256"/>
                  <a:gd name="T17" fmla="*/ 1234 h 1234"/>
                  <a:gd name="T18" fmla="*/ 6 w 256"/>
                  <a:gd name="T19" fmla="*/ 1234 h 1234"/>
                  <a:gd name="T20" fmla="*/ 0 w 256"/>
                  <a:gd name="T21" fmla="*/ 1232 h 1234"/>
                  <a:gd name="T22" fmla="*/ 0 w 256"/>
                  <a:gd name="T23" fmla="*/ 1228 h 1234"/>
                  <a:gd name="T24" fmla="*/ 0 w 256"/>
                  <a:gd name="T25" fmla="*/ 6 h 1234"/>
                  <a:gd name="T26" fmla="*/ 12 w 256"/>
                  <a:gd name="T27" fmla="*/ 1228 h 1234"/>
                  <a:gd name="T28" fmla="*/ 6 w 256"/>
                  <a:gd name="T29" fmla="*/ 1223 h 1234"/>
                  <a:gd name="T30" fmla="*/ 250 w 256"/>
                  <a:gd name="T31" fmla="*/ 1223 h 1234"/>
                  <a:gd name="T32" fmla="*/ 244 w 256"/>
                  <a:gd name="T33" fmla="*/ 1228 h 1234"/>
                  <a:gd name="T34" fmla="*/ 244 w 256"/>
                  <a:gd name="T35" fmla="*/ 6 h 1234"/>
                  <a:gd name="T36" fmla="*/ 250 w 256"/>
                  <a:gd name="T37" fmla="*/ 11 h 1234"/>
                  <a:gd name="T38" fmla="*/ 6 w 256"/>
                  <a:gd name="T39" fmla="*/ 11 h 1234"/>
                  <a:gd name="T40" fmla="*/ 12 w 256"/>
                  <a:gd name="T41" fmla="*/ 6 h 1234"/>
                  <a:gd name="T42" fmla="*/ 12 w 256"/>
                  <a:gd name="T43" fmla="*/ 1228 h 1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1234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50" y="0"/>
                    </a:lnTo>
                    <a:lnTo>
                      <a:pt x="254" y="0"/>
                    </a:lnTo>
                    <a:lnTo>
                      <a:pt x="256" y="6"/>
                    </a:lnTo>
                    <a:lnTo>
                      <a:pt x="256" y="1228"/>
                    </a:lnTo>
                    <a:lnTo>
                      <a:pt x="254" y="1232"/>
                    </a:lnTo>
                    <a:lnTo>
                      <a:pt x="250" y="1234"/>
                    </a:lnTo>
                    <a:lnTo>
                      <a:pt x="6" y="1234"/>
                    </a:lnTo>
                    <a:lnTo>
                      <a:pt x="0" y="1232"/>
                    </a:lnTo>
                    <a:lnTo>
                      <a:pt x="0" y="1228"/>
                    </a:lnTo>
                    <a:lnTo>
                      <a:pt x="0" y="6"/>
                    </a:lnTo>
                    <a:close/>
                    <a:moveTo>
                      <a:pt x="12" y="1228"/>
                    </a:moveTo>
                    <a:lnTo>
                      <a:pt x="6" y="1223"/>
                    </a:lnTo>
                    <a:lnTo>
                      <a:pt x="250" y="1223"/>
                    </a:lnTo>
                    <a:lnTo>
                      <a:pt x="244" y="1228"/>
                    </a:lnTo>
                    <a:lnTo>
                      <a:pt x="244" y="6"/>
                    </a:lnTo>
                    <a:lnTo>
                      <a:pt x="250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1228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2" name="Freeform 114"/>
              <p:cNvSpPr>
                <a:spLocks noEditPoints="1"/>
              </p:cNvSpPr>
              <p:nvPr/>
            </p:nvSpPr>
            <p:spPr bwMode="auto">
              <a:xfrm>
                <a:off x="5243123" y="1162844"/>
                <a:ext cx="55563" cy="315912"/>
              </a:xfrm>
              <a:custGeom>
                <a:avLst/>
                <a:gdLst>
                  <a:gd name="T0" fmla="*/ 28 w 71"/>
                  <a:gd name="T1" fmla="*/ 394 h 400"/>
                  <a:gd name="T2" fmla="*/ 28 w 71"/>
                  <a:gd name="T3" fmla="*/ 200 h 400"/>
                  <a:gd name="T4" fmla="*/ 28 w 71"/>
                  <a:gd name="T5" fmla="*/ 6 h 400"/>
                  <a:gd name="T6" fmla="*/ 40 w 71"/>
                  <a:gd name="T7" fmla="*/ 6 h 400"/>
                  <a:gd name="T8" fmla="*/ 40 w 71"/>
                  <a:gd name="T9" fmla="*/ 200 h 400"/>
                  <a:gd name="T10" fmla="*/ 40 w 71"/>
                  <a:gd name="T11" fmla="*/ 394 h 400"/>
                  <a:gd name="T12" fmla="*/ 28 w 71"/>
                  <a:gd name="T13" fmla="*/ 394 h 400"/>
                  <a:gd name="T14" fmla="*/ 0 w 71"/>
                  <a:gd name="T15" fmla="*/ 388 h 400"/>
                  <a:gd name="T16" fmla="*/ 71 w 71"/>
                  <a:gd name="T17" fmla="*/ 388 h 400"/>
                  <a:gd name="T18" fmla="*/ 71 w 71"/>
                  <a:gd name="T19" fmla="*/ 400 h 400"/>
                  <a:gd name="T20" fmla="*/ 0 w 71"/>
                  <a:gd name="T21" fmla="*/ 400 h 400"/>
                  <a:gd name="T22" fmla="*/ 0 w 71"/>
                  <a:gd name="T23" fmla="*/ 388 h 400"/>
                  <a:gd name="T24" fmla="*/ 0 w 71"/>
                  <a:gd name="T25" fmla="*/ 0 h 400"/>
                  <a:gd name="T26" fmla="*/ 71 w 71"/>
                  <a:gd name="T27" fmla="*/ 0 h 400"/>
                  <a:gd name="T28" fmla="*/ 71 w 71"/>
                  <a:gd name="T29" fmla="*/ 12 h 400"/>
                  <a:gd name="T30" fmla="*/ 0 w 71"/>
                  <a:gd name="T31" fmla="*/ 12 h 400"/>
                  <a:gd name="T32" fmla="*/ 0 w 71"/>
                  <a:gd name="T33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400">
                    <a:moveTo>
                      <a:pt x="28" y="394"/>
                    </a:moveTo>
                    <a:lnTo>
                      <a:pt x="28" y="200"/>
                    </a:lnTo>
                    <a:lnTo>
                      <a:pt x="28" y="6"/>
                    </a:lnTo>
                    <a:lnTo>
                      <a:pt x="40" y="6"/>
                    </a:lnTo>
                    <a:lnTo>
                      <a:pt x="40" y="200"/>
                    </a:lnTo>
                    <a:lnTo>
                      <a:pt x="40" y="394"/>
                    </a:lnTo>
                    <a:lnTo>
                      <a:pt x="28" y="394"/>
                    </a:lnTo>
                    <a:close/>
                    <a:moveTo>
                      <a:pt x="0" y="388"/>
                    </a:moveTo>
                    <a:lnTo>
                      <a:pt x="71" y="388"/>
                    </a:lnTo>
                    <a:lnTo>
                      <a:pt x="71" y="400"/>
                    </a:lnTo>
                    <a:lnTo>
                      <a:pt x="0" y="400"/>
                    </a:lnTo>
                    <a:lnTo>
                      <a:pt x="0" y="388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3" name="Freeform 115"/>
              <p:cNvSpPr>
                <a:spLocks noEditPoints="1"/>
              </p:cNvSpPr>
              <p:nvPr/>
            </p:nvSpPr>
            <p:spPr bwMode="auto">
              <a:xfrm>
                <a:off x="5599277" y="1455738"/>
                <a:ext cx="57150" cy="184150"/>
              </a:xfrm>
              <a:custGeom>
                <a:avLst/>
                <a:gdLst>
                  <a:gd name="T0" fmla="*/ 28 w 71"/>
                  <a:gd name="T1" fmla="*/ 227 h 232"/>
                  <a:gd name="T2" fmla="*/ 28 w 71"/>
                  <a:gd name="T3" fmla="*/ 117 h 232"/>
                  <a:gd name="T4" fmla="*/ 28 w 71"/>
                  <a:gd name="T5" fmla="*/ 6 h 232"/>
                  <a:gd name="T6" fmla="*/ 40 w 71"/>
                  <a:gd name="T7" fmla="*/ 6 h 232"/>
                  <a:gd name="T8" fmla="*/ 40 w 71"/>
                  <a:gd name="T9" fmla="*/ 117 h 232"/>
                  <a:gd name="T10" fmla="*/ 40 w 71"/>
                  <a:gd name="T11" fmla="*/ 227 h 232"/>
                  <a:gd name="T12" fmla="*/ 28 w 71"/>
                  <a:gd name="T13" fmla="*/ 227 h 232"/>
                  <a:gd name="T14" fmla="*/ 0 w 71"/>
                  <a:gd name="T15" fmla="*/ 221 h 232"/>
                  <a:gd name="T16" fmla="*/ 71 w 71"/>
                  <a:gd name="T17" fmla="*/ 221 h 232"/>
                  <a:gd name="T18" fmla="*/ 71 w 71"/>
                  <a:gd name="T19" fmla="*/ 232 h 232"/>
                  <a:gd name="T20" fmla="*/ 0 w 71"/>
                  <a:gd name="T21" fmla="*/ 232 h 232"/>
                  <a:gd name="T22" fmla="*/ 0 w 71"/>
                  <a:gd name="T23" fmla="*/ 221 h 232"/>
                  <a:gd name="T24" fmla="*/ 0 w 71"/>
                  <a:gd name="T25" fmla="*/ 0 h 232"/>
                  <a:gd name="T26" fmla="*/ 71 w 71"/>
                  <a:gd name="T27" fmla="*/ 0 h 232"/>
                  <a:gd name="T28" fmla="*/ 71 w 71"/>
                  <a:gd name="T29" fmla="*/ 12 h 232"/>
                  <a:gd name="T30" fmla="*/ 0 w 71"/>
                  <a:gd name="T31" fmla="*/ 12 h 232"/>
                  <a:gd name="T32" fmla="*/ 0 w 71"/>
                  <a:gd name="T33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232">
                    <a:moveTo>
                      <a:pt x="28" y="227"/>
                    </a:moveTo>
                    <a:lnTo>
                      <a:pt x="28" y="117"/>
                    </a:lnTo>
                    <a:lnTo>
                      <a:pt x="28" y="6"/>
                    </a:lnTo>
                    <a:lnTo>
                      <a:pt x="40" y="6"/>
                    </a:lnTo>
                    <a:lnTo>
                      <a:pt x="40" y="117"/>
                    </a:lnTo>
                    <a:lnTo>
                      <a:pt x="40" y="227"/>
                    </a:lnTo>
                    <a:lnTo>
                      <a:pt x="28" y="227"/>
                    </a:lnTo>
                    <a:close/>
                    <a:moveTo>
                      <a:pt x="0" y="221"/>
                    </a:moveTo>
                    <a:lnTo>
                      <a:pt x="71" y="221"/>
                    </a:lnTo>
                    <a:lnTo>
                      <a:pt x="71" y="232"/>
                    </a:lnTo>
                    <a:lnTo>
                      <a:pt x="0" y="232"/>
                    </a:lnTo>
                    <a:lnTo>
                      <a:pt x="0" y="221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4" name="Freeform 116"/>
              <p:cNvSpPr>
                <a:spLocks noEditPoints="1"/>
              </p:cNvSpPr>
              <p:nvPr/>
            </p:nvSpPr>
            <p:spPr bwMode="auto">
              <a:xfrm>
                <a:off x="5886333" y="1285876"/>
                <a:ext cx="55563" cy="261937"/>
              </a:xfrm>
              <a:custGeom>
                <a:avLst/>
                <a:gdLst>
                  <a:gd name="T0" fmla="*/ 31 w 72"/>
                  <a:gd name="T1" fmla="*/ 325 h 331"/>
                  <a:gd name="T2" fmla="*/ 31 w 72"/>
                  <a:gd name="T3" fmla="*/ 166 h 331"/>
                  <a:gd name="T4" fmla="*/ 31 w 72"/>
                  <a:gd name="T5" fmla="*/ 6 h 331"/>
                  <a:gd name="T6" fmla="*/ 43 w 72"/>
                  <a:gd name="T7" fmla="*/ 6 h 331"/>
                  <a:gd name="T8" fmla="*/ 43 w 72"/>
                  <a:gd name="T9" fmla="*/ 166 h 331"/>
                  <a:gd name="T10" fmla="*/ 43 w 72"/>
                  <a:gd name="T11" fmla="*/ 325 h 331"/>
                  <a:gd name="T12" fmla="*/ 31 w 72"/>
                  <a:gd name="T13" fmla="*/ 325 h 331"/>
                  <a:gd name="T14" fmla="*/ 0 w 72"/>
                  <a:gd name="T15" fmla="*/ 319 h 331"/>
                  <a:gd name="T16" fmla="*/ 72 w 72"/>
                  <a:gd name="T17" fmla="*/ 319 h 331"/>
                  <a:gd name="T18" fmla="*/ 72 w 72"/>
                  <a:gd name="T19" fmla="*/ 331 h 331"/>
                  <a:gd name="T20" fmla="*/ 0 w 72"/>
                  <a:gd name="T21" fmla="*/ 331 h 331"/>
                  <a:gd name="T22" fmla="*/ 0 w 72"/>
                  <a:gd name="T23" fmla="*/ 319 h 331"/>
                  <a:gd name="T24" fmla="*/ 0 w 72"/>
                  <a:gd name="T25" fmla="*/ 0 h 331"/>
                  <a:gd name="T26" fmla="*/ 72 w 72"/>
                  <a:gd name="T27" fmla="*/ 0 h 331"/>
                  <a:gd name="T28" fmla="*/ 72 w 72"/>
                  <a:gd name="T29" fmla="*/ 12 h 331"/>
                  <a:gd name="T30" fmla="*/ 0 w 72"/>
                  <a:gd name="T31" fmla="*/ 12 h 331"/>
                  <a:gd name="T32" fmla="*/ 0 w 72"/>
                  <a:gd name="T33" fmla="*/ 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331">
                    <a:moveTo>
                      <a:pt x="31" y="325"/>
                    </a:moveTo>
                    <a:lnTo>
                      <a:pt x="31" y="166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166"/>
                    </a:lnTo>
                    <a:lnTo>
                      <a:pt x="43" y="325"/>
                    </a:lnTo>
                    <a:lnTo>
                      <a:pt x="31" y="325"/>
                    </a:lnTo>
                    <a:close/>
                    <a:moveTo>
                      <a:pt x="0" y="319"/>
                    </a:moveTo>
                    <a:lnTo>
                      <a:pt x="72" y="319"/>
                    </a:lnTo>
                    <a:lnTo>
                      <a:pt x="72" y="331"/>
                    </a:lnTo>
                    <a:lnTo>
                      <a:pt x="0" y="331"/>
                    </a:lnTo>
                    <a:lnTo>
                      <a:pt x="0" y="319"/>
                    </a:lnTo>
                    <a:close/>
                    <a:moveTo>
                      <a:pt x="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5" name="Rectangle 117"/>
              <p:cNvSpPr>
                <a:spLocks noChangeArrowheads="1"/>
              </p:cNvSpPr>
              <p:nvPr/>
            </p:nvSpPr>
            <p:spPr bwMode="auto">
              <a:xfrm>
                <a:off x="5051426" y="976313"/>
                <a:ext cx="9525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6" name="Freeform 118"/>
              <p:cNvSpPr>
                <a:spLocks noEditPoints="1"/>
              </p:cNvSpPr>
              <p:nvPr/>
            </p:nvSpPr>
            <p:spPr bwMode="auto">
              <a:xfrm>
                <a:off x="5056188" y="971550"/>
                <a:ext cx="39688" cy="1417637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51 h 1785"/>
                  <a:gd name="T12" fmla="*/ 50 w 50"/>
                  <a:gd name="T13" fmla="*/ 1551 h 1785"/>
                  <a:gd name="T14" fmla="*/ 50 w 50"/>
                  <a:gd name="T15" fmla="*/ 1562 h 1785"/>
                  <a:gd name="T16" fmla="*/ 0 w 50"/>
                  <a:gd name="T17" fmla="*/ 1562 h 1785"/>
                  <a:gd name="T18" fmla="*/ 0 w 50"/>
                  <a:gd name="T19" fmla="*/ 1551 h 1785"/>
                  <a:gd name="T20" fmla="*/ 0 w 50"/>
                  <a:gd name="T21" fmla="*/ 1330 h 1785"/>
                  <a:gd name="T22" fmla="*/ 50 w 50"/>
                  <a:gd name="T23" fmla="*/ 1330 h 1785"/>
                  <a:gd name="T24" fmla="*/ 50 w 50"/>
                  <a:gd name="T25" fmla="*/ 1342 h 1785"/>
                  <a:gd name="T26" fmla="*/ 0 w 50"/>
                  <a:gd name="T27" fmla="*/ 1342 h 1785"/>
                  <a:gd name="T28" fmla="*/ 0 w 50"/>
                  <a:gd name="T29" fmla="*/ 1330 h 1785"/>
                  <a:gd name="T30" fmla="*/ 0 w 50"/>
                  <a:gd name="T31" fmla="*/ 1107 h 1785"/>
                  <a:gd name="T32" fmla="*/ 50 w 50"/>
                  <a:gd name="T33" fmla="*/ 1107 h 1785"/>
                  <a:gd name="T34" fmla="*/ 50 w 50"/>
                  <a:gd name="T35" fmla="*/ 1119 h 1785"/>
                  <a:gd name="T36" fmla="*/ 0 w 50"/>
                  <a:gd name="T37" fmla="*/ 1119 h 1785"/>
                  <a:gd name="T38" fmla="*/ 0 w 50"/>
                  <a:gd name="T39" fmla="*/ 1107 h 1785"/>
                  <a:gd name="T40" fmla="*/ 0 w 50"/>
                  <a:gd name="T41" fmla="*/ 887 h 1785"/>
                  <a:gd name="T42" fmla="*/ 50 w 50"/>
                  <a:gd name="T43" fmla="*/ 887 h 1785"/>
                  <a:gd name="T44" fmla="*/ 50 w 50"/>
                  <a:gd name="T45" fmla="*/ 898 h 1785"/>
                  <a:gd name="T46" fmla="*/ 0 w 50"/>
                  <a:gd name="T47" fmla="*/ 898 h 1785"/>
                  <a:gd name="T48" fmla="*/ 0 w 50"/>
                  <a:gd name="T49" fmla="*/ 887 h 1785"/>
                  <a:gd name="T50" fmla="*/ 0 w 50"/>
                  <a:gd name="T51" fmla="*/ 664 h 1785"/>
                  <a:gd name="T52" fmla="*/ 50 w 50"/>
                  <a:gd name="T53" fmla="*/ 664 h 1785"/>
                  <a:gd name="T54" fmla="*/ 50 w 50"/>
                  <a:gd name="T55" fmla="*/ 676 h 1785"/>
                  <a:gd name="T56" fmla="*/ 0 w 50"/>
                  <a:gd name="T57" fmla="*/ 676 h 1785"/>
                  <a:gd name="T58" fmla="*/ 0 w 50"/>
                  <a:gd name="T59" fmla="*/ 664 h 1785"/>
                  <a:gd name="T60" fmla="*/ 0 w 50"/>
                  <a:gd name="T61" fmla="*/ 443 h 1785"/>
                  <a:gd name="T62" fmla="*/ 50 w 50"/>
                  <a:gd name="T63" fmla="*/ 443 h 1785"/>
                  <a:gd name="T64" fmla="*/ 50 w 50"/>
                  <a:gd name="T65" fmla="*/ 455 h 1785"/>
                  <a:gd name="T66" fmla="*/ 0 w 50"/>
                  <a:gd name="T67" fmla="*/ 455 h 1785"/>
                  <a:gd name="T68" fmla="*/ 0 w 50"/>
                  <a:gd name="T69" fmla="*/ 443 h 1785"/>
                  <a:gd name="T70" fmla="*/ 0 w 50"/>
                  <a:gd name="T71" fmla="*/ 221 h 1785"/>
                  <a:gd name="T72" fmla="*/ 50 w 50"/>
                  <a:gd name="T73" fmla="*/ 221 h 1785"/>
                  <a:gd name="T74" fmla="*/ 50 w 50"/>
                  <a:gd name="T75" fmla="*/ 232 h 1785"/>
                  <a:gd name="T76" fmla="*/ 0 w 50"/>
                  <a:gd name="T77" fmla="*/ 232 h 1785"/>
                  <a:gd name="T78" fmla="*/ 0 w 50"/>
                  <a:gd name="T79" fmla="*/ 221 h 1785"/>
                  <a:gd name="T80" fmla="*/ 0 w 50"/>
                  <a:gd name="T81" fmla="*/ 0 h 1785"/>
                  <a:gd name="T82" fmla="*/ 50 w 50"/>
                  <a:gd name="T83" fmla="*/ 0 h 1785"/>
                  <a:gd name="T84" fmla="*/ 50 w 50"/>
                  <a:gd name="T85" fmla="*/ 11 h 1785"/>
                  <a:gd name="T86" fmla="*/ 0 w 50"/>
                  <a:gd name="T87" fmla="*/ 11 h 1785"/>
                  <a:gd name="T88" fmla="*/ 0 w 50"/>
                  <a:gd name="T8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51"/>
                    </a:moveTo>
                    <a:lnTo>
                      <a:pt x="50" y="1551"/>
                    </a:lnTo>
                    <a:lnTo>
                      <a:pt x="50" y="1562"/>
                    </a:lnTo>
                    <a:lnTo>
                      <a:pt x="0" y="1562"/>
                    </a:lnTo>
                    <a:lnTo>
                      <a:pt x="0" y="1551"/>
                    </a:lnTo>
                    <a:close/>
                    <a:moveTo>
                      <a:pt x="0" y="1330"/>
                    </a:moveTo>
                    <a:lnTo>
                      <a:pt x="50" y="1330"/>
                    </a:lnTo>
                    <a:lnTo>
                      <a:pt x="50" y="1342"/>
                    </a:lnTo>
                    <a:lnTo>
                      <a:pt x="0" y="1342"/>
                    </a:lnTo>
                    <a:lnTo>
                      <a:pt x="0" y="1330"/>
                    </a:lnTo>
                    <a:close/>
                    <a:moveTo>
                      <a:pt x="0" y="1107"/>
                    </a:moveTo>
                    <a:lnTo>
                      <a:pt x="50" y="1107"/>
                    </a:lnTo>
                    <a:lnTo>
                      <a:pt x="50" y="1119"/>
                    </a:lnTo>
                    <a:lnTo>
                      <a:pt x="0" y="1119"/>
                    </a:lnTo>
                    <a:lnTo>
                      <a:pt x="0" y="1107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664"/>
                    </a:moveTo>
                    <a:lnTo>
                      <a:pt x="50" y="664"/>
                    </a:lnTo>
                    <a:lnTo>
                      <a:pt x="50" y="676"/>
                    </a:lnTo>
                    <a:lnTo>
                      <a:pt x="0" y="676"/>
                    </a:lnTo>
                    <a:lnTo>
                      <a:pt x="0" y="664"/>
                    </a:lnTo>
                    <a:close/>
                    <a:moveTo>
                      <a:pt x="0" y="443"/>
                    </a:moveTo>
                    <a:lnTo>
                      <a:pt x="50" y="443"/>
                    </a:lnTo>
                    <a:lnTo>
                      <a:pt x="50" y="455"/>
                    </a:lnTo>
                    <a:lnTo>
                      <a:pt x="0" y="455"/>
                    </a:lnTo>
                    <a:lnTo>
                      <a:pt x="0" y="443"/>
                    </a:lnTo>
                    <a:close/>
                    <a:moveTo>
                      <a:pt x="0" y="221"/>
                    </a:moveTo>
                    <a:lnTo>
                      <a:pt x="50" y="221"/>
                    </a:lnTo>
                    <a:lnTo>
                      <a:pt x="50" y="232"/>
                    </a:lnTo>
                    <a:lnTo>
                      <a:pt x="0" y="232"/>
                    </a:lnTo>
                    <a:lnTo>
                      <a:pt x="0" y="221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7" name="Rectangle 119"/>
              <p:cNvSpPr>
                <a:spLocks noChangeArrowheads="1"/>
              </p:cNvSpPr>
              <p:nvPr/>
            </p:nvSpPr>
            <p:spPr bwMode="auto">
              <a:xfrm>
                <a:off x="5056188" y="2379663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0" name="Rectangle 122"/>
              <p:cNvSpPr>
                <a:spLocks noChangeArrowheads="1"/>
              </p:cNvSpPr>
              <p:nvPr/>
            </p:nvSpPr>
            <p:spPr bwMode="auto">
              <a:xfrm>
                <a:off x="4992092" y="229870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1" name="Rectangle 123"/>
              <p:cNvSpPr>
                <a:spLocks noChangeArrowheads="1"/>
              </p:cNvSpPr>
              <p:nvPr/>
            </p:nvSpPr>
            <p:spPr bwMode="auto">
              <a:xfrm>
                <a:off x="4928592" y="2122488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2" name="Rectangle 124"/>
              <p:cNvSpPr>
                <a:spLocks noChangeArrowheads="1"/>
              </p:cNvSpPr>
              <p:nvPr/>
            </p:nvSpPr>
            <p:spPr bwMode="auto">
              <a:xfrm>
                <a:off x="4928592" y="1946275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4" name="Rectangle 125"/>
              <p:cNvSpPr>
                <a:spLocks noChangeArrowheads="1"/>
              </p:cNvSpPr>
              <p:nvPr/>
            </p:nvSpPr>
            <p:spPr bwMode="auto">
              <a:xfrm>
                <a:off x="4928592" y="1771650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5" name="Rectangle 126"/>
              <p:cNvSpPr>
                <a:spLocks noChangeArrowheads="1"/>
              </p:cNvSpPr>
              <p:nvPr/>
            </p:nvSpPr>
            <p:spPr bwMode="auto">
              <a:xfrm>
                <a:off x="4928592" y="1593850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6" name="Rectangle 127"/>
              <p:cNvSpPr>
                <a:spLocks noChangeArrowheads="1"/>
              </p:cNvSpPr>
              <p:nvPr/>
            </p:nvSpPr>
            <p:spPr bwMode="auto">
              <a:xfrm>
                <a:off x="4928592" y="1417638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50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7" name="Rectangle 128"/>
              <p:cNvSpPr>
                <a:spLocks noChangeArrowheads="1"/>
              </p:cNvSpPr>
              <p:nvPr/>
            </p:nvSpPr>
            <p:spPr bwMode="auto">
              <a:xfrm>
                <a:off x="4928592" y="1243013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60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8" name="Rectangle 129"/>
              <p:cNvSpPr>
                <a:spLocks noChangeArrowheads="1"/>
              </p:cNvSpPr>
              <p:nvPr/>
            </p:nvSpPr>
            <p:spPr bwMode="auto">
              <a:xfrm>
                <a:off x="4928592" y="1065213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70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9" name="Rectangle 130"/>
              <p:cNvSpPr>
                <a:spLocks noChangeArrowheads="1"/>
              </p:cNvSpPr>
              <p:nvPr/>
            </p:nvSpPr>
            <p:spPr bwMode="auto">
              <a:xfrm>
                <a:off x="4928592" y="890588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80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53" name="Rectangle 137"/>
              <p:cNvSpPr>
                <a:spLocks noChangeArrowheads="1"/>
              </p:cNvSpPr>
              <p:nvPr/>
            </p:nvSpPr>
            <p:spPr bwMode="auto">
              <a:xfrm>
                <a:off x="5112924" y="794134"/>
                <a:ext cx="39273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Acox1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36" name="直線コネクタ 435"/>
            <p:cNvCxnSpPr/>
            <p:nvPr/>
          </p:nvCxnSpPr>
          <p:spPr>
            <a:xfrm>
              <a:off x="5439931" y="708936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2" name="グループ化 691"/>
          <p:cNvGrpSpPr/>
          <p:nvPr/>
        </p:nvGrpSpPr>
        <p:grpSpPr>
          <a:xfrm>
            <a:off x="4686224" y="509016"/>
            <a:ext cx="1252942" cy="1601149"/>
            <a:chOff x="1998136" y="3877975"/>
            <a:chExt cx="1252942" cy="1601149"/>
          </a:xfrm>
        </p:grpSpPr>
        <p:grpSp>
          <p:nvGrpSpPr>
            <p:cNvPr id="688" name="グループ化 687"/>
            <p:cNvGrpSpPr/>
            <p:nvPr/>
          </p:nvGrpSpPr>
          <p:grpSpPr>
            <a:xfrm>
              <a:off x="1998136" y="3877975"/>
              <a:ext cx="1252942" cy="1601149"/>
              <a:chOff x="-612142" y="3810411"/>
              <a:chExt cx="1252942" cy="1601149"/>
            </a:xfrm>
          </p:grpSpPr>
          <p:sp>
            <p:nvSpPr>
              <p:cNvPr id="590" name="Rectangle 322"/>
              <p:cNvSpPr>
                <a:spLocks noChangeArrowheads="1"/>
              </p:cNvSpPr>
              <p:nvPr/>
            </p:nvSpPr>
            <p:spPr bwMode="auto">
              <a:xfrm>
                <a:off x="-417990" y="4271963"/>
                <a:ext cx="176400" cy="11160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1" name="Freeform 323"/>
              <p:cNvSpPr>
                <a:spLocks noEditPoints="1"/>
              </p:cNvSpPr>
              <p:nvPr/>
            </p:nvSpPr>
            <p:spPr bwMode="auto">
              <a:xfrm>
                <a:off x="-320675" y="4267200"/>
                <a:ext cx="176400" cy="1125537"/>
              </a:xfrm>
              <a:custGeom>
                <a:avLst/>
                <a:gdLst>
                  <a:gd name="T0" fmla="*/ 0 w 249"/>
                  <a:gd name="T1" fmla="*/ 6 h 1417"/>
                  <a:gd name="T2" fmla="*/ 0 w 249"/>
                  <a:gd name="T3" fmla="*/ 0 h 1417"/>
                  <a:gd name="T4" fmla="*/ 5 w 249"/>
                  <a:gd name="T5" fmla="*/ 0 h 1417"/>
                  <a:gd name="T6" fmla="*/ 244 w 249"/>
                  <a:gd name="T7" fmla="*/ 0 h 1417"/>
                  <a:gd name="T8" fmla="*/ 247 w 249"/>
                  <a:gd name="T9" fmla="*/ 0 h 1417"/>
                  <a:gd name="T10" fmla="*/ 249 w 249"/>
                  <a:gd name="T11" fmla="*/ 6 h 1417"/>
                  <a:gd name="T12" fmla="*/ 249 w 249"/>
                  <a:gd name="T13" fmla="*/ 1412 h 1417"/>
                  <a:gd name="T14" fmla="*/ 247 w 249"/>
                  <a:gd name="T15" fmla="*/ 1415 h 1417"/>
                  <a:gd name="T16" fmla="*/ 244 w 249"/>
                  <a:gd name="T17" fmla="*/ 1417 h 1417"/>
                  <a:gd name="T18" fmla="*/ 5 w 249"/>
                  <a:gd name="T19" fmla="*/ 1417 h 1417"/>
                  <a:gd name="T20" fmla="*/ 0 w 249"/>
                  <a:gd name="T21" fmla="*/ 1415 h 1417"/>
                  <a:gd name="T22" fmla="*/ 0 w 249"/>
                  <a:gd name="T23" fmla="*/ 1412 h 1417"/>
                  <a:gd name="T24" fmla="*/ 0 w 249"/>
                  <a:gd name="T25" fmla="*/ 6 h 1417"/>
                  <a:gd name="T26" fmla="*/ 11 w 249"/>
                  <a:gd name="T27" fmla="*/ 1412 h 1417"/>
                  <a:gd name="T28" fmla="*/ 5 w 249"/>
                  <a:gd name="T29" fmla="*/ 1406 h 1417"/>
                  <a:gd name="T30" fmla="*/ 244 w 249"/>
                  <a:gd name="T31" fmla="*/ 1406 h 1417"/>
                  <a:gd name="T32" fmla="*/ 238 w 249"/>
                  <a:gd name="T33" fmla="*/ 1412 h 1417"/>
                  <a:gd name="T34" fmla="*/ 238 w 249"/>
                  <a:gd name="T35" fmla="*/ 6 h 1417"/>
                  <a:gd name="T36" fmla="*/ 244 w 249"/>
                  <a:gd name="T37" fmla="*/ 11 h 1417"/>
                  <a:gd name="T38" fmla="*/ 5 w 249"/>
                  <a:gd name="T39" fmla="*/ 11 h 1417"/>
                  <a:gd name="T40" fmla="*/ 11 w 249"/>
                  <a:gd name="T41" fmla="*/ 6 h 1417"/>
                  <a:gd name="T42" fmla="*/ 11 w 249"/>
                  <a:gd name="T43" fmla="*/ 1412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9" h="1417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44" y="0"/>
                    </a:lnTo>
                    <a:lnTo>
                      <a:pt x="247" y="0"/>
                    </a:lnTo>
                    <a:lnTo>
                      <a:pt x="249" y="6"/>
                    </a:lnTo>
                    <a:lnTo>
                      <a:pt x="249" y="1412"/>
                    </a:lnTo>
                    <a:lnTo>
                      <a:pt x="247" y="1415"/>
                    </a:lnTo>
                    <a:lnTo>
                      <a:pt x="244" y="1417"/>
                    </a:lnTo>
                    <a:lnTo>
                      <a:pt x="5" y="1417"/>
                    </a:lnTo>
                    <a:lnTo>
                      <a:pt x="0" y="1415"/>
                    </a:lnTo>
                    <a:lnTo>
                      <a:pt x="0" y="1412"/>
                    </a:lnTo>
                    <a:lnTo>
                      <a:pt x="0" y="6"/>
                    </a:lnTo>
                    <a:close/>
                    <a:moveTo>
                      <a:pt x="11" y="1412"/>
                    </a:moveTo>
                    <a:lnTo>
                      <a:pt x="5" y="1406"/>
                    </a:lnTo>
                    <a:lnTo>
                      <a:pt x="244" y="1406"/>
                    </a:lnTo>
                    <a:lnTo>
                      <a:pt x="238" y="1412"/>
                    </a:lnTo>
                    <a:lnTo>
                      <a:pt x="238" y="6"/>
                    </a:lnTo>
                    <a:lnTo>
                      <a:pt x="244" y="11"/>
                    </a:lnTo>
                    <a:lnTo>
                      <a:pt x="5" y="11"/>
                    </a:lnTo>
                    <a:lnTo>
                      <a:pt x="11" y="6"/>
                    </a:lnTo>
                    <a:lnTo>
                      <a:pt x="11" y="1412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2" name="Rectangle 324"/>
              <p:cNvSpPr>
                <a:spLocks noChangeArrowheads="1"/>
              </p:cNvSpPr>
              <p:nvPr/>
            </p:nvSpPr>
            <p:spPr bwMode="auto">
              <a:xfrm>
                <a:off x="76219" y="4279900"/>
                <a:ext cx="176400" cy="110807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3" name="Freeform 325"/>
              <p:cNvSpPr>
                <a:spLocks noEditPoints="1"/>
              </p:cNvSpPr>
              <p:nvPr/>
            </p:nvSpPr>
            <p:spPr bwMode="auto">
              <a:xfrm>
                <a:off x="73453" y="4270375"/>
                <a:ext cx="176400" cy="1117600"/>
              </a:xfrm>
              <a:custGeom>
                <a:avLst/>
                <a:gdLst>
                  <a:gd name="T0" fmla="*/ 0 w 250"/>
                  <a:gd name="T1" fmla="*/ 6 h 1408"/>
                  <a:gd name="T2" fmla="*/ 0 w 250"/>
                  <a:gd name="T3" fmla="*/ 0 h 1408"/>
                  <a:gd name="T4" fmla="*/ 6 w 250"/>
                  <a:gd name="T5" fmla="*/ 0 h 1408"/>
                  <a:gd name="T6" fmla="*/ 244 w 250"/>
                  <a:gd name="T7" fmla="*/ 0 h 1408"/>
                  <a:gd name="T8" fmla="*/ 248 w 250"/>
                  <a:gd name="T9" fmla="*/ 0 h 1408"/>
                  <a:gd name="T10" fmla="*/ 250 w 250"/>
                  <a:gd name="T11" fmla="*/ 6 h 1408"/>
                  <a:gd name="T12" fmla="*/ 250 w 250"/>
                  <a:gd name="T13" fmla="*/ 1403 h 1408"/>
                  <a:gd name="T14" fmla="*/ 248 w 250"/>
                  <a:gd name="T15" fmla="*/ 1406 h 1408"/>
                  <a:gd name="T16" fmla="*/ 244 w 250"/>
                  <a:gd name="T17" fmla="*/ 1408 h 1408"/>
                  <a:gd name="T18" fmla="*/ 6 w 250"/>
                  <a:gd name="T19" fmla="*/ 1408 h 1408"/>
                  <a:gd name="T20" fmla="*/ 0 w 250"/>
                  <a:gd name="T21" fmla="*/ 1406 h 1408"/>
                  <a:gd name="T22" fmla="*/ 0 w 250"/>
                  <a:gd name="T23" fmla="*/ 1403 h 1408"/>
                  <a:gd name="T24" fmla="*/ 0 w 250"/>
                  <a:gd name="T25" fmla="*/ 6 h 1408"/>
                  <a:gd name="T26" fmla="*/ 12 w 250"/>
                  <a:gd name="T27" fmla="*/ 1403 h 1408"/>
                  <a:gd name="T28" fmla="*/ 6 w 250"/>
                  <a:gd name="T29" fmla="*/ 1397 h 1408"/>
                  <a:gd name="T30" fmla="*/ 244 w 250"/>
                  <a:gd name="T31" fmla="*/ 1397 h 1408"/>
                  <a:gd name="T32" fmla="*/ 238 w 250"/>
                  <a:gd name="T33" fmla="*/ 1403 h 1408"/>
                  <a:gd name="T34" fmla="*/ 238 w 250"/>
                  <a:gd name="T35" fmla="*/ 6 h 1408"/>
                  <a:gd name="T36" fmla="*/ 244 w 250"/>
                  <a:gd name="T37" fmla="*/ 12 h 1408"/>
                  <a:gd name="T38" fmla="*/ 6 w 250"/>
                  <a:gd name="T39" fmla="*/ 12 h 1408"/>
                  <a:gd name="T40" fmla="*/ 12 w 250"/>
                  <a:gd name="T41" fmla="*/ 6 h 1408"/>
                  <a:gd name="T42" fmla="*/ 12 w 250"/>
                  <a:gd name="T43" fmla="*/ 1403 h 1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1408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1403"/>
                    </a:lnTo>
                    <a:lnTo>
                      <a:pt x="248" y="1406"/>
                    </a:lnTo>
                    <a:lnTo>
                      <a:pt x="244" y="1408"/>
                    </a:lnTo>
                    <a:lnTo>
                      <a:pt x="6" y="1408"/>
                    </a:lnTo>
                    <a:lnTo>
                      <a:pt x="0" y="1406"/>
                    </a:lnTo>
                    <a:lnTo>
                      <a:pt x="0" y="1403"/>
                    </a:lnTo>
                    <a:lnTo>
                      <a:pt x="0" y="6"/>
                    </a:lnTo>
                    <a:close/>
                    <a:moveTo>
                      <a:pt x="12" y="1403"/>
                    </a:moveTo>
                    <a:lnTo>
                      <a:pt x="6" y="1397"/>
                    </a:lnTo>
                    <a:lnTo>
                      <a:pt x="244" y="1397"/>
                    </a:lnTo>
                    <a:lnTo>
                      <a:pt x="238" y="1403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40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4" name="Rectangle 326"/>
              <p:cNvSpPr>
                <a:spLocks noChangeArrowheads="1"/>
              </p:cNvSpPr>
              <p:nvPr/>
            </p:nvSpPr>
            <p:spPr bwMode="auto">
              <a:xfrm>
                <a:off x="357295" y="4208463"/>
                <a:ext cx="176400" cy="11842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5" name="Freeform 327"/>
              <p:cNvSpPr>
                <a:spLocks noEditPoints="1"/>
              </p:cNvSpPr>
              <p:nvPr/>
            </p:nvSpPr>
            <p:spPr bwMode="auto">
              <a:xfrm>
                <a:off x="357295" y="4194175"/>
                <a:ext cx="176400" cy="1193800"/>
              </a:xfrm>
              <a:custGeom>
                <a:avLst/>
                <a:gdLst>
                  <a:gd name="T0" fmla="*/ 0 w 250"/>
                  <a:gd name="T1" fmla="*/ 6 h 1504"/>
                  <a:gd name="T2" fmla="*/ 0 w 250"/>
                  <a:gd name="T3" fmla="*/ 0 h 1504"/>
                  <a:gd name="T4" fmla="*/ 6 w 250"/>
                  <a:gd name="T5" fmla="*/ 0 h 1504"/>
                  <a:gd name="T6" fmla="*/ 244 w 250"/>
                  <a:gd name="T7" fmla="*/ 0 h 1504"/>
                  <a:gd name="T8" fmla="*/ 248 w 250"/>
                  <a:gd name="T9" fmla="*/ 0 h 1504"/>
                  <a:gd name="T10" fmla="*/ 250 w 250"/>
                  <a:gd name="T11" fmla="*/ 6 h 1504"/>
                  <a:gd name="T12" fmla="*/ 250 w 250"/>
                  <a:gd name="T13" fmla="*/ 1499 h 1504"/>
                  <a:gd name="T14" fmla="*/ 248 w 250"/>
                  <a:gd name="T15" fmla="*/ 1502 h 1504"/>
                  <a:gd name="T16" fmla="*/ 244 w 250"/>
                  <a:gd name="T17" fmla="*/ 1504 h 1504"/>
                  <a:gd name="T18" fmla="*/ 6 w 250"/>
                  <a:gd name="T19" fmla="*/ 1504 h 1504"/>
                  <a:gd name="T20" fmla="*/ 0 w 250"/>
                  <a:gd name="T21" fmla="*/ 1502 h 1504"/>
                  <a:gd name="T22" fmla="*/ 0 w 250"/>
                  <a:gd name="T23" fmla="*/ 1499 h 1504"/>
                  <a:gd name="T24" fmla="*/ 0 w 250"/>
                  <a:gd name="T25" fmla="*/ 6 h 1504"/>
                  <a:gd name="T26" fmla="*/ 12 w 250"/>
                  <a:gd name="T27" fmla="*/ 1499 h 1504"/>
                  <a:gd name="T28" fmla="*/ 6 w 250"/>
                  <a:gd name="T29" fmla="*/ 1493 h 1504"/>
                  <a:gd name="T30" fmla="*/ 244 w 250"/>
                  <a:gd name="T31" fmla="*/ 1493 h 1504"/>
                  <a:gd name="T32" fmla="*/ 239 w 250"/>
                  <a:gd name="T33" fmla="*/ 1499 h 1504"/>
                  <a:gd name="T34" fmla="*/ 239 w 250"/>
                  <a:gd name="T35" fmla="*/ 6 h 1504"/>
                  <a:gd name="T36" fmla="*/ 244 w 250"/>
                  <a:gd name="T37" fmla="*/ 12 h 1504"/>
                  <a:gd name="T38" fmla="*/ 6 w 250"/>
                  <a:gd name="T39" fmla="*/ 12 h 1504"/>
                  <a:gd name="T40" fmla="*/ 12 w 250"/>
                  <a:gd name="T41" fmla="*/ 6 h 1504"/>
                  <a:gd name="T42" fmla="*/ 12 w 250"/>
                  <a:gd name="T43" fmla="*/ 1499 h 1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1504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1499"/>
                    </a:lnTo>
                    <a:lnTo>
                      <a:pt x="248" y="1502"/>
                    </a:lnTo>
                    <a:lnTo>
                      <a:pt x="244" y="1504"/>
                    </a:lnTo>
                    <a:lnTo>
                      <a:pt x="6" y="1504"/>
                    </a:lnTo>
                    <a:lnTo>
                      <a:pt x="0" y="1502"/>
                    </a:lnTo>
                    <a:lnTo>
                      <a:pt x="0" y="1499"/>
                    </a:lnTo>
                    <a:lnTo>
                      <a:pt x="0" y="6"/>
                    </a:lnTo>
                    <a:close/>
                    <a:moveTo>
                      <a:pt x="12" y="1499"/>
                    </a:moveTo>
                    <a:lnTo>
                      <a:pt x="6" y="1493"/>
                    </a:lnTo>
                    <a:lnTo>
                      <a:pt x="244" y="1493"/>
                    </a:lnTo>
                    <a:lnTo>
                      <a:pt x="239" y="1499"/>
                    </a:lnTo>
                    <a:lnTo>
                      <a:pt x="239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49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6" name="Freeform 328"/>
              <p:cNvSpPr>
                <a:spLocks noEditPoints="1"/>
              </p:cNvSpPr>
              <p:nvPr/>
            </p:nvSpPr>
            <p:spPr bwMode="auto">
              <a:xfrm>
                <a:off x="-261050" y="4083578"/>
                <a:ext cx="57150" cy="342900"/>
              </a:xfrm>
              <a:custGeom>
                <a:avLst/>
                <a:gdLst>
                  <a:gd name="T0" fmla="*/ 31 w 73"/>
                  <a:gd name="T1" fmla="*/ 426 h 432"/>
                  <a:gd name="T2" fmla="*/ 31 w 73"/>
                  <a:gd name="T3" fmla="*/ 217 h 432"/>
                  <a:gd name="T4" fmla="*/ 31 w 73"/>
                  <a:gd name="T5" fmla="*/ 5 h 432"/>
                  <a:gd name="T6" fmla="*/ 42 w 73"/>
                  <a:gd name="T7" fmla="*/ 5 h 432"/>
                  <a:gd name="T8" fmla="*/ 42 w 73"/>
                  <a:gd name="T9" fmla="*/ 217 h 432"/>
                  <a:gd name="T10" fmla="*/ 42 w 73"/>
                  <a:gd name="T11" fmla="*/ 426 h 432"/>
                  <a:gd name="T12" fmla="*/ 31 w 73"/>
                  <a:gd name="T13" fmla="*/ 426 h 432"/>
                  <a:gd name="T14" fmla="*/ 0 w 73"/>
                  <a:gd name="T15" fmla="*/ 420 h 432"/>
                  <a:gd name="T16" fmla="*/ 73 w 73"/>
                  <a:gd name="T17" fmla="*/ 420 h 432"/>
                  <a:gd name="T18" fmla="*/ 73 w 73"/>
                  <a:gd name="T19" fmla="*/ 432 h 432"/>
                  <a:gd name="T20" fmla="*/ 0 w 73"/>
                  <a:gd name="T21" fmla="*/ 432 h 432"/>
                  <a:gd name="T22" fmla="*/ 0 w 73"/>
                  <a:gd name="T23" fmla="*/ 420 h 432"/>
                  <a:gd name="T24" fmla="*/ 0 w 73"/>
                  <a:gd name="T25" fmla="*/ 0 h 432"/>
                  <a:gd name="T26" fmla="*/ 73 w 73"/>
                  <a:gd name="T27" fmla="*/ 0 h 432"/>
                  <a:gd name="T28" fmla="*/ 73 w 73"/>
                  <a:gd name="T29" fmla="*/ 11 h 432"/>
                  <a:gd name="T30" fmla="*/ 0 w 73"/>
                  <a:gd name="T31" fmla="*/ 11 h 432"/>
                  <a:gd name="T32" fmla="*/ 0 w 73"/>
                  <a:gd name="T33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432">
                    <a:moveTo>
                      <a:pt x="31" y="426"/>
                    </a:moveTo>
                    <a:lnTo>
                      <a:pt x="31" y="217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217"/>
                    </a:lnTo>
                    <a:lnTo>
                      <a:pt x="42" y="426"/>
                    </a:lnTo>
                    <a:lnTo>
                      <a:pt x="31" y="426"/>
                    </a:lnTo>
                    <a:close/>
                    <a:moveTo>
                      <a:pt x="0" y="420"/>
                    </a:moveTo>
                    <a:lnTo>
                      <a:pt x="73" y="420"/>
                    </a:lnTo>
                    <a:lnTo>
                      <a:pt x="73" y="432"/>
                    </a:lnTo>
                    <a:lnTo>
                      <a:pt x="0" y="432"/>
                    </a:lnTo>
                    <a:lnTo>
                      <a:pt x="0" y="420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7" name="Freeform 329"/>
              <p:cNvSpPr>
                <a:spLocks noEditPoints="1"/>
              </p:cNvSpPr>
              <p:nvPr/>
            </p:nvSpPr>
            <p:spPr bwMode="auto">
              <a:xfrm>
                <a:off x="137272" y="4102100"/>
                <a:ext cx="57150" cy="346075"/>
              </a:xfrm>
              <a:custGeom>
                <a:avLst/>
                <a:gdLst>
                  <a:gd name="T0" fmla="*/ 31 w 73"/>
                  <a:gd name="T1" fmla="*/ 431 h 436"/>
                  <a:gd name="T2" fmla="*/ 31 w 73"/>
                  <a:gd name="T3" fmla="*/ 219 h 436"/>
                  <a:gd name="T4" fmla="*/ 31 w 73"/>
                  <a:gd name="T5" fmla="*/ 6 h 436"/>
                  <a:gd name="T6" fmla="*/ 43 w 73"/>
                  <a:gd name="T7" fmla="*/ 6 h 436"/>
                  <a:gd name="T8" fmla="*/ 43 w 73"/>
                  <a:gd name="T9" fmla="*/ 219 h 436"/>
                  <a:gd name="T10" fmla="*/ 43 w 73"/>
                  <a:gd name="T11" fmla="*/ 431 h 436"/>
                  <a:gd name="T12" fmla="*/ 31 w 73"/>
                  <a:gd name="T13" fmla="*/ 431 h 436"/>
                  <a:gd name="T14" fmla="*/ 0 w 73"/>
                  <a:gd name="T15" fmla="*/ 425 h 436"/>
                  <a:gd name="T16" fmla="*/ 73 w 73"/>
                  <a:gd name="T17" fmla="*/ 425 h 436"/>
                  <a:gd name="T18" fmla="*/ 73 w 73"/>
                  <a:gd name="T19" fmla="*/ 436 h 436"/>
                  <a:gd name="T20" fmla="*/ 0 w 73"/>
                  <a:gd name="T21" fmla="*/ 436 h 436"/>
                  <a:gd name="T22" fmla="*/ 0 w 73"/>
                  <a:gd name="T23" fmla="*/ 425 h 436"/>
                  <a:gd name="T24" fmla="*/ 0 w 73"/>
                  <a:gd name="T25" fmla="*/ 0 h 436"/>
                  <a:gd name="T26" fmla="*/ 73 w 73"/>
                  <a:gd name="T27" fmla="*/ 0 h 436"/>
                  <a:gd name="T28" fmla="*/ 73 w 73"/>
                  <a:gd name="T29" fmla="*/ 12 h 436"/>
                  <a:gd name="T30" fmla="*/ 0 w 73"/>
                  <a:gd name="T31" fmla="*/ 12 h 436"/>
                  <a:gd name="T32" fmla="*/ 0 w 73"/>
                  <a:gd name="T33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436">
                    <a:moveTo>
                      <a:pt x="31" y="431"/>
                    </a:moveTo>
                    <a:lnTo>
                      <a:pt x="31" y="219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219"/>
                    </a:lnTo>
                    <a:lnTo>
                      <a:pt x="43" y="431"/>
                    </a:lnTo>
                    <a:lnTo>
                      <a:pt x="31" y="431"/>
                    </a:lnTo>
                    <a:close/>
                    <a:moveTo>
                      <a:pt x="0" y="425"/>
                    </a:moveTo>
                    <a:lnTo>
                      <a:pt x="73" y="425"/>
                    </a:lnTo>
                    <a:lnTo>
                      <a:pt x="73" y="436"/>
                    </a:lnTo>
                    <a:lnTo>
                      <a:pt x="0" y="436"/>
                    </a:lnTo>
                    <a:lnTo>
                      <a:pt x="0" y="425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8" name="Freeform 330"/>
              <p:cNvSpPr>
                <a:spLocks noEditPoints="1"/>
              </p:cNvSpPr>
              <p:nvPr/>
            </p:nvSpPr>
            <p:spPr bwMode="auto">
              <a:xfrm>
                <a:off x="422383" y="4038600"/>
                <a:ext cx="58738" cy="309562"/>
              </a:xfrm>
              <a:custGeom>
                <a:avLst/>
                <a:gdLst>
                  <a:gd name="T0" fmla="*/ 31 w 73"/>
                  <a:gd name="T1" fmla="*/ 384 h 390"/>
                  <a:gd name="T2" fmla="*/ 31 w 73"/>
                  <a:gd name="T3" fmla="*/ 196 h 390"/>
                  <a:gd name="T4" fmla="*/ 31 w 73"/>
                  <a:gd name="T5" fmla="*/ 6 h 390"/>
                  <a:gd name="T6" fmla="*/ 42 w 73"/>
                  <a:gd name="T7" fmla="*/ 6 h 390"/>
                  <a:gd name="T8" fmla="*/ 42 w 73"/>
                  <a:gd name="T9" fmla="*/ 196 h 390"/>
                  <a:gd name="T10" fmla="*/ 42 w 73"/>
                  <a:gd name="T11" fmla="*/ 384 h 390"/>
                  <a:gd name="T12" fmla="*/ 31 w 73"/>
                  <a:gd name="T13" fmla="*/ 384 h 390"/>
                  <a:gd name="T14" fmla="*/ 0 w 73"/>
                  <a:gd name="T15" fmla="*/ 379 h 390"/>
                  <a:gd name="T16" fmla="*/ 73 w 73"/>
                  <a:gd name="T17" fmla="*/ 379 h 390"/>
                  <a:gd name="T18" fmla="*/ 73 w 73"/>
                  <a:gd name="T19" fmla="*/ 390 h 390"/>
                  <a:gd name="T20" fmla="*/ 0 w 73"/>
                  <a:gd name="T21" fmla="*/ 390 h 390"/>
                  <a:gd name="T22" fmla="*/ 0 w 73"/>
                  <a:gd name="T23" fmla="*/ 379 h 390"/>
                  <a:gd name="T24" fmla="*/ 0 w 73"/>
                  <a:gd name="T25" fmla="*/ 0 h 390"/>
                  <a:gd name="T26" fmla="*/ 73 w 73"/>
                  <a:gd name="T27" fmla="*/ 0 h 390"/>
                  <a:gd name="T28" fmla="*/ 73 w 73"/>
                  <a:gd name="T29" fmla="*/ 12 h 390"/>
                  <a:gd name="T30" fmla="*/ 0 w 73"/>
                  <a:gd name="T31" fmla="*/ 12 h 390"/>
                  <a:gd name="T32" fmla="*/ 0 w 73"/>
                  <a:gd name="T33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90">
                    <a:moveTo>
                      <a:pt x="31" y="384"/>
                    </a:moveTo>
                    <a:lnTo>
                      <a:pt x="31" y="196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96"/>
                    </a:lnTo>
                    <a:lnTo>
                      <a:pt x="42" y="384"/>
                    </a:lnTo>
                    <a:lnTo>
                      <a:pt x="31" y="384"/>
                    </a:lnTo>
                    <a:close/>
                    <a:moveTo>
                      <a:pt x="0" y="379"/>
                    </a:moveTo>
                    <a:lnTo>
                      <a:pt x="73" y="379"/>
                    </a:lnTo>
                    <a:lnTo>
                      <a:pt x="73" y="390"/>
                    </a:lnTo>
                    <a:lnTo>
                      <a:pt x="0" y="390"/>
                    </a:lnTo>
                    <a:lnTo>
                      <a:pt x="0" y="379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9" name="Rectangle 331"/>
              <p:cNvSpPr>
                <a:spLocks noChangeArrowheads="1"/>
              </p:cNvSpPr>
              <p:nvPr/>
            </p:nvSpPr>
            <p:spPr bwMode="auto">
              <a:xfrm>
                <a:off x="-460375" y="3979863"/>
                <a:ext cx="7938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0" name="Freeform 332"/>
              <p:cNvSpPr>
                <a:spLocks noEditPoints="1"/>
              </p:cNvSpPr>
              <p:nvPr/>
            </p:nvSpPr>
            <p:spPr bwMode="auto">
              <a:xfrm>
                <a:off x="-457200" y="3975100"/>
                <a:ext cx="39688" cy="1417637"/>
              </a:xfrm>
              <a:custGeom>
                <a:avLst/>
                <a:gdLst>
                  <a:gd name="T0" fmla="*/ 0 w 50"/>
                  <a:gd name="T1" fmla="*/ 1775 h 1786"/>
                  <a:gd name="T2" fmla="*/ 50 w 50"/>
                  <a:gd name="T3" fmla="*/ 1775 h 1786"/>
                  <a:gd name="T4" fmla="*/ 50 w 50"/>
                  <a:gd name="T5" fmla="*/ 1786 h 1786"/>
                  <a:gd name="T6" fmla="*/ 0 w 50"/>
                  <a:gd name="T7" fmla="*/ 1786 h 1786"/>
                  <a:gd name="T8" fmla="*/ 0 w 50"/>
                  <a:gd name="T9" fmla="*/ 1775 h 1786"/>
                  <a:gd name="T10" fmla="*/ 0 w 50"/>
                  <a:gd name="T11" fmla="*/ 1521 h 1786"/>
                  <a:gd name="T12" fmla="*/ 50 w 50"/>
                  <a:gd name="T13" fmla="*/ 1521 h 1786"/>
                  <a:gd name="T14" fmla="*/ 50 w 50"/>
                  <a:gd name="T15" fmla="*/ 1533 h 1786"/>
                  <a:gd name="T16" fmla="*/ 0 w 50"/>
                  <a:gd name="T17" fmla="*/ 1533 h 1786"/>
                  <a:gd name="T18" fmla="*/ 0 w 50"/>
                  <a:gd name="T19" fmla="*/ 1521 h 1786"/>
                  <a:gd name="T20" fmla="*/ 0 w 50"/>
                  <a:gd name="T21" fmla="*/ 1268 h 1786"/>
                  <a:gd name="T22" fmla="*/ 50 w 50"/>
                  <a:gd name="T23" fmla="*/ 1268 h 1786"/>
                  <a:gd name="T24" fmla="*/ 50 w 50"/>
                  <a:gd name="T25" fmla="*/ 1279 h 1786"/>
                  <a:gd name="T26" fmla="*/ 0 w 50"/>
                  <a:gd name="T27" fmla="*/ 1279 h 1786"/>
                  <a:gd name="T28" fmla="*/ 0 w 50"/>
                  <a:gd name="T29" fmla="*/ 1268 h 1786"/>
                  <a:gd name="T30" fmla="*/ 0 w 50"/>
                  <a:gd name="T31" fmla="*/ 1014 h 1786"/>
                  <a:gd name="T32" fmla="*/ 50 w 50"/>
                  <a:gd name="T33" fmla="*/ 1014 h 1786"/>
                  <a:gd name="T34" fmla="*/ 50 w 50"/>
                  <a:gd name="T35" fmla="*/ 1026 h 1786"/>
                  <a:gd name="T36" fmla="*/ 0 w 50"/>
                  <a:gd name="T37" fmla="*/ 1026 h 1786"/>
                  <a:gd name="T38" fmla="*/ 0 w 50"/>
                  <a:gd name="T39" fmla="*/ 1014 h 1786"/>
                  <a:gd name="T40" fmla="*/ 0 w 50"/>
                  <a:gd name="T41" fmla="*/ 761 h 1786"/>
                  <a:gd name="T42" fmla="*/ 50 w 50"/>
                  <a:gd name="T43" fmla="*/ 761 h 1786"/>
                  <a:gd name="T44" fmla="*/ 50 w 50"/>
                  <a:gd name="T45" fmla="*/ 772 h 1786"/>
                  <a:gd name="T46" fmla="*/ 0 w 50"/>
                  <a:gd name="T47" fmla="*/ 772 h 1786"/>
                  <a:gd name="T48" fmla="*/ 0 w 50"/>
                  <a:gd name="T49" fmla="*/ 761 h 1786"/>
                  <a:gd name="T50" fmla="*/ 0 w 50"/>
                  <a:gd name="T51" fmla="*/ 507 h 1786"/>
                  <a:gd name="T52" fmla="*/ 50 w 50"/>
                  <a:gd name="T53" fmla="*/ 507 h 1786"/>
                  <a:gd name="T54" fmla="*/ 50 w 50"/>
                  <a:gd name="T55" fmla="*/ 519 h 1786"/>
                  <a:gd name="T56" fmla="*/ 0 w 50"/>
                  <a:gd name="T57" fmla="*/ 519 h 1786"/>
                  <a:gd name="T58" fmla="*/ 0 w 50"/>
                  <a:gd name="T59" fmla="*/ 507 h 1786"/>
                  <a:gd name="T60" fmla="*/ 0 w 50"/>
                  <a:gd name="T61" fmla="*/ 254 h 1786"/>
                  <a:gd name="T62" fmla="*/ 50 w 50"/>
                  <a:gd name="T63" fmla="*/ 254 h 1786"/>
                  <a:gd name="T64" fmla="*/ 50 w 50"/>
                  <a:gd name="T65" fmla="*/ 265 h 1786"/>
                  <a:gd name="T66" fmla="*/ 0 w 50"/>
                  <a:gd name="T67" fmla="*/ 265 h 1786"/>
                  <a:gd name="T68" fmla="*/ 0 w 50"/>
                  <a:gd name="T69" fmla="*/ 254 h 1786"/>
                  <a:gd name="T70" fmla="*/ 0 w 50"/>
                  <a:gd name="T71" fmla="*/ 0 h 1786"/>
                  <a:gd name="T72" fmla="*/ 50 w 50"/>
                  <a:gd name="T73" fmla="*/ 0 h 1786"/>
                  <a:gd name="T74" fmla="*/ 50 w 50"/>
                  <a:gd name="T75" fmla="*/ 12 h 1786"/>
                  <a:gd name="T76" fmla="*/ 0 w 50"/>
                  <a:gd name="T77" fmla="*/ 12 h 1786"/>
                  <a:gd name="T78" fmla="*/ 0 w 50"/>
                  <a:gd name="T79" fmla="*/ 0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1786">
                    <a:moveTo>
                      <a:pt x="0" y="1775"/>
                    </a:moveTo>
                    <a:lnTo>
                      <a:pt x="50" y="1775"/>
                    </a:lnTo>
                    <a:lnTo>
                      <a:pt x="50" y="1786"/>
                    </a:lnTo>
                    <a:lnTo>
                      <a:pt x="0" y="1786"/>
                    </a:lnTo>
                    <a:lnTo>
                      <a:pt x="0" y="1775"/>
                    </a:lnTo>
                    <a:close/>
                    <a:moveTo>
                      <a:pt x="0" y="1521"/>
                    </a:moveTo>
                    <a:lnTo>
                      <a:pt x="50" y="1521"/>
                    </a:lnTo>
                    <a:lnTo>
                      <a:pt x="50" y="1533"/>
                    </a:lnTo>
                    <a:lnTo>
                      <a:pt x="0" y="1533"/>
                    </a:lnTo>
                    <a:lnTo>
                      <a:pt x="0" y="1521"/>
                    </a:lnTo>
                    <a:close/>
                    <a:moveTo>
                      <a:pt x="0" y="1268"/>
                    </a:moveTo>
                    <a:lnTo>
                      <a:pt x="50" y="1268"/>
                    </a:lnTo>
                    <a:lnTo>
                      <a:pt x="50" y="1279"/>
                    </a:lnTo>
                    <a:lnTo>
                      <a:pt x="0" y="1279"/>
                    </a:lnTo>
                    <a:lnTo>
                      <a:pt x="0" y="1268"/>
                    </a:lnTo>
                    <a:close/>
                    <a:moveTo>
                      <a:pt x="0" y="1014"/>
                    </a:moveTo>
                    <a:lnTo>
                      <a:pt x="50" y="1014"/>
                    </a:lnTo>
                    <a:lnTo>
                      <a:pt x="50" y="1026"/>
                    </a:lnTo>
                    <a:lnTo>
                      <a:pt x="0" y="1026"/>
                    </a:lnTo>
                    <a:lnTo>
                      <a:pt x="0" y="1014"/>
                    </a:lnTo>
                    <a:close/>
                    <a:moveTo>
                      <a:pt x="0" y="761"/>
                    </a:moveTo>
                    <a:lnTo>
                      <a:pt x="50" y="761"/>
                    </a:lnTo>
                    <a:lnTo>
                      <a:pt x="50" y="772"/>
                    </a:lnTo>
                    <a:lnTo>
                      <a:pt x="0" y="772"/>
                    </a:lnTo>
                    <a:lnTo>
                      <a:pt x="0" y="761"/>
                    </a:lnTo>
                    <a:close/>
                    <a:moveTo>
                      <a:pt x="0" y="507"/>
                    </a:moveTo>
                    <a:lnTo>
                      <a:pt x="50" y="507"/>
                    </a:lnTo>
                    <a:lnTo>
                      <a:pt x="50" y="519"/>
                    </a:lnTo>
                    <a:lnTo>
                      <a:pt x="0" y="519"/>
                    </a:lnTo>
                    <a:lnTo>
                      <a:pt x="0" y="507"/>
                    </a:lnTo>
                    <a:close/>
                    <a:moveTo>
                      <a:pt x="0" y="254"/>
                    </a:moveTo>
                    <a:lnTo>
                      <a:pt x="50" y="254"/>
                    </a:lnTo>
                    <a:lnTo>
                      <a:pt x="50" y="265"/>
                    </a:lnTo>
                    <a:lnTo>
                      <a:pt x="0" y="265"/>
                    </a:lnTo>
                    <a:lnTo>
                      <a:pt x="0" y="254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2" name="Rectangle 333"/>
              <p:cNvSpPr>
                <a:spLocks noChangeArrowheads="1"/>
              </p:cNvSpPr>
              <p:nvPr/>
            </p:nvSpPr>
            <p:spPr bwMode="auto">
              <a:xfrm>
                <a:off x="-457200" y="5383213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7" name="Rectangle 336"/>
              <p:cNvSpPr>
                <a:spLocks noChangeArrowheads="1"/>
              </p:cNvSpPr>
              <p:nvPr/>
            </p:nvSpPr>
            <p:spPr bwMode="auto">
              <a:xfrm>
                <a:off x="-536748" y="53038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08" name="Rectangle 337"/>
              <p:cNvSpPr>
                <a:spLocks noChangeArrowheads="1"/>
              </p:cNvSpPr>
              <p:nvPr/>
            </p:nvSpPr>
            <p:spPr bwMode="auto">
              <a:xfrm>
                <a:off x="-612142" y="510381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09" name="Rectangle 338"/>
              <p:cNvSpPr>
                <a:spLocks noChangeArrowheads="1"/>
              </p:cNvSpPr>
              <p:nvPr/>
            </p:nvSpPr>
            <p:spPr bwMode="auto">
              <a:xfrm>
                <a:off x="-612142" y="490220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10" name="Rectangle 339"/>
              <p:cNvSpPr>
                <a:spLocks noChangeArrowheads="1"/>
              </p:cNvSpPr>
              <p:nvPr/>
            </p:nvSpPr>
            <p:spPr bwMode="auto">
              <a:xfrm>
                <a:off x="-612142" y="469900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11" name="Rectangle 340"/>
              <p:cNvSpPr>
                <a:spLocks noChangeArrowheads="1"/>
              </p:cNvSpPr>
              <p:nvPr/>
            </p:nvSpPr>
            <p:spPr bwMode="auto">
              <a:xfrm>
                <a:off x="-612142" y="44973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12" name="Rectangle 341"/>
              <p:cNvSpPr>
                <a:spLocks noChangeArrowheads="1"/>
              </p:cNvSpPr>
              <p:nvPr/>
            </p:nvSpPr>
            <p:spPr bwMode="auto">
              <a:xfrm>
                <a:off x="-612142" y="429736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13" name="Rectangle 342"/>
              <p:cNvSpPr>
                <a:spLocks noChangeArrowheads="1"/>
              </p:cNvSpPr>
              <p:nvPr/>
            </p:nvSpPr>
            <p:spPr bwMode="auto">
              <a:xfrm>
                <a:off x="-612142" y="409575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14" name="Rectangle 343"/>
              <p:cNvSpPr>
                <a:spLocks noChangeArrowheads="1"/>
              </p:cNvSpPr>
              <p:nvPr/>
            </p:nvSpPr>
            <p:spPr bwMode="auto">
              <a:xfrm>
                <a:off x="-612142" y="389413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0.7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1" name="Rectangle 350"/>
              <p:cNvSpPr>
                <a:spLocks noChangeArrowheads="1"/>
              </p:cNvSpPr>
              <p:nvPr/>
            </p:nvSpPr>
            <p:spPr bwMode="auto">
              <a:xfrm>
                <a:off x="-428302" y="3810411"/>
                <a:ext cx="3767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</a:t>
                </a:r>
                <a:r>
                  <a:rPr kumimoji="1" lang="en-US" altLang="ja-JP" sz="110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pt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1a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29" name="直線コネクタ 728"/>
            <p:cNvCxnSpPr/>
            <p:nvPr/>
          </p:nvCxnSpPr>
          <p:spPr>
            <a:xfrm>
              <a:off x="2555924" y="4056704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4" name="グループ化 693"/>
          <p:cNvGrpSpPr/>
          <p:nvPr/>
        </p:nvGrpSpPr>
        <p:grpSpPr>
          <a:xfrm>
            <a:off x="2067214" y="2120280"/>
            <a:ext cx="1216703" cy="1620290"/>
            <a:chOff x="4930539" y="3855332"/>
            <a:chExt cx="1216703" cy="1620290"/>
          </a:xfrm>
        </p:grpSpPr>
        <p:grpSp>
          <p:nvGrpSpPr>
            <p:cNvPr id="690" name="グループ化 689"/>
            <p:cNvGrpSpPr/>
            <p:nvPr/>
          </p:nvGrpSpPr>
          <p:grpSpPr>
            <a:xfrm>
              <a:off x="4930539" y="3855332"/>
              <a:ext cx="1216703" cy="1620290"/>
              <a:chOff x="5523272" y="3859532"/>
              <a:chExt cx="1216703" cy="1620290"/>
            </a:xfrm>
          </p:grpSpPr>
          <p:sp>
            <p:nvSpPr>
              <p:cNvPr id="659" name="Rectangle 387"/>
              <p:cNvSpPr>
                <a:spLocks noChangeArrowheads="1"/>
              </p:cNvSpPr>
              <p:nvPr/>
            </p:nvSpPr>
            <p:spPr bwMode="auto">
              <a:xfrm>
                <a:off x="5737349" y="4381500"/>
                <a:ext cx="176400" cy="107473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0" name="Freeform 388"/>
              <p:cNvSpPr>
                <a:spLocks noEditPoints="1"/>
              </p:cNvSpPr>
              <p:nvPr/>
            </p:nvSpPr>
            <p:spPr bwMode="auto">
              <a:xfrm>
                <a:off x="5754444" y="4378325"/>
                <a:ext cx="176400" cy="1081087"/>
              </a:xfrm>
              <a:custGeom>
                <a:avLst/>
                <a:gdLst>
                  <a:gd name="T0" fmla="*/ 0 w 253"/>
                  <a:gd name="T1" fmla="*/ 6 h 1364"/>
                  <a:gd name="T2" fmla="*/ 2 w 253"/>
                  <a:gd name="T3" fmla="*/ 2 h 1364"/>
                  <a:gd name="T4" fmla="*/ 6 w 253"/>
                  <a:gd name="T5" fmla="*/ 0 h 1364"/>
                  <a:gd name="T6" fmla="*/ 247 w 253"/>
                  <a:gd name="T7" fmla="*/ 0 h 1364"/>
                  <a:gd name="T8" fmla="*/ 251 w 253"/>
                  <a:gd name="T9" fmla="*/ 2 h 1364"/>
                  <a:gd name="T10" fmla="*/ 253 w 253"/>
                  <a:gd name="T11" fmla="*/ 6 h 1364"/>
                  <a:gd name="T12" fmla="*/ 253 w 253"/>
                  <a:gd name="T13" fmla="*/ 1358 h 1364"/>
                  <a:gd name="T14" fmla="*/ 251 w 253"/>
                  <a:gd name="T15" fmla="*/ 1362 h 1364"/>
                  <a:gd name="T16" fmla="*/ 247 w 253"/>
                  <a:gd name="T17" fmla="*/ 1364 h 1364"/>
                  <a:gd name="T18" fmla="*/ 6 w 253"/>
                  <a:gd name="T19" fmla="*/ 1364 h 1364"/>
                  <a:gd name="T20" fmla="*/ 2 w 253"/>
                  <a:gd name="T21" fmla="*/ 1362 h 1364"/>
                  <a:gd name="T22" fmla="*/ 0 w 253"/>
                  <a:gd name="T23" fmla="*/ 1358 h 1364"/>
                  <a:gd name="T24" fmla="*/ 0 w 253"/>
                  <a:gd name="T25" fmla="*/ 6 h 1364"/>
                  <a:gd name="T26" fmla="*/ 11 w 253"/>
                  <a:gd name="T27" fmla="*/ 1358 h 1364"/>
                  <a:gd name="T28" fmla="*/ 6 w 253"/>
                  <a:gd name="T29" fmla="*/ 1352 h 1364"/>
                  <a:gd name="T30" fmla="*/ 247 w 253"/>
                  <a:gd name="T31" fmla="*/ 1352 h 1364"/>
                  <a:gd name="T32" fmla="*/ 242 w 253"/>
                  <a:gd name="T33" fmla="*/ 1358 h 1364"/>
                  <a:gd name="T34" fmla="*/ 242 w 253"/>
                  <a:gd name="T35" fmla="*/ 6 h 1364"/>
                  <a:gd name="T36" fmla="*/ 247 w 253"/>
                  <a:gd name="T37" fmla="*/ 12 h 1364"/>
                  <a:gd name="T38" fmla="*/ 6 w 253"/>
                  <a:gd name="T39" fmla="*/ 12 h 1364"/>
                  <a:gd name="T40" fmla="*/ 11 w 253"/>
                  <a:gd name="T41" fmla="*/ 6 h 1364"/>
                  <a:gd name="T42" fmla="*/ 11 w 253"/>
                  <a:gd name="T43" fmla="*/ 1358 h 1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3" h="1364">
                    <a:moveTo>
                      <a:pt x="0" y="6"/>
                    </a:moveTo>
                    <a:lnTo>
                      <a:pt x="2" y="2"/>
                    </a:lnTo>
                    <a:lnTo>
                      <a:pt x="6" y="0"/>
                    </a:lnTo>
                    <a:lnTo>
                      <a:pt x="247" y="0"/>
                    </a:lnTo>
                    <a:lnTo>
                      <a:pt x="251" y="2"/>
                    </a:lnTo>
                    <a:lnTo>
                      <a:pt x="253" y="6"/>
                    </a:lnTo>
                    <a:lnTo>
                      <a:pt x="253" y="1358"/>
                    </a:lnTo>
                    <a:lnTo>
                      <a:pt x="251" y="1362"/>
                    </a:lnTo>
                    <a:lnTo>
                      <a:pt x="247" y="1364"/>
                    </a:lnTo>
                    <a:lnTo>
                      <a:pt x="6" y="1364"/>
                    </a:lnTo>
                    <a:lnTo>
                      <a:pt x="2" y="1362"/>
                    </a:lnTo>
                    <a:lnTo>
                      <a:pt x="0" y="1358"/>
                    </a:lnTo>
                    <a:lnTo>
                      <a:pt x="0" y="6"/>
                    </a:lnTo>
                    <a:close/>
                    <a:moveTo>
                      <a:pt x="11" y="1358"/>
                    </a:moveTo>
                    <a:lnTo>
                      <a:pt x="6" y="1352"/>
                    </a:lnTo>
                    <a:lnTo>
                      <a:pt x="247" y="1352"/>
                    </a:lnTo>
                    <a:lnTo>
                      <a:pt x="242" y="1358"/>
                    </a:lnTo>
                    <a:lnTo>
                      <a:pt x="242" y="6"/>
                    </a:lnTo>
                    <a:lnTo>
                      <a:pt x="247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358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1" name="Rectangle 389"/>
              <p:cNvSpPr>
                <a:spLocks noChangeArrowheads="1"/>
              </p:cNvSpPr>
              <p:nvPr/>
            </p:nvSpPr>
            <p:spPr bwMode="auto">
              <a:xfrm>
                <a:off x="6150595" y="4579938"/>
                <a:ext cx="176400" cy="87630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2" name="Freeform 390"/>
              <p:cNvSpPr>
                <a:spLocks noEditPoints="1"/>
              </p:cNvSpPr>
              <p:nvPr/>
            </p:nvSpPr>
            <p:spPr bwMode="auto">
              <a:xfrm>
                <a:off x="6150595" y="4569152"/>
                <a:ext cx="176400" cy="884237"/>
              </a:xfrm>
              <a:custGeom>
                <a:avLst/>
                <a:gdLst>
                  <a:gd name="T0" fmla="*/ 0 w 253"/>
                  <a:gd name="T1" fmla="*/ 6 h 1114"/>
                  <a:gd name="T2" fmla="*/ 2 w 253"/>
                  <a:gd name="T3" fmla="*/ 2 h 1114"/>
                  <a:gd name="T4" fmla="*/ 5 w 253"/>
                  <a:gd name="T5" fmla="*/ 0 h 1114"/>
                  <a:gd name="T6" fmla="*/ 247 w 253"/>
                  <a:gd name="T7" fmla="*/ 0 h 1114"/>
                  <a:gd name="T8" fmla="*/ 251 w 253"/>
                  <a:gd name="T9" fmla="*/ 2 h 1114"/>
                  <a:gd name="T10" fmla="*/ 253 w 253"/>
                  <a:gd name="T11" fmla="*/ 6 h 1114"/>
                  <a:gd name="T12" fmla="*/ 253 w 253"/>
                  <a:gd name="T13" fmla="*/ 1108 h 1114"/>
                  <a:gd name="T14" fmla="*/ 251 w 253"/>
                  <a:gd name="T15" fmla="*/ 1112 h 1114"/>
                  <a:gd name="T16" fmla="*/ 247 w 253"/>
                  <a:gd name="T17" fmla="*/ 1114 h 1114"/>
                  <a:gd name="T18" fmla="*/ 5 w 253"/>
                  <a:gd name="T19" fmla="*/ 1114 h 1114"/>
                  <a:gd name="T20" fmla="*/ 2 w 253"/>
                  <a:gd name="T21" fmla="*/ 1112 h 1114"/>
                  <a:gd name="T22" fmla="*/ 0 w 253"/>
                  <a:gd name="T23" fmla="*/ 1108 h 1114"/>
                  <a:gd name="T24" fmla="*/ 0 w 253"/>
                  <a:gd name="T25" fmla="*/ 6 h 1114"/>
                  <a:gd name="T26" fmla="*/ 11 w 253"/>
                  <a:gd name="T27" fmla="*/ 1108 h 1114"/>
                  <a:gd name="T28" fmla="*/ 5 w 253"/>
                  <a:gd name="T29" fmla="*/ 1102 h 1114"/>
                  <a:gd name="T30" fmla="*/ 247 w 253"/>
                  <a:gd name="T31" fmla="*/ 1102 h 1114"/>
                  <a:gd name="T32" fmla="*/ 242 w 253"/>
                  <a:gd name="T33" fmla="*/ 1108 h 1114"/>
                  <a:gd name="T34" fmla="*/ 242 w 253"/>
                  <a:gd name="T35" fmla="*/ 6 h 1114"/>
                  <a:gd name="T36" fmla="*/ 247 w 253"/>
                  <a:gd name="T37" fmla="*/ 11 h 1114"/>
                  <a:gd name="T38" fmla="*/ 5 w 253"/>
                  <a:gd name="T39" fmla="*/ 11 h 1114"/>
                  <a:gd name="T40" fmla="*/ 11 w 253"/>
                  <a:gd name="T41" fmla="*/ 6 h 1114"/>
                  <a:gd name="T42" fmla="*/ 11 w 253"/>
                  <a:gd name="T43" fmla="*/ 1108 h 1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3" h="1114">
                    <a:moveTo>
                      <a:pt x="0" y="6"/>
                    </a:moveTo>
                    <a:lnTo>
                      <a:pt x="2" y="2"/>
                    </a:lnTo>
                    <a:lnTo>
                      <a:pt x="5" y="0"/>
                    </a:lnTo>
                    <a:lnTo>
                      <a:pt x="247" y="0"/>
                    </a:lnTo>
                    <a:lnTo>
                      <a:pt x="251" y="2"/>
                    </a:lnTo>
                    <a:lnTo>
                      <a:pt x="253" y="6"/>
                    </a:lnTo>
                    <a:lnTo>
                      <a:pt x="253" y="1108"/>
                    </a:lnTo>
                    <a:lnTo>
                      <a:pt x="251" y="1112"/>
                    </a:lnTo>
                    <a:lnTo>
                      <a:pt x="247" y="1114"/>
                    </a:lnTo>
                    <a:lnTo>
                      <a:pt x="5" y="1114"/>
                    </a:lnTo>
                    <a:lnTo>
                      <a:pt x="2" y="1112"/>
                    </a:lnTo>
                    <a:lnTo>
                      <a:pt x="0" y="1108"/>
                    </a:lnTo>
                    <a:lnTo>
                      <a:pt x="0" y="6"/>
                    </a:lnTo>
                    <a:close/>
                    <a:moveTo>
                      <a:pt x="11" y="1108"/>
                    </a:moveTo>
                    <a:lnTo>
                      <a:pt x="5" y="1102"/>
                    </a:lnTo>
                    <a:lnTo>
                      <a:pt x="247" y="1102"/>
                    </a:lnTo>
                    <a:lnTo>
                      <a:pt x="242" y="1108"/>
                    </a:lnTo>
                    <a:lnTo>
                      <a:pt x="242" y="6"/>
                    </a:lnTo>
                    <a:lnTo>
                      <a:pt x="247" y="11"/>
                    </a:lnTo>
                    <a:lnTo>
                      <a:pt x="5" y="11"/>
                    </a:lnTo>
                    <a:lnTo>
                      <a:pt x="11" y="6"/>
                    </a:lnTo>
                    <a:lnTo>
                      <a:pt x="11" y="1108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3" name="Rectangle 391"/>
              <p:cNvSpPr>
                <a:spLocks noChangeArrowheads="1"/>
              </p:cNvSpPr>
              <p:nvPr/>
            </p:nvSpPr>
            <p:spPr bwMode="auto">
              <a:xfrm>
                <a:off x="6458115" y="4430621"/>
                <a:ext cx="176400" cy="10175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4" name="Freeform 392"/>
              <p:cNvSpPr>
                <a:spLocks noEditPoints="1"/>
              </p:cNvSpPr>
              <p:nvPr/>
            </p:nvSpPr>
            <p:spPr bwMode="auto">
              <a:xfrm>
                <a:off x="6455452" y="4427385"/>
                <a:ext cx="176400" cy="1025525"/>
              </a:xfrm>
              <a:custGeom>
                <a:avLst/>
                <a:gdLst>
                  <a:gd name="T0" fmla="*/ 0 w 256"/>
                  <a:gd name="T1" fmla="*/ 6 h 1293"/>
                  <a:gd name="T2" fmla="*/ 2 w 256"/>
                  <a:gd name="T3" fmla="*/ 2 h 1293"/>
                  <a:gd name="T4" fmla="*/ 6 w 256"/>
                  <a:gd name="T5" fmla="*/ 0 h 1293"/>
                  <a:gd name="T6" fmla="*/ 250 w 256"/>
                  <a:gd name="T7" fmla="*/ 0 h 1293"/>
                  <a:gd name="T8" fmla="*/ 254 w 256"/>
                  <a:gd name="T9" fmla="*/ 2 h 1293"/>
                  <a:gd name="T10" fmla="*/ 256 w 256"/>
                  <a:gd name="T11" fmla="*/ 6 h 1293"/>
                  <a:gd name="T12" fmla="*/ 256 w 256"/>
                  <a:gd name="T13" fmla="*/ 1287 h 1293"/>
                  <a:gd name="T14" fmla="*/ 254 w 256"/>
                  <a:gd name="T15" fmla="*/ 1291 h 1293"/>
                  <a:gd name="T16" fmla="*/ 250 w 256"/>
                  <a:gd name="T17" fmla="*/ 1293 h 1293"/>
                  <a:gd name="T18" fmla="*/ 6 w 256"/>
                  <a:gd name="T19" fmla="*/ 1293 h 1293"/>
                  <a:gd name="T20" fmla="*/ 2 w 256"/>
                  <a:gd name="T21" fmla="*/ 1291 h 1293"/>
                  <a:gd name="T22" fmla="*/ 0 w 256"/>
                  <a:gd name="T23" fmla="*/ 1287 h 1293"/>
                  <a:gd name="T24" fmla="*/ 0 w 256"/>
                  <a:gd name="T25" fmla="*/ 6 h 1293"/>
                  <a:gd name="T26" fmla="*/ 12 w 256"/>
                  <a:gd name="T27" fmla="*/ 1287 h 1293"/>
                  <a:gd name="T28" fmla="*/ 6 w 256"/>
                  <a:gd name="T29" fmla="*/ 1281 h 1293"/>
                  <a:gd name="T30" fmla="*/ 250 w 256"/>
                  <a:gd name="T31" fmla="*/ 1281 h 1293"/>
                  <a:gd name="T32" fmla="*/ 244 w 256"/>
                  <a:gd name="T33" fmla="*/ 1287 h 1293"/>
                  <a:gd name="T34" fmla="*/ 244 w 256"/>
                  <a:gd name="T35" fmla="*/ 6 h 1293"/>
                  <a:gd name="T36" fmla="*/ 250 w 256"/>
                  <a:gd name="T37" fmla="*/ 12 h 1293"/>
                  <a:gd name="T38" fmla="*/ 6 w 256"/>
                  <a:gd name="T39" fmla="*/ 12 h 1293"/>
                  <a:gd name="T40" fmla="*/ 12 w 256"/>
                  <a:gd name="T41" fmla="*/ 6 h 1293"/>
                  <a:gd name="T42" fmla="*/ 12 w 256"/>
                  <a:gd name="T43" fmla="*/ 1287 h 1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1293">
                    <a:moveTo>
                      <a:pt x="0" y="6"/>
                    </a:moveTo>
                    <a:lnTo>
                      <a:pt x="2" y="2"/>
                    </a:lnTo>
                    <a:lnTo>
                      <a:pt x="6" y="0"/>
                    </a:lnTo>
                    <a:lnTo>
                      <a:pt x="250" y="0"/>
                    </a:lnTo>
                    <a:lnTo>
                      <a:pt x="254" y="2"/>
                    </a:lnTo>
                    <a:lnTo>
                      <a:pt x="256" y="6"/>
                    </a:lnTo>
                    <a:lnTo>
                      <a:pt x="256" y="1287"/>
                    </a:lnTo>
                    <a:lnTo>
                      <a:pt x="254" y="1291"/>
                    </a:lnTo>
                    <a:lnTo>
                      <a:pt x="250" y="1293"/>
                    </a:lnTo>
                    <a:lnTo>
                      <a:pt x="6" y="1293"/>
                    </a:lnTo>
                    <a:lnTo>
                      <a:pt x="2" y="1291"/>
                    </a:lnTo>
                    <a:lnTo>
                      <a:pt x="0" y="1287"/>
                    </a:lnTo>
                    <a:lnTo>
                      <a:pt x="0" y="6"/>
                    </a:lnTo>
                    <a:close/>
                    <a:moveTo>
                      <a:pt x="12" y="1287"/>
                    </a:moveTo>
                    <a:lnTo>
                      <a:pt x="6" y="1281"/>
                    </a:lnTo>
                    <a:lnTo>
                      <a:pt x="250" y="1281"/>
                    </a:lnTo>
                    <a:lnTo>
                      <a:pt x="244" y="1287"/>
                    </a:lnTo>
                    <a:lnTo>
                      <a:pt x="244" y="6"/>
                    </a:lnTo>
                    <a:lnTo>
                      <a:pt x="250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28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5" name="Freeform 393"/>
              <p:cNvSpPr>
                <a:spLocks noEditPoints="1"/>
              </p:cNvSpPr>
              <p:nvPr/>
            </p:nvSpPr>
            <p:spPr bwMode="auto">
              <a:xfrm>
                <a:off x="5818302" y="4257675"/>
                <a:ext cx="55563" cy="247650"/>
              </a:xfrm>
              <a:custGeom>
                <a:avLst/>
                <a:gdLst>
                  <a:gd name="T0" fmla="*/ 29 w 71"/>
                  <a:gd name="T1" fmla="*/ 308 h 314"/>
                  <a:gd name="T2" fmla="*/ 29 w 71"/>
                  <a:gd name="T3" fmla="*/ 158 h 314"/>
                  <a:gd name="T4" fmla="*/ 29 w 71"/>
                  <a:gd name="T5" fmla="*/ 6 h 314"/>
                  <a:gd name="T6" fmla="*/ 40 w 71"/>
                  <a:gd name="T7" fmla="*/ 6 h 314"/>
                  <a:gd name="T8" fmla="*/ 40 w 71"/>
                  <a:gd name="T9" fmla="*/ 158 h 314"/>
                  <a:gd name="T10" fmla="*/ 40 w 71"/>
                  <a:gd name="T11" fmla="*/ 308 h 314"/>
                  <a:gd name="T12" fmla="*/ 29 w 71"/>
                  <a:gd name="T13" fmla="*/ 308 h 314"/>
                  <a:gd name="T14" fmla="*/ 0 w 71"/>
                  <a:gd name="T15" fmla="*/ 302 h 314"/>
                  <a:gd name="T16" fmla="*/ 71 w 71"/>
                  <a:gd name="T17" fmla="*/ 302 h 314"/>
                  <a:gd name="T18" fmla="*/ 71 w 71"/>
                  <a:gd name="T19" fmla="*/ 314 h 314"/>
                  <a:gd name="T20" fmla="*/ 0 w 71"/>
                  <a:gd name="T21" fmla="*/ 314 h 314"/>
                  <a:gd name="T22" fmla="*/ 0 w 71"/>
                  <a:gd name="T23" fmla="*/ 302 h 314"/>
                  <a:gd name="T24" fmla="*/ 0 w 71"/>
                  <a:gd name="T25" fmla="*/ 0 h 314"/>
                  <a:gd name="T26" fmla="*/ 71 w 71"/>
                  <a:gd name="T27" fmla="*/ 0 h 314"/>
                  <a:gd name="T28" fmla="*/ 71 w 71"/>
                  <a:gd name="T29" fmla="*/ 12 h 314"/>
                  <a:gd name="T30" fmla="*/ 0 w 71"/>
                  <a:gd name="T31" fmla="*/ 12 h 314"/>
                  <a:gd name="T32" fmla="*/ 0 w 71"/>
                  <a:gd name="T33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14">
                    <a:moveTo>
                      <a:pt x="29" y="308"/>
                    </a:moveTo>
                    <a:lnTo>
                      <a:pt x="29" y="158"/>
                    </a:lnTo>
                    <a:lnTo>
                      <a:pt x="29" y="6"/>
                    </a:lnTo>
                    <a:lnTo>
                      <a:pt x="40" y="6"/>
                    </a:lnTo>
                    <a:lnTo>
                      <a:pt x="40" y="158"/>
                    </a:lnTo>
                    <a:lnTo>
                      <a:pt x="40" y="308"/>
                    </a:lnTo>
                    <a:lnTo>
                      <a:pt x="29" y="308"/>
                    </a:lnTo>
                    <a:close/>
                    <a:moveTo>
                      <a:pt x="0" y="302"/>
                    </a:moveTo>
                    <a:lnTo>
                      <a:pt x="71" y="302"/>
                    </a:lnTo>
                    <a:lnTo>
                      <a:pt x="71" y="314"/>
                    </a:lnTo>
                    <a:lnTo>
                      <a:pt x="0" y="314"/>
                    </a:lnTo>
                    <a:lnTo>
                      <a:pt x="0" y="302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6" name="Freeform 394"/>
              <p:cNvSpPr>
                <a:spLocks noEditPoints="1"/>
              </p:cNvSpPr>
              <p:nvPr/>
            </p:nvSpPr>
            <p:spPr bwMode="auto">
              <a:xfrm>
                <a:off x="6210220" y="4494540"/>
                <a:ext cx="57150" cy="157162"/>
              </a:xfrm>
              <a:custGeom>
                <a:avLst/>
                <a:gdLst>
                  <a:gd name="T0" fmla="*/ 29 w 71"/>
                  <a:gd name="T1" fmla="*/ 192 h 198"/>
                  <a:gd name="T2" fmla="*/ 29 w 71"/>
                  <a:gd name="T3" fmla="*/ 100 h 198"/>
                  <a:gd name="T4" fmla="*/ 29 w 71"/>
                  <a:gd name="T5" fmla="*/ 6 h 198"/>
                  <a:gd name="T6" fmla="*/ 40 w 71"/>
                  <a:gd name="T7" fmla="*/ 6 h 198"/>
                  <a:gd name="T8" fmla="*/ 40 w 71"/>
                  <a:gd name="T9" fmla="*/ 100 h 198"/>
                  <a:gd name="T10" fmla="*/ 40 w 71"/>
                  <a:gd name="T11" fmla="*/ 192 h 198"/>
                  <a:gd name="T12" fmla="*/ 29 w 71"/>
                  <a:gd name="T13" fmla="*/ 192 h 198"/>
                  <a:gd name="T14" fmla="*/ 0 w 71"/>
                  <a:gd name="T15" fmla="*/ 186 h 198"/>
                  <a:gd name="T16" fmla="*/ 71 w 71"/>
                  <a:gd name="T17" fmla="*/ 186 h 198"/>
                  <a:gd name="T18" fmla="*/ 71 w 71"/>
                  <a:gd name="T19" fmla="*/ 198 h 198"/>
                  <a:gd name="T20" fmla="*/ 0 w 71"/>
                  <a:gd name="T21" fmla="*/ 198 h 198"/>
                  <a:gd name="T22" fmla="*/ 0 w 71"/>
                  <a:gd name="T23" fmla="*/ 186 h 198"/>
                  <a:gd name="T24" fmla="*/ 0 w 71"/>
                  <a:gd name="T25" fmla="*/ 0 h 198"/>
                  <a:gd name="T26" fmla="*/ 71 w 71"/>
                  <a:gd name="T27" fmla="*/ 0 h 198"/>
                  <a:gd name="T28" fmla="*/ 71 w 71"/>
                  <a:gd name="T29" fmla="*/ 11 h 198"/>
                  <a:gd name="T30" fmla="*/ 0 w 71"/>
                  <a:gd name="T31" fmla="*/ 11 h 198"/>
                  <a:gd name="T32" fmla="*/ 0 w 71"/>
                  <a:gd name="T33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198">
                    <a:moveTo>
                      <a:pt x="29" y="192"/>
                    </a:moveTo>
                    <a:lnTo>
                      <a:pt x="29" y="100"/>
                    </a:lnTo>
                    <a:lnTo>
                      <a:pt x="29" y="6"/>
                    </a:lnTo>
                    <a:lnTo>
                      <a:pt x="40" y="6"/>
                    </a:lnTo>
                    <a:lnTo>
                      <a:pt x="40" y="100"/>
                    </a:lnTo>
                    <a:lnTo>
                      <a:pt x="40" y="192"/>
                    </a:lnTo>
                    <a:lnTo>
                      <a:pt x="29" y="192"/>
                    </a:lnTo>
                    <a:close/>
                    <a:moveTo>
                      <a:pt x="0" y="186"/>
                    </a:moveTo>
                    <a:lnTo>
                      <a:pt x="71" y="186"/>
                    </a:lnTo>
                    <a:lnTo>
                      <a:pt x="71" y="198"/>
                    </a:lnTo>
                    <a:lnTo>
                      <a:pt x="0" y="198"/>
                    </a:lnTo>
                    <a:lnTo>
                      <a:pt x="0" y="186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7" name="Freeform 395"/>
              <p:cNvSpPr>
                <a:spLocks noEditPoints="1"/>
              </p:cNvSpPr>
              <p:nvPr/>
            </p:nvSpPr>
            <p:spPr bwMode="auto">
              <a:xfrm>
                <a:off x="6515870" y="4301972"/>
                <a:ext cx="55563" cy="250825"/>
              </a:xfrm>
              <a:custGeom>
                <a:avLst/>
                <a:gdLst>
                  <a:gd name="T0" fmla="*/ 30 w 71"/>
                  <a:gd name="T1" fmla="*/ 309 h 314"/>
                  <a:gd name="T2" fmla="*/ 30 w 71"/>
                  <a:gd name="T3" fmla="*/ 157 h 314"/>
                  <a:gd name="T4" fmla="*/ 30 w 71"/>
                  <a:gd name="T5" fmla="*/ 5 h 314"/>
                  <a:gd name="T6" fmla="*/ 42 w 71"/>
                  <a:gd name="T7" fmla="*/ 5 h 314"/>
                  <a:gd name="T8" fmla="*/ 42 w 71"/>
                  <a:gd name="T9" fmla="*/ 157 h 314"/>
                  <a:gd name="T10" fmla="*/ 42 w 71"/>
                  <a:gd name="T11" fmla="*/ 309 h 314"/>
                  <a:gd name="T12" fmla="*/ 30 w 71"/>
                  <a:gd name="T13" fmla="*/ 309 h 314"/>
                  <a:gd name="T14" fmla="*/ 0 w 71"/>
                  <a:gd name="T15" fmla="*/ 303 h 314"/>
                  <a:gd name="T16" fmla="*/ 71 w 71"/>
                  <a:gd name="T17" fmla="*/ 303 h 314"/>
                  <a:gd name="T18" fmla="*/ 71 w 71"/>
                  <a:gd name="T19" fmla="*/ 314 h 314"/>
                  <a:gd name="T20" fmla="*/ 0 w 71"/>
                  <a:gd name="T21" fmla="*/ 314 h 314"/>
                  <a:gd name="T22" fmla="*/ 0 w 71"/>
                  <a:gd name="T23" fmla="*/ 303 h 314"/>
                  <a:gd name="T24" fmla="*/ 0 w 71"/>
                  <a:gd name="T25" fmla="*/ 0 h 314"/>
                  <a:gd name="T26" fmla="*/ 71 w 71"/>
                  <a:gd name="T27" fmla="*/ 0 h 314"/>
                  <a:gd name="T28" fmla="*/ 71 w 71"/>
                  <a:gd name="T29" fmla="*/ 11 h 314"/>
                  <a:gd name="T30" fmla="*/ 0 w 71"/>
                  <a:gd name="T31" fmla="*/ 11 h 314"/>
                  <a:gd name="T32" fmla="*/ 0 w 71"/>
                  <a:gd name="T33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14">
                    <a:moveTo>
                      <a:pt x="30" y="309"/>
                    </a:moveTo>
                    <a:lnTo>
                      <a:pt x="30" y="157"/>
                    </a:lnTo>
                    <a:lnTo>
                      <a:pt x="30" y="5"/>
                    </a:lnTo>
                    <a:lnTo>
                      <a:pt x="42" y="5"/>
                    </a:lnTo>
                    <a:lnTo>
                      <a:pt x="42" y="157"/>
                    </a:lnTo>
                    <a:lnTo>
                      <a:pt x="42" y="309"/>
                    </a:lnTo>
                    <a:lnTo>
                      <a:pt x="30" y="309"/>
                    </a:lnTo>
                    <a:close/>
                    <a:moveTo>
                      <a:pt x="0" y="303"/>
                    </a:moveTo>
                    <a:lnTo>
                      <a:pt x="71" y="303"/>
                    </a:lnTo>
                    <a:lnTo>
                      <a:pt x="71" y="314"/>
                    </a:lnTo>
                    <a:lnTo>
                      <a:pt x="0" y="314"/>
                    </a:lnTo>
                    <a:lnTo>
                      <a:pt x="0" y="303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8" name="Rectangle 396"/>
              <p:cNvSpPr>
                <a:spLocks noChangeArrowheads="1"/>
              </p:cNvSpPr>
              <p:nvPr/>
            </p:nvSpPr>
            <p:spPr bwMode="auto">
              <a:xfrm>
                <a:off x="5637213" y="4046538"/>
                <a:ext cx="7938" cy="1409700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9" name="Freeform 397"/>
              <p:cNvSpPr>
                <a:spLocks noEditPoints="1"/>
              </p:cNvSpPr>
              <p:nvPr/>
            </p:nvSpPr>
            <p:spPr bwMode="auto">
              <a:xfrm>
                <a:off x="5641975" y="4041775"/>
                <a:ext cx="38100" cy="1417637"/>
              </a:xfrm>
              <a:custGeom>
                <a:avLst/>
                <a:gdLst>
                  <a:gd name="T0" fmla="*/ 0 w 50"/>
                  <a:gd name="T1" fmla="*/ 1774 h 1786"/>
                  <a:gd name="T2" fmla="*/ 50 w 50"/>
                  <a:gd name="T3" fmla="*/ 1774 h 1786"/>
                  <a:gd name="T4" fmla="*/ 50 w 50"/>
                  <a:gd name="T5" fmla="*/ 1786 h 1786"/>
                  <a:gd name="T6" fmla="*/ 0 w 50"/>
                  <a:gd name="T7" fmla="*/ 1786 h 1786"/>
                  <a:gd name="T8" fmla="*/ 0 w 50"/>
                  <a:gd name="T9" fmla="*/ 1774 h 1786"/>
                  <a:gd name="T10" fmla="*/ 0 w 50"/>
                  <a:gd name="T11" fmla="*/ 1479 h 1786"/>
                  <a:gd name="T12" fmla="*/ 50 w 50"/>
                  <a:gd name="T13" fmla="*/ 1479 h 1786"/>
                  <a:gd name="T14" fmla="*/ 50 w 50"/>
                  <a:gd name="T15" fmla="*/ 1490 h 1786"/>
                  <a:gd name="T16" fmla="*/ 0 w 50"/>
                  <a:gd name="T17" fmla="*/ 1490 h 1786"/>
                  <a:gd name="T18" fmla="*/ 0 w 50"/>
                  <a:gd name="T19" fmla="*/ 1479 h 1786"/>
                  <a:gd name="T20" fmla="*/ 0 w 50"/>
                  <a:gd name="T21" fmla="*/ 1183 h 1786"/>
                  <a:gd name="T22" fmla="*/ 50 w 50"/>
                  <a:gd name="T23" fmla="*/ 1183 h 1786"/>
                  <a:gd name="T24" fmla="*/ 50 w 50"/>
                  <a:gd name="T25" fmla="*/ 1194 h 1786"/>
                  <a:gd name="T26" fmla="*/ 0 w 50"/>
                  <a:gd name="T27" fmla="*/ 1194 h 1786"/>
                  <a:gd name="T28" fmla="*/ 0 w 50"/>
                  <a:gd name="T29" fmla="*/ 1183 h 1786"/>
                  <a:gd name="T30" fmla="*/ 0 w 50"/>
                  <a:gd name="T31" fmla="*/ 887 h 1786"/>
                  <a:gd name="T32" fmla="*/ 50 w 50"/>
                  <a:gd name="T33" fmla="*/ 887 h 1786"/>
                  <a:gd name="T34" fmla="*/ 50 w 50"/>
                  <a:gd name="T35" fmla="*/ 898 h 1786"/>
                  <a:gd name="T36" fmla="*/ 0 w 50"/>
                  <a:gd name="T37" fmla="*/ 898 h 1786"/>
                  <a:gd name="T38" fmla="*/ 0 w 50"/>
                  <a:gd name="T39" fmla="*/ 887 h 1786"/>
                  <a:gd name="T40" fmla="*/ 0 w 50"/>
                  <a:gd name="T41" fmla="*/ 591 h 1786"/>
                  <a:gd name="T42" fmla="*/ 50 w 50"/>
                  <a:gd name="T43" fmla="*/ 591 h 1786"/>
                  <a:gd name="T44" fmla="*/ 50 w 50"/>
                  <a:gd name="T45" fmla="*/ 603 h 1786"/>
                  <a:gd name="T46" fmla="*/ 0 w 50"/>
                  <a:gd name="T47" fmla="*/ 603 h 1786"/>
                  <a:gd name="T48" fmla="*/ 0 w 50"/>
                  <a:gd name="T49" fmla="*/ 591 h 1786"/>
                  <a:gd name="T50" fmla="*/ 0 w 50"/>
                  <a:gd name="T51" fmla="*/ 295 h 1786"/>
                  <a:gd name="T52" fmla="*/ 50 w 50"/>
                  <a:gd name="T53" fmla="*/ 295 h 1786"/>
                  <a:gd name="T54" fmla="*/ 50 w 50"/>
                  <a:gd name="T55" fmla="*/ 307 h 1786"/>
                  <a:gd name="T56" fmla="*/ 0 w 50"/>
                  <a:gd name="T57" fmla="*/ 307 h 1786"/>
                  <a:gd name="T58" fmla="*/ 0 w 50"/>
                  <a:gd name="T59" fmla="*/ 295 h 1786"/>
                  <a:gd name="T60" fmla="*/ 0 w 50"/>
                  <a:gd name="T61" fmla="*/ 0 h 1786"/>
                  <a:gd name="T62" fmla="*/ 50 w 50"/>
                  <a:gd name="T63" fmla="*/ 0 h 1786"/>
                  <a:gd name="T64" fmla="*/ 50 w 50"/>
                  <a:gd name="T65" fmla="*/ 11 h 1786"/>
                  <a:gd name="T66" fmla="*/ 0 w 50"/>
                  <a:gd name="T67" fmla="*/ 11 h 1786"/>
                  <a:gd name="T68" fmla="*/ 0 w 50"/>
                  <a:gd name="T69" fmla="*/ 0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" h="1786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6"/>
                    </a:lnTo>
                    <a:lnTo>
                      <a:pt x="0" y="1786"/>
                    </a:lnTo>
                    <a:lnTo>
                      <a:pt x="0" y="1774"/>
                    </a:lnTo>
                    <a:close/>
                    <a:moveTo>
                      <a:pt x="0" y="1479"/>
                    </a:moveTo>
                    <a:lnTo>
                      <a:pt x="50" y="1479"/>
                    </a:lnTo>
                    <a:lnTo>
                      <a:pt x="50" y="1490"/>
                    </a:lnTo>
                    <a:lnTo>
                      <a:pt x="0" y="1490"/>
                    </a:lnTo>
                    <a:lnTo>
                      <a:pt x="0" y="1479"/>
                    </a:lnTo>
                    <a:close/>
                    <a:moveTo>
                      <a:pt x="0" y="1183"/>
                    </a:moveTo>
                    <a:lnTo>
                      <a:pt x="50" y="1183"/>
                    </a:lnTo>
                    <a:lnTo>
                      <a:pt x="50" y="1194"/>
                    </a:lnTo>
                    <a:lnTo>
                      <a:pt x="0" y="1194"/>
                    </a:lnTo>
                    <a:lnTo>
                      <a:pt x="0" y="1183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591"/>
                    </a:moveTo>
                    <a:lnTo>
                      <a:pt x="50" y="591"/>
                    </a:lnTo>
                    <a:lnTo>
                      <a:pt x="50" y="603"/>
                    </a:lnTo>
                    <a:lnTo>
                      <a:pt x="0" y="603"/>
                    </a:lnTo>
                    <a:lnTo>
                      <a:pt x="0" y="591"/>
                    </a:lnTo>
                    <a:close/>
                    <a:moveTo>
                      <a:pt x="0" y="295"/>
                    </a:moveTo>
                    <a:lnTo>
                      <a:pt x="50" y="295"/>
                    </a:lnTo>
                    <a:lnTo>
                      <a:pt x="50" y="307"/>
                    </a:lnTo>
                    <a:lnTo>
                      <a:pt x="0" y="307"/>
                    </a:lnTo>
                    <a:lnTo>
                      <a:pt x="0" y="295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0" name="Rectangle 398"/>
              <p:cNvSpPr>
                <a:spLocks noChangeArrowheads="1"/>
              </p:cNvSpPr>
              <p:nvPr/>
            </p:nvSpPr>
            <p:spPr bwMode="auto">
              <a:xfrm>
                <a:off x="5641975" y="5451475"/>
                <a:ext cx="1098000" cy="7937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3" name="Rectangle 401"/>
              <p:cNvSpPr>
                <a:spLocks noChangeArrowheads="1"/>
              </p:cNvSpPr>
              <p:nvPr/>
            </p:nvSpPr>
            <p:spPr bwMode="auto">
              <a:xfrm>
                <a:off x="5568156" y="537210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74" name="Rectangle 402"/>
              <p:cNvSpPr>
                <a:spLocks noChangeArrowheads="1"/>
              </p:cNvSpPr>
              <p:nvPr/>
            </p:nvSpPr>
            <p:spPr bwMode="auto">
              <a:xfrm>
                <a:off x="5568156" y="51371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75" name="Rectangle 403"/>
              <p:cNvSpPr>
                <a:spLocks noChangeArrowheads="1"/>
              </p:cNvSpPr>
              <p:nvPr/>
            </p:nvSpPr>
            <p:spPr bwMode="auto">
              <a:xfrm>
                <a:off x="5568156" y="490220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76" name="Rectangle 404"/>
              <p:cNvSpPr>
                <a:spLocks noChangeArrowheads="1"/>
              </p:cNvSpPr>
              <p:nvPr/>
            </p:nvSpPr>
            <p:spPr bwMode="auto">
              <a:xfrm>
                <a:off x="5568156" y="46672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77" name="Rectangle 405"/>
              <p:cNvSpPr>
                <a:spLocks noChangeArrowheads="1"/>
              </p:cNvSpPr>
              <p:nvPr/>
            </p:nvSpPr>
            <p:spPr bwMode="auto">
              <a:xfrm>
                <a:off x="5568156" y="443071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78" name="Rectangle 406"/>
              <p:cNvSpPr>
                <a:spLocks noChangeArrowheads="1"/>
              </p:cNvSpPr>
              <p:nvPr/>
            </p:nvSpPr>
            <p:spPr bwMode="auto">
              <a:xfrm>
                <a:off x="5523272" y="4190104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79" name="Rectangle 407"/>
              <p:cNvSpPr>
                <a:spLocks noChangeArrowheads="1"/>
              </p:cNvSpPr>
              <p:nvPr/>
            </p:nvSpPr>
            <p:spPr bwMode="auto">
              <a:xfrm>
                <a:off x="5523272" y="3955154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12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86" name="Rectangle 414"/>
              <p:cNvSpPr>
                <a:spLocks noChangeArrowheads="1"/>
              </p:cNvSpPr>
              <p:nvPr/>
            </p:nvSpPr>
            <p:spPr bwMode="auto">
              <a:xfrm>
                <a:off x="5681016" y="3859532"/>
                <a:ext cx="3767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Dgat2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33" name="直線コネクタ 732"/>
            <p:cNvCxnSpPr/>
            <p:nvPr/>
          </p:nvCxnSpPr>
          <p:spPr>
            <a:xfrm>
              <a:off x="5413977" y="4034060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1" name="グループ化 340"/>
          <p:cNvGrpSpPr/>
          <p:nvPr/>
        </p:nvGrpSpPr>
        <p:grpSpPr>
          <a:xfrm>
            <a:off x="4747913" y="2160167"/>
            <a:ext cx="1232515" cy="1585917"/>
            <a:chOff x="2025701" y="457457"/>
            <a:chExt cx="1232515" cy="1585917"/>
          </a:xfrm>
        </p:grpSpPr>
        <p:grpSp>
          <p:nvGrpSpPr>
            <p:cNvPr id="342" name="グループ化 341"/>
            <p:cNvGrpSpPr/>
            <p:nvPr/>
          </p:nvGrpSpPr>
          <p:grpSpPr>
            <a:xfrm>
              <a:off x="2025701" y="457457"/>
              <a:ext cx="1232515" cy="1585917"/>
              <a:chOff x="1765771" y="425078"/>
              <a:chExt cx="1232515" cy="1585917"/>
            </a:xfrm>
          </p:grpSpPr>
          <p:sp>
            <p:nvSpPr>
              <p:cNvPr id="344" name="Rectangle 46"/>
              <p:cNvSpPr>
                <a:spLocks noChangeArrowheads="1"/>
              </p:cNvSpPr>
              <p:nvPr/>
            </p:nvSpPr>
            <p:spPr bwMode="auto">
              <a:xfrm>
                <a:off x="2004366" y="1138396"/>
                <a:ext cx="176400" cy="8477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Freeform 47"/>
              <p:cNvSpPr>
                <a:spLocks noEditPoints="1"/>
              </p:cNvSpPr>
              <p:nvPr/>
            </p:nvSpPr>
            <p:spPr bwMode="auto">
              <a:xfrm>
                <a:off x="2020564" y="1128083"/>
                <a:ext cx="176400" cy="857250"/>
              </a:xfrm>
              <a:custGeom>
                <a:avLst/>
                <a:gdLst>
                  <a:gd name="T0" fmla="*/ 0 w 250"/>
                  <a:gd name="T1" fmla="*/ 6 h 1079"/>
                  <a:gd name="T2" fmla="*/ 0 w 250"/>
                  <a:gd name="T3" fmla="*/ 0 h 1079"/>
                  <a:gd name="T4" fmla="*/ 6 w 250"/>
                  <a:gd name="T5" fmla="*/ 0 h 1079"/>
                  <a:gd name="T6" fmla="*/ 244 w 250"/>
                  <a:gd name="T7" fmla="*/ 0 h 1079"/>
                  <a:gd name="T8" fmla="*/ 248 w 250"/>
                  <a:gd name="T9" fmla="*/ 0 h 1079"/>
                  <a:gd name="T10" fmla="*/ 250 w 250"/>
                  <a:gd name="T11" fmla="*/ 6 h 1079"/>
                  <a:gd name="T12" fmla="*/ 250 w 250"/>
                  <a:gd name="T13" fmla="*/ 1073 h 1079"/>
                  <a:gd name="T14" fmla="*/ 248 w 250"/>
                  <a:gd name="T15" fmla="*/ 1077 h 1079"/>
                  <a:gd name="T16" fmla="*/ 244 w 250"/>
                  <a:gd name="T17" fmla="*/ 1079 h 1079"/>
                  <a:gd name="T18" fmla="*/ 6 w 250"/>
                  <a:gd name="T19" fmla="*/ 1079 h 1079"/>
                  <a:gd name="T20" fmla="*/ 0 w 250"/>
                  <a:gd name="T21" fmla="*/ 1077 h 1079"/>
                  <a:gd name="T22" fmla="*/ 0 w 250"/>
                  <a:gd name="T23" fmla="*/ 1073 h 1079"/>
                  <a:gd name="T24" fmla="*/ 0 w 250"/>
                  <a:gd name="T25" fmla="*/ 6 h 1079"/>
                  <a:gd name="T26" fmla="*/ 11 w 250"/>
                  <a:gd name="T27" fmla="*/ 1073 h 1079"/>
                  <a:gd name="T28" fmla="*/ 6 w 250"/>
                  <a:gd name="T29" fmla="*/ 1068 h 1079"/>
                  <a:gd name="T30" fmla="*/ 244 w 250"/>
                  <a:gd name="T31" fmla="*/ 1068 h 1079"/>
                  <a:gd name="T32" fmla="*/ 238 w 250"/>
                  <a:gd name="T33" fmla="*/ 1073 h 1079"/>
                  <a:gd name="T34" fmla="*/ 238 w 250"/>
                  <a:gd name="T35" fmla="*/ 6 h 1079"/>
                  <a:gd name="T36" fmla="*/ 244 w 250"/>
                  <a:gd name="T37" fmla="*/ 12 h 1079"/>
                  <a:gd name="T38" fmla="*/ 6 w 250"/>
                  <a:gd name="T39" fmla="*/ 12 h 1079"/>
                  <a:gd name="T40" fmla="*/ 11 w 250"/>
                  <a:gd name="T41" fmla="*/ 6 h 1079"/>
                  <a:gd name="T42" fmla="*/ 11 w 250"/>
                  <a:gd name="T43" fmla="*/ 1073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1079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1073"/>
                    </a:lnTo>
                    <a:lnTo>
                      <a:pt x="248" y="1077"/>
                    </a:lnTo>
                    <a:lnTo>
                      <a:pt x="244" y="1079"/>
                    </a:lnTo>
                    <a:lnTo>
                      <a:pt x="6" y="1079"/>
                    </a:lnTo>
                    <a:lnTo>
                      <a:pt x="0" y="1077"/>
                    </a:lnTo>
                    <a:lnTo>
                      <a:pt x="0" y="1073"/>
                    </a:lnTo>
                    <a:lnTo>
                      <a:pt x="0" y="6"/>
                    </a:lnTo>
                    <a:close/>
                    <a:moveTo>
                      <a:pt x="11" y="1073"/>
                    </a:moveTo>
                    <a:lnTo>
                      <a:pt x="6" y="1068"/>
                    </a:lnTo>
                    <a:lnTo>
                      <a:pt x="244" y="1068"/>
                    </a:lnTo>
                    <a:lnTo>
                      <a:pt x="238" y="1073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07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Rectangle 48"/>
              <p:cNvSpPr>
                <a:spLocks noChangeArrowheads="1"/>
              </p:cNvSpPr>
              <p:nvPr/>
            </p:nvSpPr>
            <p:spPr bwMode="auto">
              <a:xfrm>
                <a:off x="2416858" y="1271747"/>
                <a:ext cx="176400" cy="709612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7" name="Freeform 49"/>
              <p:cNvSpPr>
                <a:spLocks noEditPoints="1"/>
              </p:cNvSpPr>
              <p:nvPr/>
            </p:nvSpPr>
            <p:spPr bwMode="auto">
              <a:xfrm>
                <a:off x="2409686" y="1271746"/>
                <a:ext cx="176400" cy="719137"/>
              </a:xfrm>
              <a:custGeom>
                <a:avLst/>
                <a:gdLst>
                  <a:gd name="T0" fmla="*/ 0 w 250"/>
                  <a:gd name="T1" fmla="*/ 6 h 904"/>
                  <a:gd name="T2" fmla="*/ 0 w 250"/>
                  <a:gd name="T3" fmla="*/ 0 h 904"/>
                  <a:gd name="T4" fmla="*/ 6 w 250"/>
                  <a:gd name="T5" fmla="*/ 0 h 904"/>
                  <a:gd name="T6" fmla="*/ 244 w 250"/>
                  <a:gd name="T7" fmla="*/ 0 h 904"/>
                  <a:gd name="T8" fmla="*/ 248 w 250"/>
                  <a:gd name="T9" fmla="*/ 0 h 904"/>
                  <a:gd name="T10" fmla="*/ 250 w 250"/>
                  <a:gd name="T11" fmla="*/ 6 h 904"/>
                  <a:gd name="T12" fmla="*/ 250 w 250"/>
                  <a:gd name="T13" fmla="*/ 898 h 904"/>
                  <a:gd name="T14" fmla="*/ 248 w 250"/>
                  <a:gd name="T15" fmla="*/ 902 h 904"/>
                  <a:gd name="T16" fmla="*/ 244 w 250"/>
                  <a:gd name="T17" fmla="*/ 904 h 904"/>
                  <a:gd name="T18" fmla="*/ 6 w 250"/>
                  <a:gd name="T19" fmla="*/ 904 h 904"/>
                  <a:gd name="T20" fmla="*/ 0 w 250"/>
                  <a:gd name="T21" fmla="*/ 902 h 904"/>
                  <a:gd name="T22" fmla="*/ 0 w 250"/>
                  <a:gd name="T23" fmla="*/ 898 h 904"/>
                  <a:gd name="T24" fmla="*/ 0 w 250"/>
                  <a:gd name="T25" fmla="*/ 6 h 904"/>
                  <a:gd name="T26" fmla="*/ 12 w 250"/>
                  <a:gd name="T27" fmla="*/ 898 h 904"/>
                  <a:gd name="T28" fmla="*/ 6 w 250"/>
                  <a:gd name="T29" fmla="*/ 893 h 904"/>
                  <a:gd name="T30" fmla="*/ 244 w 250"/>
                  <a:gd name="T31" fmla="*/ 893 h 904"/>
                  <a:gd name="T32" fmla="*/ 239 w 250"/>
                  <a:gd name="T33" fmla="*/ 898 h 904"/>
                  <a:gd name="T34" fmla="*/ 239 w 250"/>
                  <a:gd name="T35" fmla="*/ 6 h 904"/>
                  <a:gd name="T36" fmla="*/ 244 w 250"/>
                  <a:gd name="T37" fmla="*/ 11 h 904"/>
                  <a:gd name="T38" fmla="*/ 6 w 250"/>
                  <a:gd name="T39" fmla="*/ 11 h 904"/>
                  <a:gd name="T40" fmla="*/ 12 w 250"/>
                  <a:gd name="T41" fmla="*/ 6 h 904"/>
                  <a:gd name="T42" fmla="*/ 12 w 250"/>
                  <a:gd name="T43" fmla="*/ 898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904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898"/>
                    </a:lnTo>
                    <a:lnTo>
                      <a:pt x="248" y="902"/>
                    </a:lnTo>
                    <a:lnTo>
                      <a:pt x="244" y="904"/>
                    </a:lnTo>
                    <a:lnTo>
                      <a:pt x="6" y="904"/>
                    </a:lnTo>
                    <a:lnTo>
                      <a:pt x="0" y="902"/>
                    </a:lnTo>
                    <a:lnTo>
                      <a:pt x="0" y="898"/>
                    </a:lnTo>
                    <a:lnTo>
                      <a:pt x="0" y="6"/>
                    </a:lnTo>
                    <a:close/>
                    <a:moveTo>
                      <a:pt x="12" y="898"/>
                    </a:moveTo>
                    <a:lnTo>
                      <a:pt x="6" y="893"/>
                    </a:lnTo>
                    <a:lnTo>
                      <a:pt x="244" y="893"/>
                    </a:lnTo>
                    <a:lnTo>
                      <a:pt x="239" y="898"/>
                    </a:lnTo>
                    <a:lnTo>
                      <a:pt x="239" y="6"/>
                    </a:lnTo>
                    <a:lnTo>
                      <a:pt x="244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898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8" name="Rectangle 50"/>
              <p:cNvSpPr>
                <a:spLocks noChangeArrowheads="1"/>
              </p:cNvSpPr>
              <p:nvPr/>
            </p:nvSpPr>
            <p:spPr bwMode="auto">
              <a:xfrm>
                <a:off x="2709505" y="976471"/>
                <a:ext cx="176400" cy="10175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9" name="Freeform 51"/>
              <p:cNvSpPr>
                <a:spLocks noEditPoints="1"/>
              </p:cNvSpPr>
              <p:nvPr/>
            </p:nvSpPr>
            <p:spPr bwMode="auto">
              <a:xfrm>
                <a:off x="2707643" y="965359"/>
                <a:ext cx="176400" cy="1025525"/>
              </a:xfrm>
              <a:custGeom>
                <a:avLst/>
                <a:gdLst>
                  <a:gd name="T0" fmla="*/ 0 w 250"/>
                  <a:gd name="T1" fmla="*/ 6 h 1292"/>
                  <a:gd name="T2" fmla="*/ 0 w 250"/>
                  <a:gd name="T3" fmla="*/ 0 h 1292"/>
                  <a:gd name="T4" fmla="*/ 6 w 250"/>
                  <a:gd name="T5" fmla="*/ 0 h 1292"/>
                  <a:gd name="T6" fmla="*/ 244 w 250"/>
                  <a:gd name="T7" fmla="*/ 0 h 1292"/>
                  <a:gd name="T8" fmla="*/ 248 w 250"/>
                  <a:gd name="T9" fmla="*/ 0 h 1292"/>
                  <a:gd name="T10" fmla="*/ 250 w 250"/>
                  <a:gd name="T11" fmla="*/ 6 h 1292"/>
                  <a:gd name="T12" fmla="*/ 250 w 250"/>
                  <a:gd name="T13" fmla="*/ 1286 h 1292"/>
                  <a:gd name="T14" fmla="*/ 248 w 250"/>
                  <a:gd name="T15" fmla="*/ 1290 h 1292"/>
                  <a:gd name="T16" fmla="*/ 244 w 250"/>
                  <a:gd name="T17" fmla="*/ 1292 h 1292"/>
                  <a:gd name="T18" fmla="*/ 6 w 250"/>
                  <a:gd name="T19" fmla="*/ 1292 h 1292"/>
                  <a:gd name="T20" fmla="*/ 0 w 250"/>
                  <a:gd name="T21" fmla="*/ 1290 h 1292"/>
                  <a:gd name="T22" fmla="*/ 0 w 250"/>
                  <a:gd name="T23" fmla="*/ 1286 h 1292"/>
                  <a:gd name="T24" fmla="*/ 0 w 250"/>
                  <a:gd name="T25" fmla="*/ 6 h 1292"/>
                  <a:gd name="T26" fmla="*/ 11 w 250"/>
                  <a:gd name="T27" fmla="*/ 1286 h 1292"/>
                  <a:gd name="T28" fmla="*/ 6 w 250"/>
                  <a:gd name="T29" fmla="*/ 1281 h 1292"/>
                  <a:gd name="T30" fmla="*/ 244 w 250"/>
                  <a:gd name="T31" fmla="*/ 1281 h 1292"/>
                  <a:gd name="T32" fmla="*/ 238 w 250"/>
                  <a:gd name="T33" fmla="*/ 1286 h 1292"/>
                  <a:gd name="T34" fmla="*/ 238 w 250"/>
                  <a:gd name="T35" fmla="*/ 6 h 1292"/>
                  <a:gd name="T36" fmla="*/ 244 w 250"/>
                  <a:gd name="T37" fmla="*/ 12 h 1292"/>
                  <a:gd name="T38" fmla="*/ 6 w 250"/>
                  <a:gd name="T39" fmla="*/ 12 h 1292"/>
                  <a:gd name="T40" fmla="*/ 11 w 250"/>
                  <a:gd name="T41" fmla="*/ 6 h 1292"/>
                  <a:gd name="T42" fmla="*/ 11 w 250"/>
                  <a:gd name="T43" fmla="*/ 128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1292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1286"/>
                    </a:lnTo>
                    <a:lnTo>
                      <a:pt x="248" y="1290"/>
                    </a:lnTo>
                    <a:lnTo>
                      <a:pt x="244" y="1292"/>
                    </a:lnTo>
                    <a:lnTo>
                      <a:pt x="6" y="1292"/>
                    </a:lnTo>
                    <a:lnTo>
                      <a:pt x="0" y="1290"/>
                    </a:lnTo>
                    <a:lnTo>
                      <a:pt x="0" y="1286"/>
                    </a:lnTo>
                    <a:lnTo>
                      <a:pt x="0" y="6"/>
                    </a:lnTo>
                    <a:close/>
                    <a:moveTo>
                      <a:pt x="11" y="1286"/>
                    </a:moveTo>
                    <a:lnTo>
                      <a:pt x="6" y="1281"/>
                    </a:lnTo>
                    <a:lnTo>
                      <a:pt x="244" y="1281"/>
                    </a:lnTo>
                    <a:lnTo>
                      <a:pt x="238" y="1286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28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0" name="Freeform 52"/>
              <p:cNvSpPr>
                <a:spLocks noEditPoints="1"/>
              </p:cNvSpPr>
              <p:nvPr/>
            </p:nvSpPr>
            <p:spPr bwMode="auto">
              <a:xfrm>
                <a:off x="2079395" y="1021720"/>
                <a:ext cx="58738" cy="212725"/>
              </a:xfrm>
              <a:custGeom>
                <a:avLst/>
                <a:gdLst>
                  <a:gd name="T0" fmla="*/ 31 w 73"/>
                  <a:gd name="T1" fmla="*/ 263 h 268"/>
                  <a:gd name="T2" fmla="*/ 31 w 73"/>
                  <a:gd name="T3" fmla="*/ 134 h 268"/>
                  <a:gd name="T4" fmla="*/ 31 w 73"/>
                  <a:gd name="T5" fmla="*/ 5 h 268"/>
                  <a:gd name="T6" fmla="*/ 42 w 73"/>
                  <a:gd name="T7" fmla="*/ 5 h 268"/>
                  <a:gd name="T8" fmla="*/ 42 w 73"/>
                  <a:gd name="T9" fmla="*/ 134 h 268"/>
                  <a:gd name="T10" fmla="*/ 42 w 73"/>
                  <a:gd name="T11" fmla="*/ 263 h 268"/>
                  <a:gd name="T12" fmla="*/ 31 w 73"/>
                  <a:gd name="T13" fmla="*/ 263 h 268"/>
                  <a:gd name="T14" fmla="*/ 0 w 73"/>
                  <a:gd name="T15" fmla="*/ 257 h 268"/>
                  <a:gd name="T16" fmla="*/ 73 w 73"/>
                  <a:gd name="T17" fmla="*/ 257 h 268"/>
                  <a:gd name="T18" fmla="*/ 73 w 73"/>
                  <a:gd name="T19" fmla="*/ 268 h 268"/>
                  <a:gd name="T20" fmla="*/ 0 w 73"/>
                  <a:gd name="T21" fmla="*/ 268 h 268"/>
                  <a:gd name="T22" fmla="*/ 0 w 73"/>
                  <a:gd name="T23" fmla="*/ 257 h 268"/>
                  <a:gd name="T24" fmla="*/ 0 w 73"/>
                  <a:gd name="T25" fmla="*/ 0 h 268"/>
                  <a:gd name="T26" fmla="*/ 73 w 73"/>
                  <a:gd name="T27" fmla="*/ 0 h 268"/>
                  <a:gd name="T28" fmla="*/ 73 w 73"/>
                  <a:gd name="T29" fmla="*/ 11 h 268"/>
                  <a:gd name="T30" fmla="*/ 0 w 73"/>
                  <a:gd name="T31" fmla="*/ 11 h 268"/>
                  <a:gd name="T32" fmla="*/ 0 w 73"/>
                  <a:gd name="T33" fmla="*/ 0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268">
                    <a:moveTo>
                      <a:pt x="31" y="263"/>
                    </a:moveTo>
                    <a:lnTo>
                      <a:pt x="31" y="134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134"/>
                    </a:lnTo>
                    <a:lnTo>
                      <a:pt x="42" y="263"/>
                    </a:lnTo>
                    <a:lnTo>
                      <a:pt x="31" y="263"/>
                    </a:lnTo>
                    <a:close/>
                    <a:moveTo>
                      <a:pt x="0" y="257"/>
                    </a:moveTo>
                    <a:lnTo>
                      <a:pt x="73" y="257"/>
                    </a:lnTo>
                    <a:lnTo>
                      <a:pt x="73" y="268"/>
                    </a:lnTo>
                    <a:lnTo>
                      <a:pt x="0" y="268"/>
                    </a:lnTo>
                    <a:lnTo>
                      <a:pt x="0" y="257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1" name="Freeform 53"/>
              <p:cNvSpPr>
                <a:spLocks noEditPoints="1"/>
              </p:cNvSpPr>
              <p:nvPr/>
            </p:nvSpPr>
            <p:spPr bwMode="auto">
              <a:xfrm>
                <a:off x="2470011" y="1190784"/>
                <a:ext cx="57150" cy="173037"/>
              </a:xfrm>
              <a:custGeom>
                <a:avLst/>
                <a:gdLst>
                  <a:gd name="T0" fmla="*/ 30 w 73"/>
                  <a:gd name="T1" fmla="*/ 213 h 219"/>
                  <a:gd name="T2" fmla="*/ 30 w 73"/>
                  <a:gd name="T3" fmla="*/ 110 h 219"/>
                  <a:gd name="T4" fmla="*/ 30 w 73"/>
                  <a:gd name="T5" fmla="*/ 6 h 219"/>
                  <a:gd name="T6" fmla="*/ 42 w 73"/>
                  <a:gd name="T7" fmla="*/ 6 h 219"/>
                  <a:gd name="T8" fmla="*/ 42 w 73"/>
                  <a:gd name="T9" fmla="*/ 110 h 219"/>
                  <a:gd name="T10" fmla="*/ 42 w 73"/>
                  <a:gd name="T11" fmla="*/ 213 h 219"/>
                  <a:gd name="T12" fmla="*/ 30 w 73"/>
                  <a:gd name="T13" fmla="*/ 213 h 219"/>
                  <a:gd name="T14" fmla="*/ 0 w 73"/>
                  <a:gd name="T15" fmla="*/ 208 h 219"/>
                  <a:gd name="T16" fmla="*/ 73 w 73"/>
                  <a:gd name="T17" fmla="*/ 208 h 219"/>
                  <a:gd name="T18" fmla="*/ 73 w 73"/>
                  <a:gd name="T19" fmla="*/ 219 h 219"/>
                  <a:gd name="T20" fmla="*/ 0 w 73"/>
                  <a:gd name="T21" fmla="*/ 219 h 219"/>
                  <a:gd name="T22" fmla="*/ 0 w 73"/>
                  <a:gd name="T23" fmla="*/ 208 h 219"/>
                  <a:gd name="T24" fmla="*/ 0 w 73"/>
                  <a:gd name="T25" fmla="*/ 0 h 219"/>
                  <a:gd name="T26" fmla="*/ 73 w 73"/>
                  <a:gd name="T27" fmla="*/ 0 h 219"/>
                  <a:gd name="T28" fmla="*/ 73 w 73"/>
                  <a:gd name="T29" fmla="*/ 12 h 219"/>
                  <a:gd name="T30" fmla="*/ 0 w 73"/>
                  <a:gd name="T31" fmla="*/ 12 h 219"/>
                  <a:gd name="T32" fmla="*/ 0 w 73"/>
                  <a:gd name="T33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219">
                    <a:moveTo>
                      <a:pt x="30" y="213"/>
                    </a:moveTo>
                    <a:lnTo>
                      <a:pt x="30" y="110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110"/>
                    </a:lnTo>
                    <a:lnTo>
                      <a:pt x="42" y="213"/>
                    </a:lnTo>
                    <a:lnTo>
                      <a:pt x="30" y="213"/>
                    </a:lnTo>
                    <a:close/>
                    <a:moveTo>
                      <a:pt x="0" y="208"/>
                    </a:moveTo>
                    <a:lnTo>
                      <a:pt x="73" y="208"/>
                    </a:lnTo>
                    <a:lnTo>
                      <a:pt x="73" y="219"/>
                    </a:lnTo>
                    <a:lnTo>
                      <a:pt x="0" y="219"/>
                    </a:lnTo>
                    <a:lnTo>
                      <a:pt x="0" y="208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2" name="Freeform 54"/>
              <p:cNvSpPr>
                <a:spLocks noEditPoints="1"/>
              </p:cNvSpPr>
              <p:nvPr/>
            </p:nvSpPr>
            <p:spPr bwMode="auto">
              <a:xfrm>
                <a:off x="2767268" y="795496"/>
                <a:ext cx="57150" cy="361950"/>
              </a:xfrm>
              <a:custGeom>
                <a:avLst/>
                <a:gdLst>
                  <a:gd name="T0" fmla="*/ 31 w 73"/>
                  <a:gd name="T1" fmla="*/ 450 h 455"/>
                  <a:gd name="T2" fmla="*/ 31 w 73"/>
                  <a:gd name="T3" fmla="*/ 229 h 455"/>
                  <a:gd name="T4" fmla="*/ 31 w 73"/>
                  <a:gd name="T5" fmla="*/ 6 h 455"/>
                  <a:gd name="T6" fmla="*/ 42 w 73"/>
                  <a:gd name="T7" fmla="*/ 6 h 455"/>
                  <a:gd name="T8" fmla="*/ 42 w 73"/>
                  <a:gd name="T9" fmla="*/ 229 h 455"/>
                  <a:gd name="T10" fmla="*/ 42 w 73"/>
                  <a:gd name="T11" fmla="*/ 450 h 455"/>
                  <a:gd name="T12" fmla="*/ 31 w 73"/>
                  <a:gd name="T13" fmla="*/ 450 h 455"/>
                  <a:gd name="T14" fmla="*/ 0 w 73"/>
                  <a:gd name="T15" fmla="*/ 444 h 455"/>
                  <a:gd name="T16" fmla="*/ 73 w 73"/>
                  <a:gd name="T17" fmla="*/ 444 h 455"/>
                  <a:gd name="T18" fmla="*/ 73 w 73"/>
                  <a:gd name="T19" fmla="*/ 455 h 455"/>
                  <a:gd name="T20" fmla="*/ 0 w 73"/>
                  <a:gd name="T21" fmla="*/ 455 h 455"/>
                  <a:gd name="T22" fmla="*/ 0 w 73"/>
                  <a:gd name="T23" fmla="*/ 444 h 455"/>
                  <a:gd name="T24" fmla="*/ 0 w 73"/>
                  <a:gd name="T25" fmla="*/ 0 h 455"/>
                  <a:gd name="T26" fmla="*/ 73 w 73"/>
                  <a:gd name="T27" fmla="*/ 0 h 455"/>
                  <a:gd name="T28" fmla="*/ 73 w 73"/>
                  <a:gd name="T29" fmla="*/ 12 h 455"/>
                  <a:gd name="T30" fmla="*/ 0 w 73"/>
                  <a:gd name="T31" fmla="*/ 12 h 455"/>
                  <a:gd name="T32" fmla="*/ 0 w 73"/>
                  <a:gd name="T33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455">
                    <a:moveTo>
                      <a:pt x="31" y="450"/>
                    </a:moveTo>
                    <a:lnTo>
                      <a:pt x="31" y="229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29"/>
                    </a:lnTo>
                    <a:lnTo>
                      <a:pt x="42" y="450"/>
                    </a:lnTo>
                    <a:lnTo>
                      <a:pt x="31" y="450"/>
                    </a:lnTo>
                    <a:close/>
                    <a:moveTo>
                      <a:pt x="0" y="444"/>
                    </a:moveTo>
                    <a:lnTo>
                      <a:pt x="73" y="444"/>
                    </a:lnTo>
                    <a:lnTo>
                      <a:pt x="73" y="455"/>
                    </a:lnTo>
                    <a:lnTo>
                      <a:pt x="0" y="455"/>
                    </a:lnTo>
                    <a:lnTo>
                      <a:pt x="0" y="444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8" name="Rectangle 55"/>
              <p:cNvSpPr>
                <a:spLocks noChangeArrowheads="1"/>
              </p:cNvSpPr>
              <p:nvPr/>
            </p:nvSpPr>
            <p:spPr bwMode="auto">
              <a:xfrm>
                <a:off x="1897111" y="578009"/>
                <a:ext cx="7938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3" name="Freeform 56"/>
              <p:cNvSpPr>
                <a:spLocks noEditPoints="1"/>
              </p:cNvSpPr>
              <p:nvPr/>
            </p:nvSpPr>
            <p:spPr bwMode="auto">
              <a:xfrm>
                <a:off x="1900286" y="573246"/>
                <a:ext cx="39688" cy="1417637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20 h 1785"/>
                  <a:gd name="T12" fmla="*/ 50 w 50"/>
                  <a:gd name="T13" fmla="*/ 1520 h 1785"/>
                  <a:gd name="T14" fmla="*/ 50 w 50"/>
                  <a:gd name="T15" fmla="*/ 1532 h 1785"/>
                  <a:gd name="T16" fmla="*/ 0 w 50"/>
                  <a:gd name="T17" fmla="*/ 1532 h 1785"/>
                  <a:gd name="T18" fmla="*/ 0 w 50"/>
                  <a:gd name="T19" fmla="*/ 1520 h 1785"/>
                  <a:gd name="T20" fmla="*/ 0 w 50"/>
                  <a:gd name="T21" fmla="*/ 1267 h 1785"/>
                  <a:gd name="T22" fmla="*/ 50 w 50"/>
                  <a:gd name="T23" fmla="*/ 1267 h 1785"/>
                  <a:gd name="T24" fmla="*/ 50 w 50"/>
                  <a:gd name="T25" fmla="*/ 1278 h 1785"/>
                  <a:gd name="T26" fmla="*/ 0 w 50"/>
                  <a:gd name="T27" fmla="*/ 1278 h 1785"/>
                  <a:gd name="T28" fmla="*/ 0 w 50"/>
                  <a:gd name="T29" fmla="*/ 1267 h 1785"/>
                  <a:gd name="T30" fmla="*/ 0 w 50"/>
                  <a:gd name="T31" fmla="*/ 1013 h 1785"/>
                  <a:gd name="T32" fmla="*/ 50 w 50"/>
                  <a:gd name="T33" fmla="*/ 1013 h 1785"/>
                  <a:gd name="T34" fmla="*/ 50 w 50"/>
                  <a:gd name="T35" fmla="*/ 1025 h 1785"/>
                  <a:gd name="T36" fmla="*/ 0 w 50"/>
                  <a:gd name="T37" fmla="*/ 1025 h 1785"/>
                  <a:gd name="T38" fmla="*/ 0 w 50"/>
                  <a:gd name="T39" fmla="*/ 1013 h 1785"/>
                  <a:gd name="T40" fmla="*/ 0 w 50"/>
                  <a:gd name="T41" fmla="*/ 760 h 1785"/>
                  <a:gd name="T42" fmla="*/ 50 w 50"/>
                  <a:gd name="T43" fmla="*/ 760 h 1785"/>
                  <a:gd name="T44" fmla="*/ 50 w 50"/>
                  <a:gd name="T45" fmla="*/ 772 h 1785"/>
                  <a:gd name="T46" fmla="*/ 0 w 50"/>
                  <a:gd name="T47" fmla="*/ 772 h 1785"/>
                  <a:gd name="T48" fmla="*/ 0 w 50"/>
                  <a:gd name="T49" fmla="*/ 760 h 1785"/>
                  <a:gd name="T50" fmla="*/ 0 w 50"/>
                  <a:gd name="T51" fmla="*/ 507 h 1785"/>
                  <a:gd name="T52" fmla="*/ 50 w 50"/>
                  <a:gd name="T53" fmla="*/ 507 h 1785"/>
                  <a:gd name="T54" fmla="*/ 50 w 50"/>
                  <a:gd name="T55" fmla="*/ 518 h 1785"/>
                  <a:gd name="T56" fmla="*/ 0 w 50"/>
                  <a:gd name="T57" fmla="*/ 518 h 1785"/>
                  <a:gd name="T58" fmla="*/ 0 w 50"/>
                  <a:gd name="T59" fmla="*/ 507 h 1785"/>
                  <a:gd name="T60" fmla="*/ 0 w 50"/>
                  <a:gd name="T61" fmla="*/ 253 h 1785"/>
                  <a:gd name="T62" fmla="*/ 50 w 50"/>
                  <a:gd name="T63" fmla="*/ 253 h 1785"/>
                  <a:gd name="T64" fmla="*/ 50 w 50"/>
                  <a:gd name="T65" fmla="*/ 265 h 1785"/>
                  <a:gd name="T66" fmla="*/ 0 w 50"/>
                  <a:gd name="T67" fmla="*/ 265 h 1785"/>
                  <a:gd name="T68" fmla="*/ 0 w 50"/>
                  <a:gd name="T69" fmla="*/ 253 h 1785"/>
                  <a:gd name="T70" fmla="*/ 0 w 50"/>
                  <a:gd name="T71" fmla="*/ 0 h 1785"/>
                  <a:gd name="T72" fmla="*/ 50 w 50"/>
                  <a:gd name="T73" fmla="*/ 0 h 1785"/>
                  <a:gd name="T74" fmla="*/ 50 w 50"/>
                  <a:gd name="T75" fmla="*/ 11 h 1785"/>
                  <a:gd name="T76" fmla="*/ 0 w 50"/>
                  <a:gd name="T77" fmla="*/ 11 h 1785"/>
                  <a:gd name="T78" fmla="*/ 0 w 50"/>
                  <a:gd name="T7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20"/>
                    </a:moveTo>
                    <a:lnTo>
                      <a:pt x="50" y="1520"/>
                    </a:lnTo>
                    <a:lnTo>
                      <a:pt x="50" y="1532"/>
                    </a:lnTo>
                    <a:lnTo>
                      <a:pt x="0" y="1532"/>
                    </a:lnTo>
                    <a:lnTo>
                      <a:pt x="0" y="1520"/>
                    </a:lnTo>
                    <a:close/>
                    <a:moveTo>
                      <a:pt x="0" y="1267"/>
                    </a:moveTo>
                    <a:lnTo>
                      <a:pt x="50" y="1267"/>
                    </a:lnTo>
                    <a:lnTo>
                      <a:pt x="50" y="1278"/>
                    </a:lnTo>
                    <a:lnTo>
                      <a:pt x="0" y="1278"/>
                    </a:lnTo>
                    <a:lnTo>
                      <a:pt x="0" y="1267"/>
                    </a:lnTo>
                    <a:close/>
                    <a:moveTo>
                      <a:pt x="0" y="1013"/>
                    </a:moveTo>
                    <a:lnTo>
                      <a:pt x="50" y="1013"/>
                    </a:lnTo>
                    <a:lnTo>
                      <a:pt x="50" y="1025"/>
                    </a:lnTo>
                    <a:lnTo>
                      <a:pt x="0" y="1025"/>
                    </a:lnTo>
                    <a:lnTo>
                      <a:pt x="0" y="1013"/>
                    </a:lnTo>
                    <a:close/>
                    <a:moveTo>
                      <a:pt x="0" y="760"/>
                    </a:moveTo>
                    <a:lnTo>
                      <a:pt x="50" y="760"/>
                    </a:lnTo>
                    <a:lnTo>
                      <a:pt x="50" y="772"/>
                    </a:lnTo>
                    <a:lnTo>
                      <a:pt x="0" y="772"/>
                    </a:lnTo>
                    <a:lnTo>
                      <a:pt x="0" y="760"/>
                    </a:lnTo>
                    <a:close/>
                    <a:moveTo>
                      <a:pt x="0" y="507"/>
                    </a:moveTo>
                    <a:lnTo>
                      <a:pt x="50" y="507"/>
                    </a:lnTo>
                    <a:lnTo>
                      <a:pt x="50" y="518"/>
                    </a:lnTo>
                    <a:lnTo>
                      <a:pt x="0" y="518"/>
                    </a:lnTo>
                    <a:lnTo>
                      <a:pt x="0" y="507"/>
                    </a:lnTo>
                    <a:close/>
                    <a:moveTo>
                      <a:pt x="0" y="253"/>
                    </a:moveTo>
                    <a:lnTo>
                      <a:pt x="50" y="253"/>
                    </a:lnTo>
                    <a:lnTo>
                      <a:pt x="50" y="265"/>
                    </a:lnTo>
                    <a:lnTo>
                      <a:pt x="0" y="265"/>
                    </a:lnTo>
                    <a:lnTo>
                      <a:pt x="0" y="253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4" name="Rectangle 57"/>
              <p:cNvSpPr>
                <a:spLocks noChangeArrowheads="1"/>
              </p:cNvSpPr>
              <p:nvPr/>
            </p:nvSpPr>
            <p:spPr bwMode="auto">
              <a:xfrm>
                <a:off x="1900286" y="1981359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5" name="Rectangle 60"/>
              <p:cNvSpPr>
                <a:spLocks noChangeArrowheads="1"/>
              </p:cNvSpPr>
              <p:nvPr/>
            </p:nvSpPr>
            <p:spPr bwMode="auto">
              <a:xfrm>
                <a:off x="1816137" y="190327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66" name="Rectangle 61"/>
              <p:cNvSpPr>
                <a:spLocks noChangeArrowheads="1"/>
              </p:cNvSpPr>
              <p:nvPr/>
            </p:nvSpPr>
            <p:spPr bwMode="auto">
              <a:xfrm>
                <a:off x="1765771" y="1701661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67" name="Rectangle 62"/>
              <p:cNvSpPr>
                <a:spLocks noChangeArrowheads="1"/>
              </p:cNvSpPr>
              <p:nvPr/>
            </p:nvSpPr>
            <p:spPr bwMode="auto">
              <a:xfrm>
                <a:off x="1765771" y="150004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68" name="Rectangle 63"/>
              <p:cNvSpPr>
                <a:spLocks noChangeArrowheads="1"/>
              </p:cNvSpPr>
              <p:nvPr/>
            </p:nvSpPr>
            <p:spPr bwMode="auto">
              <a:xfrm>
                <a:off x="1765771" y="130002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69" name="Rectangle 64"/>
              <p:cNvSpPr>
                <a:spLocks noChangeArrowheads="1"/>
              </p:cNvSpPr>
              <p:nvPr/>
            </p:nvSpPr>
            <p:spPr bwMode="auto">
              <a:xfrm>
                <a:off x="1765771" y="1098411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0" name="Rectangle 65"/>
              <p:cNvSpPr>
                <a:spLocks noChangeArrowheads="1"/>
              </p:cNvSpPr>
              <p:nvPr/>
            </p:nvSpPr>
            <p:spPr bwMode="auto">
              <a:xfrm>
                <a:off x="1765771" y="89679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1" name="Rectangle 66"/>
              <p:cNvSpPr>
                <a:spLocks noChangeArrowheads="1"/>
              </p:cNvSpPr>
              <p:nvPr/>
            </p:nvSpPr>
            <p:spPr bwMode="auto">
              <a:xfrm>
                <a:off x="1765771" y="69677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2" name="Rectangle 67"/>
              <p:cNvSpPr>
                <a:spLocks noChangeArrowheads="1"/>
              </p:cNvSpPr>
              <p:nvPr/>
            </p:nvSpPr>
            <p:spPr bwMode="auto">
              <a:xfrm>
                <a:off x="1765771" y="495161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0.7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3" name="Rectangle 74"/>
              <p:cNvSpPr>
                <a:spLocks noChangeArrowheads="1"/>
              </p:cNvSpPr>
              <p:nvPr/>
            </p:nvSpPr>
            <p:spPr bwMode="auto">
              <a:xfrm>
                <a:off x="1940001" y="425078"/>
                <a:ext cx="34464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Gpd1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43" name="直線コネクタ 342"/>
            <p:cNvCxnSpPr/>
            <p:nvPr/>
          </p:nvCxnSpPr>
          <p:spPr>
            <a:xfrm>
              <a:off x="2555924" y="608112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6" name="グループ化 375"/>
          <p:cNvGrpSpPr/>
          <p:nvPr/>
        </p:nvGrpSpPr>
        <p:grpSpPr>
          <a:xfrm>
            <a:off x="585412" y="3794213"/>
            <a:ext cx="1256081" cy="1594224"/>
            <a:chOff x="4883585" y="472517"/>
            <a:chExt cx="1256081" cy="1594224"/>
          </a:xfrm>
        </p:grpSpPr>
        <p:grpSp>
          <p:nvGrpSpPr>
            <p:cNvPr id="377" name="グループ化 376"/>
            <p:cNvGrpSpPr/>
            <p:nvPr/>
          </p:nvGrpSpPr>
          <p:grpSpPr>
            <a:xfrm>
              <a:off x="4883585" y="472517"/>
              <a:ext cx="1256081" cy="1594224"/>
              <a:chOff x="5288632" y="397188"/>
              <a:chExt cx="1256081" cy="1594224"/>
            </a:xfrm>
          </p:grpSpPr>
          <p:sp>
            <p:nvSpPr>
              <p:cNvPr id="379" name="Rectangle 116"/>
              <p:cNvSpPr>
                <a:spLocks noChangeArrowheads="1"/>
              </p:cNvSpPr>
              <p:nvPr/>
            </p:nvSpPr>
            <p:spPr bwMode="auto">
              <a:xfrm>
                <a:off x="5566415" y="1279525"/>
                <a:ext cx="176400" cy="6858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0" name="Freeform 117"/>
              <p:cNvSpPr>
                <a:spLocks noEditPoints="1"/>
              </p:cNvSpPr>
              <p:nvPr/>
            </p:nvSpPr>
            <p:spPr bwMode="auto">
              <a:xfrm>
                <a:off x="5583238" y="1274763"/>
                <a:ext cx="176400" cy="695325"/>
              </a:xfrm>
              <a:custGeom>
                <a:avLst/>
                <a:gdLst>
                  <a:gd name="T0" fmla="*/ 0 w 250"/>
                  <a:gd name="T1" fmla="*/ 5 h 875"/>
                  <a:gd name="T2" fmla="*/ 0 w 250"/>
                  <a:gd name="T3" fmla="*/ 0 h 875"/>
                  <a:gd name="T4" fmla="*/ 6 w 250"/>
                  <a:gd name="T5" fmla="*/ 0 h 875"/>
                  <a:gd name="T6" fmla="*/ 244 w 250"/>
                  <a:gd name="T7" fmla="*/ 0 h 875"/>
                  <a:gd name="T8" fmla="*/ 248 w 250"/>
                  <a:gd name="T9" fmla="*/ 0 h 875"/>
                  <a:gd name="T10" fmla="*/ 250 w 250"/>
                  <a:gd name="T11" fmla="*/ 5 h 875"/>
                  <a:gd name="T12" fmla="*/ 250 w 250"/>
                  <a:gd name="T13" fmla="*/ 869 h 875"/>
                  <a:gd name="T14" fmla="*/ 248 w 250"/>
                  <a:gd name="T15" fmla="*/ 873 h 875"/>
                  <a:gd name="T16" fmla="*/ 244 w 250"/>
                  <a:gd name="T17" fmla="*/ 875 h 875"/>
                  <a:gd name="T18" fmla="*/ 6 w 250"/>
                  <a:gd name="T19" fmla="*/ 875 h 875"/>
                  <a:gd name="T20" fmla="*/ 0 w 250"/>
                  <a:gd name="T21" fmla="*/ 873 h 875"/>
                  <a:gd name="T22" fmla="*/ 0 w 250"/>
                  <a:gd name="T23" fmla="*/ 869 h 875"/>
                  <a:gd name="T24" fmla="*/ 0 w 250"/>
                  <a:gd name="T25" fmla="*/ 5 h 875"/>
                  <a:gd name="T26" fmla="*/ 11 w 250"/>
                  <a:gd name="T27" fmla="*/ 869 h 875"/>
                  <a:gd name="T28" fmla="*/ 6 w 250"/>
                  <a:gd name="T29" fmla="*/ 864 h 875"/>
                  <a:gd name="T30" fmla="*/ 244 w 250"/>
                  <a:gd name="T31" fmla="*/ 864 h 875"/>
                  <a:gd name="T32" fmla="*/ 238 w 250"/>
                  <a:gd name="T33" fmla="*/ 869 h 875"/>
                  <a:gd name="T34" fmla="*/ 238 w 250"/>
                  <a:gd name="T35" fmla="*/ 5 h 875"/>
                  <a:gd name="T36" fmla="*/ 244 w 250"/>
                  <a:gd name="T37" fmla="*/ 11 h 875"/>
                  <a:gd name="T38" fmla="*/ 6 w 250"/>
                  <a:gd name="T39" fmla="*/ 11 h 875"/>
                  <a:gd name="T40" fmla="*/ 11 w 250"/>
                  <a:gd name="T41" fmla="*/ 5 h 875"/>
                  <a:gd name="T42" fmla="*/ 11 w 250"/>
                  <a:gd name="T43" fmla="*/ 869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875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5"/>
                    </a:lnTo>
                    <a:lnTo>
                      <a:pt x="250" y="869"/>
                    </a:lnTo>
                    <a:lnTo>
                      <a:pt x="248" y="873"/>
                    </a:lnTo>
                    <a:lnTo>
                      <a:pt x="244" y="875"/>
                    </a:lnTo>
                    <a:lnTo>
                      <a:pt x="6" y="875"/>
                    </a:lnTo>
                    <a:lnTo>
                      <a:pt x="0" y="873"/>
                    </a:lnTo>
                    <a:lnTo>
                      <a:pt x="0" y="869"/>
                    </a:lnTo>
                    <a:lnTo>
                      <a:pt x="0" y="5"/>
                    </a:lnTo>
                    <a:close/>
                    <a:moveTo>
                      <a:pt x="11" y="869"/>
                    </a:moveTo>
                    <a:lnTo>
                      <a:pt x="6" y="864"/>
                    </a:lnTo>
                    <a:lnTo>
                      <a:pt x="244" y="864"/>
                    </a:lnTo>
                    <a:lnTo>
                      <a:pt x="238" y="869"/>
                    </a:lnTo>
                    <a:lnTo>
                      <a:pt x="238" y="5"/>
                    </a:lnTo>
                    <a:lnTo>
                      <a:pt x="244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86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Rectangle 118"/>
              <p:cNvSpPr>
                <a:spLocks noChangeArrowheads="1"/>
              </p:cNvSpPr>
              <p:nvPr/>
            </p:nvSpPr>
            <p:spPr bwMode="auto">
              <a:xfrm>
                <a:off x="5947555" y="1225550"/>
                <a:ext cx="176400" cy="73977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Freeform 119"/>
              <p:cNvSpPr>
                <a:spLocks noEditPoints="1"/>
              </p:cNvSpPr>
              <p:nvPr/>
            </p:nvSpPr>
            <p:spPr bwMode="auto">
              <a:xfrm>
                <a:off x="5948445" y="1216025"/>
                <a:ext cx="176400" cy="749300"/>
              </a:xfrm>
              <a:custGeom>
                <a:avLst/>
                <a:gdLst>
                  <a:gd name="T0" fmla="*/ 0 w 250"/>
                  <a:gd name="T1" fmla="*/ 5 h 942"/>
                  <a:gd name="T2" fmla="*/ 0 w 250"/>
                  <a:gd name="T3" fmla="*/ 0 h 942"/>
                  <a:gd name="T4" fmla="*/ 6 w 250"/>
                  <a:gd name="T5" fmla="*/ 0 h 942"/>
                  <a:gd name="T6" fmla="*/ 244 w 250"/>
                  <a:gd name="T7" fmla="*/ 0 h 942"/>
                  <a:gd name="T8" fmla="*/ 248 w 250"/>
                  <a:gd name="T9" fmla="*/ 0 h 942"/>
                  <a:gd name="T10" fmla="*/ 250 w 250"/>
                  <a:gd name="T11" fmla="*/ 5 h 942"/>
                  <a:gd name="T12" fmla="*/ 250 w 250"/>
                  <a:gd name="T13" fmla="*/ 936 h 942"/>
                  <a:gd name="T14" fmla="*/ 248 w 250"/>
                  <a:gd name="T15" fmla="*/ 940 h 942"/>
                  <a:gd name="T16" fmla="*/ 244 w 250"/>
                  <a:gd name="T17" fmla="*/ 942 h 942"/>
                  <a:gd name="T18" fmla="*/ 6 w 250"/>
                  <a:gd name="T19" fmla="*/ 942 h 942"/>
                  <a:gd name="T20" fmla="*/ 0 w 250"/>
                  <a:gd name="T21" fmla="*/ 940 h 942"/>
                  <a:gd name="T22" fmla="*/ 0 w 250"/>
                  <a:gd name="T23" fmla="*/ 936 h 942"/>
                  <a:gd name="T24" fmla="*/ 0 w 250"/>
                  <a:gd name="T25" fmla="*/ 5 h 942"/>
                  <a:gd name="T26" fmla="*/ 12 w 250"/>
                  <a:gd name="T27" fmla="*/ 936 h 942"/>
                  <a:gd name="T28" fmla="*/ 6 w 250"/>
                  <a:gd name="T29" fmla="*/ 931 h 942"/>
                  <a:gd name="T30" fmla="*/ 244 w 250"/>
                  <a:gd name="T31" fmla="*/ 931 h 942"/>
                  <a:gd name="T32" fmla="*/ 239 w 250"/>
                  <a:gd name="T33" fmla="*/ 936 h 942"/>
                  <a:gd name="T34" fmla="*/ 239 w 250"/>
                  <a:gd name="T35" fmla="*/ 5 h 942"/>
                  <a:gd name="T36" fmla="*/ 244 w 250"/>
                  <a:gd name="T37" fmla="*/ 11 h 942"/>
                  <a:gd name="T38" fmla="*/ 6 w 250"/>
                  <a:gd name="T39" fmla="*/ 11 h 942"/>
                  <a:gd name="T40" fmla="*/ 12 w 250"/>
                  <a:gd name="T41" fmla="*/ 5 h 942"/>
                  <a:gd name="T42" fmla="*/ 12 w 250"/>
                  <a:gd name="T43" fmla="*/ 936 h 9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942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5"/>
                    </a:lnTo>
                    <a:lnTo>
                      <a:pt x="250" y="936"/>
                    </a:lnTo>
                    <a:lnTo>
                      <a:pt x="248" y="940"/>
                    </a:lnTo>
                    <a:lnTo>
                      <a:pt x="244" y="942"/>
                    </a:lnTo>
                    <a:lnTo>
                      <a:pt x="6" y="942"/>
                    </a:lnTo>
                    <a:lnTo>
                      <a:pt x="0" y="940"/>
                    </a:lnTo>
                    <a:lnTo>
                      <a:pt x="0" y="936"/>
                    </a:lnTo>
                    <a:lnTo>
                      <a:pt x="0" y="5"/>
                    </a:lnTo>
                    <a:close/>
                    <a:moveTo>
                      <a:pt x="12" y="936"/>
                    </a:moveTo>
                    <a:lnTo>
                      <a:pt x="6" y="931"/>
                    </a:lnTo>
                    <a:lnTo>
                      <a:pt x="244" y="931"/>
                    </a:lnTo>
                    <a:lnTo>
                      <a:pt x="239" y="936"/>
                    </a:lnTo>
                    <a:lnTo>
                      <a:pt x="239" y="5"/>
                    </a:lnTo>
                    <a:lnTo>
                      <a:pt x="244" y="11"/>
                    </a:lnTo>
                    <a:lnTo>
                      <a:pt x="6" y="11"/>
                    </a:lnTo>
                    <a:lnTo>
                      <a:pt x="12" y="5"/>
                    </a:lnTo>
                    <a:lnTo>
                      <a:pt x="12" y="93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Rectangle 120"/>
              <p:cNvSpPr>
                <a:spLocks noChangeArrowheads="1"/>
              </p:cNvSpPr>
              <p:nvPr/>
            </p:nvSpPr>
            <p:spPr bwMode="auto">
              <a:xfrm>
                <a:off x="6247134" y="963613"/>
                <a:ext cx="176400" cy="100171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4" name="Freeform 121"/>
              <p:cNvSpPr>
                <a:spLocks noEditPoints="1"/>
              </p:cNvSpPr>
              <p:nvPr/>
            </p:nvSpPr>
            <p:spPr bwMode="auto">
              <a:xfrm>
                <a:off x="6243913" y="958850"/>
                <a:ext cx="176400" cy="1011237"/>
              </a:xfrm>
              <a:custGeom>
                <a:avLst/>
                <a:gdLst>
                  <a:gd name="T0" fmla="*/ 0 w 250"/>
                  <a:gd name="T1" fmla="*/ 6 h 1273"/>
                  <a:gd name="T2" fmla="*/ 0 w 250"/>
                  <a:gd name="T3" fmla="*/ 0 h 1273"/>
                  <a:gd name="T4" fmla="*/ 6 w 250"/>
                  <a:gd name="T5" fmla="*/ 0 h 1273"/>
                  <a:gd name="T6" fmla="*/ 244 w 250"/>
                  <a:gd name="T7" fmla="*/ 0 h 1273"/>
                  <a:gd name="T8" fmla="*/ 248 w 250"/>
                  <a:gd name="T9" fmla="*/ 0 h 1273"/>
                  <a:gd name="T10" fmla="*/ 250 w 250"/>
                  <a:gd name="T11" fmla="*/ 6 h 1273"/>
                  <a:gd name="T12" fmla="*/ 250 w 250"/>
                  <a:gd name="T13" fmla="*/ 1267 h 1273"/>
                  <a:gd name="T14" fmla="*/ 248 w 250"/>
                  <a:gd name="T15" fmla="*/ 1271 h 1273"/>
                  <a:gd name="T16" fmla="*/ 244 w 250"/>
                  <a:gd name="T17" fmla="*/ 1273 h 1273"/>
                  <a:gd name="T18" fmla="*/ 6 w 250"/>
                  <a:gd name="T19" fmla="*/ 1273 h 1273"/>
                  <a:gd name="T20" fmla="*/ 0 w 250"/>
                  <a:gd name="T21" fmla="*/ 1271 h 1273"/>
                  <a:gd name="T22" fmla="*/ 0 w 250"/>
                  <a:gd name="T23" fmla="*/ 1267 h 1273"/>
                  <a:gd name="T24" fmla="*/ 0 w 250"/>
                  <a:gd name="T25" fmla="*/ 6 h 1273"/>
                  <a:gd name="T26" fmla="*/ 11 w 250"/>
                  <a:gd name="T27" fmla="*/ 1267 h 1273"/>
                  <a:gd name="T28" fmla="*/ 6 w 250"/>
                  <a:gd name="T29" fmla="*/ 1262 h 1273"/>
                  <a:gd name="T30" fmla="*/ 244 w 250"/>
                  <a:gd name="T31" fmla="*/ 1262 h 1273"/>
                  <a:gd name="T32" fmla="*/ 238 w 250"/>
                  <a:gd name="T33" fmla="*/ 1267 h 1273"/>
                  <a:gd name="T34" fmla="*/ 238 w 250"/>
                  <a:gd name="T35" fmla="*/ 6 h 1273"/>
                  <a:gd name="T36" fmla="*/ 244 w 250"/>
                  <a:gd name="T37" fmla="*/ 12 h 1273"/>
                  <a:gd name="T38" fmla="*/ 6 w 250"/>
                  <a:gd name="T39" fmla="*/ 12 h 1273"/>
                  <a:gd name="T40" fmla="*/ 11 w 250"/>
                  <a:gd name="T41" fmla="*/ 6 h 1273"/>
                  <a:gd name="T42" fmla="*/ 11 w 250"/>
                  <a:gd name="T43" fmla="*/ 1267 h 1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1273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1267"/>
                    </a:lnTo>
                    <a:lnTo>
                      <a:pt x="248" y="1271"/>
                    </a:lnTo>
                    <a:lnTo>
                      <a:pt x="244" y="1273"/>
                    </a:lnTo>
                    <a:lnTo>
                      <a:pt x="6" y="1273"/>
                    </a:lnTo>
                    <a:lnTo>
                      <a:pt x="0" y="1271"/>
                    </a:lnTo>
                    <a:lnTo>
                      <a:pt x="0" y="1267"/>
                    </a:lnTo>
                    <a:lnTo>
                      <a:pt x="0" y="6"/>
                    </a:lnTo>
                    <a:close/>
                    <a:moveTo>
                      <a:pt x="11" y="1267"/>
                    </a:moveTo>
                    <a:lnTo>
                      <a:pt x="6" y="1262"/>
                    </a:lnTo>
                    <a:lnTo>
                      <a:pt x="244" y="1262"/>
                    </a:lnTo>
                    <a:lnTo>
                      <a:pt x="238" y="1267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26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8" name="Freeform 122"/>
              <p:cNvSpPr>
                <a:spLocks noEditPoints="1"/>
              </p:cNvSpPr>
              <p:nvPr/>
            </p:nvSpPr>
            <p:spPr bwMode="auto">
              <a:xfrm>
                <a:off x="5643703" y="1066459"/>
                <a:ext cx="58738" cy="444500"/>
              </a:xfrm>
              <a:custGeom>
                <a:avLst/>
                <a:gdLst>
                  <a:gd name="T0" fmla="*/ 31 w 73"/>
                  <a:gd name="T1" fmla="*/ 555 h 561"/>
                  <a:gd name="T2" fmla="*/ 31 w 73"/>
                  <a:gd name="T3" fmla="*/ 280 h 561"/>
                  <a:gd name="T4" fmla="*/ 31 w 73"/>
                  <a:gd name="T5" fmla="*/ 6 h 561"/>
                  <a:gd name="T6" fmla="*/ 42 w 73"/>
                  <a:gd name="T7" fmla="*/ 6 h 561"/>
                  <a:gd name="T8" fmla="*/ 42 w 73"/>
                  <a:gd name="T9" fmla="*/ 280 h 561"/>
                  <a:gd name="T10" fmla="*/ 42 w 73"/>
                  <a:gd name="T11" fmla="*/ 555 h 561"/>
                  <a:gd name="T12" fmla="*/ 31 w 73"/>
                  <a:gd name="T13" fmla="*/ 555 h 561"/>
                  <a:gd name="T14" fmla="*/ 0 w 73"/>
                  <a:gd name="T15" fmla="*/ 549 h 561"/>
                  <a:gd name="T16" fmla="*/ 73 w 73"/>
                  <a:gd name="T17" fmla="*/ 549 h 561"/>
                  <a:gd name="T18" fmla="*/ 73 w 73"/>
                  <a:gd name="T19" fmla="*/ 561 h 561"/>
                  <a:gd name="T20" fmla="*/ 0 w 73"/>
                  <a:gd name="T21" fmla="*/ 561 h 561"/>
                  <a:gd name="T22" fmla="*/ 0 w 73"/>
                  <a:gd name="T23" fmla="*/ 549 h 561"/>
                  <a:gd name="T24" fmla="*/ 0 w 73"/>
                  <a:gd name="T25" fmla="*/ 0 h 561"/>
                  <a:gd name="T26" fmla="*/ 73 w 73"/>
                  <a:gd name="T27" fmla="*/ 0 h 561"/>
                  <a:gd name="T28" fmla="*/ 73 w 73"/>
                  <a:gd name="T29" fmla="*/ 12 h 561"/>
                  <a:gd name="T30" fmla="*/ 0 w 73"/>
                  <a:gd name="T31" fmla="*/ 12 h 561"/>
                  <a:gd name="T32" fmla="*/ 0 w 73"/>
                  <a:gd name="T33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561">
                    <a:moveTo>
                      <a:pt x="31" y="555"/>
                    </a:moveTo>
                    <a:lnTo>
                      <a:pt x="31" y="280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80"/>
                    </a:lnTo>
                    <a:lnTo>
                      <a:pt x="42" y="555"/>
                    </a:lnTo>
                    <a:lnTo>
                      <a:pt x="31" y="555"/>
                    </a:lnTo>
                    <a:close/>
                    <a:moveTo>
                      <a:pt x="0" y="549"/>
                    </a:moveTo>
                    <a:lnTo>
                      <a:pt x="73" y="549"/>
                    </a:lnTo>
                    <a:lnTo>
                      <a:pt x="73" y="561"/>
                    </a:lnTo>
                    <a:lnTo>
                      <a:pt x="0" y="561"/>
                    </a:lnTo>
                    <a:lnTo>
                      <a:pt x="0" y="549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9" name="Freeform 123"/>
              <p:cNvSpPr>
                <a:spLocks noEditPoints="1"/>
              </p:cNvSpPr>
              <p:nvPr/>
            </p:nvSpPr>
            <p:spPr bwMode="auto">
              <a:xfrm>
                <a:off x="6008070" y="1084453"/>
                <a:ext cx="57150" cy="252412"/>
              </a:xfrm>
              <a:custGeom>
                <a:avLst/>
                <a:gdLst>
                  <a:gd name="T0" fmla="*/ 30 w 73"/>
                  <a:gd name="T1" fmla="*/ 311 h 317"/>
                  <a:gd name="T2" fmla="*/ 30 w 73"/>
                  <a:gd name="T3" fmla="*/ 159 h 317"/>
                  <a:gd name="T4" fmla="*/ 30 w 73"/>
                  <a:gd name="T5" fmla="*/ 6 h 317"/>
                  <a:gd name="T6" fmla="*/ 42 w 73"/>
                  <a:gd name="T7" fmla="*/ 6 h 317"/>
                  <a:gd name="T8" fmla="*/ 42 w 73"/>
                  <a:gd name="T9" fmla="*/ 159 h 317"/>
                  <a:gd name="T10" fmla="*/ 42 w 73"/>
                  <a:gd name="T11" fmla="*/ 311 h 317"/>
                  <a:gd name="T12" fmla="*/ 30 w 73"/>
                  <a:gd name="T13" fmla="*/ 311 h 317"/>
                  <a:gd name="T14" fmla="*/ 0 w 73"/>
                  <a:gd name="T15" fmla="*/ 305 h 317"/>
                  <a:gd name="T16" fmla="*/ 73 w 73"/>
                  <a:gd name="T17" fmla="*/ 305 h 317"/>
                  <a:gd name="T18" fmla="*/ 73 w 73"/>
                  <a:gd name="T19" fmla="*/ 317 h 317"/>
                  <a:gd name="T20" fmla="*/ 0 w 73"/>
                  <a:gd name="T21" fmla="*/ 317 h 317"/>
                  <a:gd name="T22" fmla="*/ 0 w 73"/>
                  <a:gd name="T23" fmla="*/ 305 h 317"/>
                  <a:gd name="T24" fmla="*/ 0 w 73"/>
                  <a:gd name="T25" fmla="*/ 0 h 317"/>
                  <a:gd name="T26" fmla="*/ 73 w 73"/>
                  <a:gd name="T27" fmla="*/ 0 h 317"/>
                  <a:gd name="T28" fmla="*/ 73 w 73"/>
                  <a:gd name="T29" fmla="*/ 11 h 317"/>
                  <a:gd name="T30" fmla="*/ 0 w 73"/>
                  <a:gd name="T31" fmla="*/ 11 h 317"/>
                  <a:gd name="T32" fmla="*/ 0 w 73"/>
                  <a:gd name="T33" fmla="*/ 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17">
                    <a:moveTo>
                      <a:pt x="30" y="311"/>
                    </a:moveTo>
                    <a:lnTo>
                      <a:pt x="30" y="159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159"/>
                    </a:lnTo>
                    <a:lnTo>
                      <a:pt x="42" y="311"/>
                    </a:lnTo>
                    <a:lnTo>
                      <a:pt x="30" y="311"/>
                    </a:lnTo>
                    <a:close/>
                    <a:moveTo>
                      <a:pt x="0" y="305"/>
                    </a:moveTo>
                    <a:lnTo>
                      <a:pt x="73" y="305"/>
                    </a:lnTo>
                    <a:lnTo>
                      <a:pt x="73" y="317"/>
                    </a:lnTo>
                    <a:lnTo>
                      <a:pt x="0" y="317"/>
                    </a:lnTo>
                    <a:lnTo>
                      <a:pt x="0" y="305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1" name="Freeform 124"/>
              <p:cNvSpPr>
                <a:spLocks noEditPoints="1"/>
              </p:cNvSpPr>
              <p:nvPr/>
            </p:nvSpPr>
            <p:spPr bwMode="auto">
              <a:xfrm>
                <a:off x="6301565" y="731838"/>
                <a:ext cx="57150" cy="463550"/>
              </a:xfrm>
              <a:custGeom>
                <a:avLst/>
                <a:gdLst>
                  <a:gd name="T0" fmla="*/ 31 w 73"/>
                  <a:gd name="T1" fmla="*/ 578 h 584"/>
                  <a:gd name="T2" fmla="*/ 31 w 73"/>
                  <a:gd name="T3" fmla="*/ 292 h 584"/>
                  <a:gd name="T4" fmla="*/ 31 w 73"/>
                  <a:gd name="T5" fmla="*/ 6 h 584"/>
                  <a:gd name="T6" fmla="*/ 42 w 73"/>
                  <a:gd name="T7" fmla="*/ 6 h 584"/>
                  <a:gd name="T8" fmla="*/ 42 w 73"/>
                  <a:gd name="T9" fmla="*/ 292 h 584"/>
                  <a:gd name="T10" fmla="*/ 42 w 73"/>
                  <a:gd name="T11" fmla="*/ 578 h 584"/>
                  <a:gd name="T12" fmla="*/ 31 w 73"/>
                  <a:gd name="T13" fmla="*/ 578 h 584"/>
                  <a:gd name="T14" fmla="*/ 0 w 73"/>
                  <a:gd name="T15" fmla="*/ 572 h 584"/>
                  <a:gd name="T16" fmla="*/ 73 w 73"/>
                  <a:gd name="T17" fmla="*/ 572 h 584"/>
                  <a:gd name="T18" fmla="*/ 73 w 73"/>
                  <a:gd name="T19" fmla="*/ 584 h 584"/>
                  <a:gd name="T20" fmla="*/ 0 w 73"/>
                  <a:gd name="T21" fmla="*/ 584 h 584"/>
                  <a:gd name="T22" fmla="*/ 0 w 73"/>
                  <a:gd name="T23" fmla="*/ 572 h 584"/>
                  <a:gd name="T24" fmla="*/ 0 w 73"/>
                  <a:gd name="T25" fmla="*/ 0 h 584"/>
                  <a:gd name="T26" fmla="*/ 73 w 73"/>
                  <a:gd name="T27" fmla="*/ 0 h 584"/>
                  <a:gd name="T28" fmla="*/ 73 w 73"/>
                  <a:gd name="T29" fmla="*/ 12 h 584"/>
                  <a:gd name="T30" fmla="*/ 0 w 73"/>
                  <a:gd name="T31" fmla="*/ 12 h 584"/>
                  <a:gd name="T32" fmla="*/ 0 w 73"/>
                  <a:gd name="T33" fmla="*/ 0 h 5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584">
                    <a:moveTo>
                      <a:pt x="31" y="578"/>
                    </a:moveTo>
                    <a:lnTo>
                      <a:pt x="31" y="292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92"/>
                    </a:lnTo>
                    <a:lnTo>
                      <a:pt x="42" y="578"/>
                    </a:lnTo>
                    <a:lnTo>
                      <a:pt x="31" y="578"/>
                    </a:lnTo>
                    <a:close/>
                    <a:moveTo>
                      <a:pt x="0" y="572"/>
                    </a:moveTo>
                    <a:lnTo>
                      <a:pt x="73" y="572"/>
                    </a:lnTo>
                    <a:lnTo>
                      <a:pt x="73" y="584"/>
                    </a:lnTo>
                    <a:lnTo>
                      <a:pt x="0" y="584"/>
                    </a:lnTo>
                    <a:lnTo>
                      <a:pt x="0" y="572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3" name="Rectangle 125"/>
              <p:cNvSpPr>
                <a:spLocks noChangeArrowheads="1"/>
              </p:cNvSpPr>
              <p:nvPr/>
            </p:nvSpPr>
            <p:spPr bwMode="auto">
              <a:xfrm>
                <a:off x="5443538" y="557213"/>
                <a:ext cx="7938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4" name="Freeform 126"/>
              <p:cNvSpPr>
                <a:spLocks noEditPoints="1"/>
              </p:cNvSpPr>
              <p:nvPr/>
            </p:nvSpPr>
            <p:spPr bwMode="auto">
              <a:xfrm>
                <a:off x="5446713" y="552450"/>
                <a:ext cx="39688" cy="1417637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51 h 1785"/>
                  <a:gd name="T12" fmla="*/ 50 w 50"/>
                  <a:gd name="T13" fmla="*/ 1551 h 1785"/>
                  <a:gd name="T14" fmla="*/ 50 w 50"/>
                  <a:gd name="T15" fmla="*/ 1562 h 1785"/>
                  <a:gd name="T16" fmla="*/ 0 w 50"/>
                  <a:gd name="T17" fmla="*/ 1562 h 1785"/>
                  <a:gd name="T18" fmla="*/ 0 w 50"/>
                  <a:gd name="T19" fmla="*/ 1551 h 1785"/>
                  <a:gd name="T20" fmla="*/ 0 w 50"/>
                  <a:gd name="T21" fmla="*/ 1330 h 1785"/>
                  <a:gd name="T22" fmla="*/ 50 w 50"/>
                  <a:gd name="T23" fmla="*/ 1330 h 1785"/>
                  <a:gd name="T24" fmla="*/ 50 w 50"/>
                  <a:gd name="T25" fmla="*/ 1342 h 1785"/>
                  <a:gd name="T26" fmla="*/ 0 w 50"/>
                  <a:gd name="T27" fmla="*/ 1342 h 1785"/>
                  <a:gd name="T28" fmla="*/ 0 w 50"/>
                  <a:gd name="T29" fmla="*/ 1330 h 1785"/>
                  <a:gd name="T30" fmla="*/ 0 w 50"/>
                  <a:gd name="T31" fmla="*/ 1107 h 1785"/>
                  <a:gd name="T32" fmla="*/ 50 w 50"/>
                  <a:gd name="T33" fmla="*/ 1107 h 1785"/>
                  <a:gd name="T34" fmla="*/ 50 w 50"/>
                  <a:gd name="T35" fmla="*/ 1119 h 1785"/>
                  <a:gd name="T36" fmla="*/ 0 w 50"/>
                  <a:gd name="T37" fmla="*/ 1119 h 1785"/>
                  <a:gd name="T38" fmla="*/ 0 w 50"/>
                  <a:gd name="T39" fmla="*/ 1107 h 1785"/>
                  <a:gd name="T40" fmla="*/ 0 w 50"/>
                  <a:gd name="T41" fmla="*/ 887 h 1785"/>
                  <a:gd name="T42" fmla="*/ 50 w 50"/>
                  <a:gd name="T43" fmla="*/ 887 h 1785"/>
                  <a:gd name="T44" fmla="*/ 50 w 50"/>
                  <a:gd name="T45" fmla="*/ 898 h 1785"/>
                  <a:gd name="T46" fmla="*/ 0 w 50"/>
                  <a:gd name="T47" fmla="*/ 898 h 1785"/>
                  <a:gd name="T48" fmla="*/ 0 w 50"/>
                  <a:gd name="T49" fmla="*/ 887 h 1785"/>
                  <a:gd name="T50" fmla="*/ 0 w 50"/>
                  <a:gd name="T51" fmla="*/ 664 h 1785"/>
                  <a:gd name="T52" fmla="*/ 50 w 50"/>
                  <a:gd name="T53" fmla="*/ 664 h 1785"/>
                  <a:gd name="T54" fmla="*/ 50 w 50"/>
                  <a:gd name="T55" fmla="*/ 676 h 1785"/>
                  <a:gd name="T56" fmla="*/ 0 w 50"/>
                  <a:gd name="T57" fmla="*/ 676 h 1785"/>
                  <a:gd name="T58" fmla="*/ 0 w 50"/>
                  <a:gd name="T59" fmla="*/ 664 h 1785"/>
                  <a:gd name="T60" fmla="*/ 0 w 50"/>
                  <a:gd name="T61" fmla="*/ 443 h 1785"/>
                  <a:gd name="T62" fmla="*/ 50 w 50"/>
                  <a:gd name="T63" fmla="*/ 443 h 1785"/>
                  <a:gd name="T64" fmla="*/ 50 w 50"/>
                  <a:gd name="T65" fmla="*/ 455 h 1785"/>
                  <a:gd name="T66" fmla="*/ 0 w 50"/>
                  <a:gd name="T67" fmla="*/ 455 h 1785"/>
                  <a:gd name="T68" fmla="*/ 0 w 50"/>
                  <a:gd name="T69" fmla="*/ 443 h 1785"/>
                  <a:gd name="T70" fmla="*/ 0 w 50"/>
                  <a:gd name="T71" fmla="*/ 221 h 1785"/>
                  <a:gd name="T72" fmla="*/ 50 w 50"/>
                  <a:gd name="T73" fmla="*/ 221 h 1785"/>
                  <a:gd name="T74" fmla="*/ 50 w 50"/>
                  <a:gd name="T75" fmla="*/ 232 h 1785"/>
                  <a:gd name="T76" fmla="*/ 0 w 50"/>
                  <a:gd name="T77" fmla="*/ 232 h 1785"/>
                  <a:gd name="T78" fmla="*/ 0 w 50"/>
                  <a:gd name="T79" fmla="*/ 221 h 1785"/>
                  <a:gd name="T80" fmla="*/ 0 w 50"/>
                  <a:gd name="T81" fmla="*/ 0 h 1785"/>
                  <a:gd name="T82" fmla="*/ 50 w 50"/>
                  <a:gd name="T83" fmla="*/ 0 h 1785"/>
                  <a:gd name="T84" fmla="*/ 50 w 50"/>
                  <a:gd name="T85" fmla="*/ 11 h 1785"/>
                  <a:gd name="T86" fmla="*/ 0 w 50"/>
                  <a:gd name="T87" fmla="*/ 11 h 1785"/>
                  <a:gd name="T88" fmla="*/ 0 w 50"/>
                  <a:gd name="T8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51"/>
                    </a:moveTo>
                    <a:lnTo>
                      <a:pt x="50" y="1551"/>
                    </a:lnTo>
                    <a:lnTo>
                      <a:pt x="50" y="1562"/>
                    </a:lnTo>
                    <a:lnTo>
                      <a:pt x="0" y="1562"/>
                    </a:lnTo>
                    <a:lnTo>
                      <a:pt x="0" y="1551"/>
                    </a:lnTo>
                    <a:close/>
                    <a:moveTo>
                      <a:pt x="0" y="1330"/>
                    </a:moveTo>
                    <a:lnTo>
                      <a:pt x="50" y="1330"/>
                    </a:lnTo>
                    <a:lnTo>
                      <a:pt x="50" y="1342"/>
                    </a:lnTo>
                    <a:lnTo>
                      <a:pt x="0" y="1342"/>
                    </a:lnTo>
                    <a:lnTo>
                      <a:pt x="0" y="1330"/>
                    </a:lnTo>
                    <a:close/>
                    <a:moveTo>
                      <a:pt x="0" y="1107"/>
                    </a:moveTo>
                    <a:lnTo>
                      <a:pt x="50" y="1107"/>
                    </a:lnTo>
                    <a:lnTo>
                      <a:pt x="50" y="1119"/>
                    </a:lnTo>
                    <a:lnTo>
                      <a:pt x="0" y="1119"/>
                    </a:lnTo>
                    <a:lnTo>
                      <a:pt x="0" y="1107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664"/>
                    </a:moveTo>
                    <a:lnTo>
                      <a:pt x="50" y="664"/>
                    </a:lnTo>
                    <a:lnTo>
                      <a:pt x="50" y="676"/>
                    </a:lnTo>
                    <a:lnTo>
                      <a:pt x="0" y="676"/>
                    </a:lnTo>
                    <a:lnTo>
                      <a:pt x="0" y="664"/>
                    </a:lnTo>
                    <a:close/>
                    <a:moveTo>
                      <a:pt x="0" y="443"/>
                    </a:moveTo>
                    <a:lnTo>
                      <a:pt x="50" y="443"/>
                    </a:lnTo>
                    <a:lnTo>
                      <a:pt x="50" y="455"/>
                    </a:lnTo>
                    <a:lnTo>
                      <a:pt x="0" y="455"/>
                    </a:lnTo>
                    <a:lnTo>
                      <a:pt x="0" y="443"/>
                    </a:lnTo>
                    <a:close/>
                    <a:moveTo>
                      <a:pt x="0" y="221"/>
                    </a:moveTo>
                    <a:lnTo>
                      <a:pt x="50" y="221"/>
                    </a:lnTo>
                    <a:lnTo>
                      <a:pt x="50" y="232"/>
                    </a:lnTo>
                    <a:lnTo>
                      <a:pt x="0" y="232"/>
                    </a:lnTo>
                    <a:lnTo>
                      <a:pt x="0" y="221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6" name="Rectangle 127"/>
              <p:cNvSpPr>
                <a:spLocks noChangeArrowheads="1"/>
              </p:cNvSpPr>
              <p:nvPr/>
            </p:nvSpPr>
            <p:spPr bwMode="auto">
              <a:xfrm>
                <a:off x="5446713" y="1960563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8" name="Rectangle 130"/>
              <p:cNvSpPr>
                <a:spLocks noChangeArrowheads="1"/>
              </p:cNvSpPr>
              <p:nvPr/>
            </p:nvSpPr>
            <p:spPr bwMode="auto">
              <a:xfrm>
                <a:off x="5353633" y="188369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0" name="Rectangle 131"/>
              <p:cNvSpPr>
                <a:spLocks noChangeArrowheads="1"/>
              </p:cNvSpPr>
              <p:nvPr/>
            </p:nvSpPr>
            <p:spPr bwMode="auto">
              <a:xfrm>
                <a:off x="5288632" y="17033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2" name="Rectangle 132"/>
              <p:cNvSpPr>
                <a:spLocks noChangeArrowheads="1"/>
              </p:cNvSpPr>
              <p:nvPr/>
            </p:nvSpPr>
            <p:spPr bwMode="auto">
              <a:xfrm>
                <a:off x="5288632" y="1527175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4" name="Rectangle 133"/>
              <p:cNvSpPr>
                <a:spLocks noChangeArrowheads="1"/>
              </p:cNvSpPr>
              <p:nvPr/>
            </p:nvSpPr>
            <p:spPr bwMode="auto">
              <a:xfrm>
                <a:off x="5288632" y="135255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5" name="Rectangle 134"/>
              <p:cNvSpPr>
                <a:spLocks noChangeArrowheads="1"/>
              </p:cNvSpPr>
              <p:nvPr/>
            </p:nvSpPr>
            <p:spPr bwMode="auto">
              <a:xfrm>
                <a:off x="5288632" y="117475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6" name="Rectangle 135"/>
              <p:cNvSpPr>
                <a:spLocks noChangeArrowheads="1"/>
              </p:cNvSpPr>
              <p:nvPr/>
            </p:nvSpPr>
            <p:spPr bwMode="auto">
              <a:xfrm>
                <a:off x="5353633" y="1005002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7" name="Rectangle 136"/>
              <p:cNvSpPr>
                <a:spLocks noChangeArrowheads="1"/>
              </p:cNvSpPr>
              <p:nvPr/>
            </p:nvSpPr>
            <p:spPr bwMode="auto">
              <a:xfrm>
                <a:off x="5288632" y="82391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8" name="Rectangle 137"/>
              <p:cNvSpPr>
                <a:spLocks noChangeArrowheads="1"/>
              </p:cNvSpPr>
              <p:nvPr/>
            </p:nvSpPr>
            <p:spPr bwMode="auto">
              <a:xfrm>
                <a:off x="5288632" y="64770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9" name="Rectangle 138"/>
              <p:cNvSpPr>
                <a:spLocks noChangeArrowheads="1"/>
              </p:cNvSpPr>
              <p:nvPr/>
            </p:nvSpPr>
            <p:spPr bwMode="auto">
              <a:xfrm>
                <a:off x="5288632" y="4714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10" name="Rectangle 145"/>
              <p:cNvSpPr>
                <a:spLocks noChangeArrowheads="1"/>
              </p:cNvSpPr>
              <p:nvPr/>
            </p:nvSpPr>
            <p:spPr bwMode="auto">
              <a:xfrm>
                <a:off x="5506646" y="397188"/>
                <a:ext cx="27411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</a:t>
                </a:r>
                <a:r>
                  <a:rPr kumimoji="1" lang="en-US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e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78" name="直線コネクタ 377"/>
            <p:cNvCxnSpPr/>
            <p:nvPr/>
          </p:nvCxnSpPr>
          <p:spPr>
            <a:xfrm>
              <a:off x="5417754" y="649684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3" name="テキスト ボックス 482"/>
          <p:cNvSpPr txBox="1"/>
          <p:nvPr/>
        </p:nvSpPr>
        <p:spPr>
          <a:xfrm>
            <a:off x="104056" y="110216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S5</a:t>
            </a:r>
            <a:endParaRPr kumimoji="1" lang="ja-JP" altLang="en-US" sz="1200" b="1" dirty="0"/>
          </a:p>
        </p:txBody>
      </p:sp>
      <p:grpSp>
        <p:nvGrpSpPr>
          <p:cNvPr id="285" name="グループ化 284"/>
          <p:cNvGrpSpPr/>
          <p:nvPr/>
        </p:nvGrpSpPr>
        <p:grpSpPr>
          <a:xfrm>
            <a:off x="4781894" y="5137105"/>
            <a:ext cx="1418861" cy="184666"/>
            <a:chOff x="2390844" y="4462148"/>
            <a:chExt cx="1418861" cy="184666"/>
          </a:xfrm>
        </p:grpSpPr>
        <p:sp>
          <p:nvSpPr>
            <p:cNvPr id="286" name="Rectangle 152"/>
            <p:cNvSpPr>
              <a:spLocks noChangeArrowheads="1"/>
            </p:cNvSpPr>
            <p:nvPr/>
          </p:nvSpPr>
          <p:spPr bwMode="auto">
            <a:xfrm>
              <a:off x="2440740" y="4462148"/>
              <a:ext cx="13689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en-US" altLang="ja-JP" sz="1200" dirty="0">
                  <a:ea typeface="Amiri" panose="00000500000000000000" pitchFamily="2" charset="-78"/>
                  <a:cs typeface="Arial" panose="020B0604020202020204" pitchFamily="34" charset="0"/>
                </a:rPr>
                <a:t>KC</a:t>
              </a:r>
              <a:r>
                <a:rPr lang="en-US" altLang="ja-JP" sz="1200" dirty="0"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lang="en-US" altLang="ja-JP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  </a:t>
              </a:r>
              <a:r>
                <a:rPr lang="en-US" altLang="ja-JP" sz="1200" dirty="0" smtClean="0">
                  <a:solidFill>
                    <a:srgbClr val="000000"/>
                  </a:solidFill>
                  <a:ea typeface="Amiri" panose="00000500000000000000" pitchFamily="2" charset="-78"/>
                  <a:cs typeface="Arial" panose="020B0604020202020204" pitchFamily="34" charset="0"/>
                </a:rPr>
                <a:t>MR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　</a:t>
              </a:r>
              <a:r>
                <a:rPr kumimoji="1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Amiri" panose="00000500000000000000" pitchFamily="2" charset="-78"/>
                  <a:cs typeface="Arial" panose="020B0604020202020204" pitchFamily="34" charset="0"/>
                </a:rPr>
                <a:t>MB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3401492" y="4472376"/>
              <a:ext cx="129519" cy="13277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2874800" y="4473818"/>
              <a:ext cx="129519" cy="13277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2390844" y="4477671"/>
              <a:ext cx="129519" cy="13277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904256" y="499313"/>
            <a:ext cx="1386783" cy="1606556"/>
            <a:chOff x="1904256" y="499313"/>
            <a:chExt cx="1386783" cy="1606556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2085419" y="499313"/>
              <a:ext cx="1205620" cy="1606556"/>
              <a:chOff x="2085419" y="528201"/>
              <a:chExt cx="1205620" cy="1606556"/>
            </a:xfrm>
          </p:grpSpPr>
          <p:grpSp>
            <p:nvGrpSpPr>
              <p:cNvPr id="108" name="グループ化 107"/>
              <p:cNvGrpSpPr/>
              <p:nvPr/>
            </p:nvGrpSpPr>
            <p:grpSpPr>
              <a:xfrm>
                <a:off x="2085419" y="528201"/>
                <a:ext cx="1205620" cy="1606556"/>
                <a:chOff x="2791155" y="4033173"/>
                <a:chExt cx="1205620" cy="1606556"/>
              </a:xfrm>
            </p:grpSpPr>
            <p:sp>
              <p:nvSpPr>
                <p:cNvPr id="6" name="Rectangle 8"/>
                <p:cNvSpPr>
                  <a:spLocks noChangeArrowheads="1"/>
                </p:cNvSpPr>
                <p:nvPr/>
              </p:nvSpPr>
              <p:spPr bwMode="auto">
                <a:xfrm>
                  <a:off x="3006862" y="4978262"/>
                  <a:ext cx="176400" cy="65246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" name="Freeform 9"/>
                <p:cNvSpPr>
                  <a:spLocks noEditPoints="1"/>
                </p:cNvSpPr>
                <p:nvPr/>
              </p:nvSpPr>
              <p:spPr bwMode="auto">
                <a:xfrm>
                  <a:off x="3009899" y="4964113"/>
                  <a:ext cx="176400" cy="660400"/>
                </a:xfrm>
                <a:custGeom>
                  <a:avLst/>
                  <a:gdLst>
                    <a:gd name="T0" fmla="*/ 0 w 204"/>
                    <a:gd name="T1" fmla="*/ 6 h 833"/>
                    <a:gd name="T2" fmla="*/ 0 w 204"/>
                    <a:gd name="T3" fmla="*/ 0 h 833"/>
                    <a:gd name="T4" fmla="*/ 6 w 204"/>
                    <a:gd name="T5" fmla="*/ 0 h 833"/>
                    <a:gd name="T6" fmla="*/ 198 w 204"/>
                    <a:gd name="T7" fmla="*/ 0 h 833"/>
                    <a:gd name="T8" fmla="*/ 202 w 204"/>
                    <a:gd name="T9" fmla="*/ 0 h 833"/>
                    <a:gd name="T10" fmla="*/ 204 w 204"/>
                    <a:gd name="T11" fmla="*/ 6 h 833"/>
                    <a:gd name="T12" fmla="*/ 204 w 204"/>
                    <a:gd name="T13" fmla="*/ 827 h 833"/>
                    <a:gd name="T14" fmla="*/ 202 w 204"/>
                    <a:gd name="T15" fmla="*/ 831 h 833"/>
                    <a:gd name="T16" fmla="*/ 198 w 204"/>
                    <a:gd name="T17" fmla="*/ 833 h 833"/>
                    <a:gd name="T18" fmla="*/ 6 w 204"/>
                    <a:gd name="T19" fmla="*/ 833 h 833"/>
                    <a:gd name="T20" fmla="*/ 0 w 204"/>
                    <a:gd name="T21" fmla="*/ 831 h 833"/>
                    <a:gd name="T22" fmla="*/ 0 w 204"/>
                    <a:gd name="T23" fmla="*/ 827 h 833"/>
                    <a:gd name="T24" fmla="*/ 0 w 204"/>
                    <a:gd name="T25" fmla="*/ 6 h 833"/>
                    <a:gd name="T26" fmla="*/ 12 w 204"/>
                    <a:gd name="T27" fmla="*/ 827 h 833"/>
                    <a:gd name="T28" fmla="*/ 6 w 204"/>
                    <a:gd name="T29" fmla="*/ 821 h 833"/>
                    <a:gd name="T30" fmla="*/ 198 w 204"/>
                    <a:gd name="T31" fmla="*/ 821 h 833"/>
                    <a:gd name="T32" fmla="*/ 192 w 204"/>
                    <a:gd name="T33" fmla="*/ 827 h 833"/>
                    <a:gd name="T34" fmla="*/ 192 w 204"/>
                    <a:gd name="T35" fmla="*/ 6 h 833"/>
                    <a:gd name="T36" fmla="*/ 198 w 204"/>
                    <a:gd name="T37" fmla="*/ 11 h 833"/>
                    <a:gd name="T38" fmla="*/ 6 w 204"/>
                    <a:gd name="T39" fmla="*/ 11 h 833"/>
                    <a:gd name="T40" fmla="*/ 12 w 204"/>
                    <a:gd name="T41" fmla="*/ 6 h 833"/>
                    <a:gd name="T42" fmla="*/ 12 w 204"/>
                    <a:gd name="T43" fmla="*/ 827 h 8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4" h="83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198" y="0"/>
                      </a:lnTo>
                      <a:lnTo>
                        <a:pt x="202" y="0"/>
                      </a:lnTo>
                      <a:lnTo>
                        <a:pt x="204" y="6"/>
                      </a:lnTo>
                      <a:lnTo>
                        <a:pt x="204" y="827"/>
                      </a:lnTo>
                      <a:lnTo>
                        <a:pt x="202" y="831"/>
                      </a:lnTo>
                      <a:lnTo>
                        <a:pt x="198" y="833"/>
                      </a:lnTo>
                      <a:lnTo>
                        <a:pt x="6" y="833"/>
                      </a:lnTo>
                      <a:lnTo>
                        <a:pt x="0" y="831"/>
                      </a:lnTo>
                      <a:lnTo>
                        <a:pt x="0" y="827"/>
                      </a:lnTo>
                      <a:lnTo>
                        <a:pt x="0" y="6"/>
                      </a:lnTo>
                      <a:close/>
                      <a:moveTo>
                        <a:pt x="12" y="827"/>
                      </a:moveTo>
                      <a:lnTo>
                        <a:pt x="6" y="821"/>
                      </a:lnTo>
                      <a:lnTo>
                        <a:pt x="198" y="821"/>
                      </a:lnTo>
                      <a:lnTo>
                        <a:pt x="192" y="827"/>
                      </a:lnTo>
                      <a:lnTo>
                        <a:pt x="192" y="6"/>
                      </a:lnTo>
                      <a:lnTo>
                        <a:pt x="198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8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" name="Rectangle 10"/>
                <p:cNvSpPr>
                  <a:spLocks noChangeArrowheads="1"/>
                </p:cNvSpPr>
                <p:nvPr/>
              </p:nvSpPr>
              <p:spPr bwMode="auto">
                <a:xfrm>
                  <a:off x="3361976" y="4841875"/>
                  <a:ext cx="176400" cy="779463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" name="Freeform 11"/>
                <p:cNvSpPr>
                  <a:spLocks noEditPoints="1"/>
                </p:cNvSpPr>
                <p:nvPr/>
              </p:nvSpPr>
              <p:spPr bwMode="auto">
                <a:xfrm>
                  <a:off x="3364452" y="4839707"/>
                  <a:ext cx="176400" cy="787400"/>
                </a:xfrm>
                <a:custGeom>
                  <a:avLst/>
                  <a:gdLst>
                    <a:gd name="T0" fmla="*/ 0 w 205"/>
                    <a:gd name="T1" fmla="*/ 6 h 993"/>
                    <a:gd name="T2" fmla="*/ 0 w 205"/>
                    <a:gd name="T3" fmla="*/ 0 h 993"/>
                    <a:gd name="T4" fmla="*/ 6 w 205"/>
                    <a:gd name="T5" fmla="*/ 0 h 993"/>
                    <a:gd name="T6" fmla="*/ 200 w 205"/>
                    <a:gd name="T7" fmla="*/ 0 h 993"/>
                    <a:gd name="T8" fmla="*/ 204 w 205"/>
                    <a:gd name="T9" fmla="*/ 0 h 993"/>
                    <a:gd name="T10" fmla="*/ 205 w 205"/>
                    <a:gd name="T11" fmla="*/ 6 h 993"/>
                    <a:gd name="T12" fmla="*/ 205 w 205"/>
                    <a:gd name="T13" fmla="*/ 987 h 993"/>
                    <a:gd name="T14" fmla="*/ 204 w 205"/>
                    <a:gd name="T15" fmla="*/ 991 h 993"/>
                    <a:gd name="T16" fmla="*/ 200 w 205"/>
                    <a:gd name="T17" fmla="*/ 993 h 993"/>
                    <a:gd name="T18" fmla="*/ 6 w 205"/>
                    <a:gd name="T19" fmla="*/ 993 h 993"/>
                    <a:gd name="T20" fmla="*/ 0 w 205"/>
                    <a:gd name="T21" fmla="*/ 991 h 993"/>
                    <a:gd name="T22" fmla="*/ 0 w 205"/>
                    <a:gd name="T23" fmla="*/ 987 h 993"/>
                    <a:gd name="T24" fmla="*/ 0 w 205"/>
                    <a:gd name="T25" fmla="*/ 6 h 993"/>
                    <a:gd name="T26" fmla="*/ 12 w 205"/>
                    <a:gd name="T27" fmla="*/ 987 h 993"/>
                    <a:gd name="T28" fmla="*/ 6 w 205"/>
                    <a:gd name="T29" fmla="*/ 981 h 993"/>
                    <a:gd name="T30" fmla="*/ 200 w 205"/>
                    <a:gd name="T31" fmla="*/ 981 h 993"/>
                    <a:gd name="T32" fmla="*/ 194 w 205"/>
                    <a:gd name="T33" fmla="*/ 987 h 993"/>
                    <a:gd name="T34" fmla="*/ 194 w 205"/>
                    <a:gd name="T35" fmla="*/ 6 h 993"/>
                    <a:gd name="T36" fmla="*/ 200 w 205"/>
                    <a:gd name="T37" fmla="*/ 12 h 993"/>
                    <a:gd name="T38" fmla="*/ 6 w 205"/>
                    <a:gd name="T39" fmla="*/ 12 h 993"/>
                    <a:gd name="T40" fmla="*/ 12 w 205"/>
                    <a:gd name="T41" fmla="*/ 6 h 993"/>
                    <a:gd name="T42" fmla="*/ 12 w 205"/>
                    <a:gd name="T43" fmla="*/ 987 h 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5" h="99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00" y="0"/>
                      </a:lnTo>
                      <a:lnTo>
                        <a:pt x="204" y="0"/>
                      </a:lnTo>
                      <a:lnTo>
                        <a:pt x="205" y="6"/>
                      </a:lnTo>
                      <a:lnTo>
                        <a:pt x="205" y="987"/>
                      </a:lnTo>
                      <a:lnTo>
                        <a:pt x="204" y="991"/>
                      </a:lnTo>
                      <a:lnTo>
                        <a:pt x="200" y="993"/>
                      </a:lnTo>
                      <a:lnTo>
                        <a:pt x="6" y="993"/>
                      </a:lnTo>
                      <a:lnTo>
                        <a:pt x="0" y="991"/>
                      </a:lnTo>
                      <a:lnTo>
                        <a:pt x="0" y="987"/>
                      </a:lnTo>
                      <a:lnTo>
                        <a:pt x="0" y="6"/>
                      </a:lnTo>
                      <a:close/>
                      <a:moveTo>
                        <a:pt x="12" y="987"/>
                      </a:moveTo>
                      <a:lnTo>
                        <a:pt x="6" y="981"/>
                      </a:lnTo>
                      <a:lnTo>
                        <a:pt x="200" y="981"/>
                      </a:lnTo>
                      <a:lnTo>
                        <a:pt x="194" y="987"/>
                      </a:lnTo>
                      <a:lnTo>
                        <a:pt x="194" y="6"/>
                      </a:lnTo>
                      <a:lnTo>
                        <a:pt x="200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98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" name="Rectangle 12"/>
                <p:cNvSpPr>
                  <a:spLocks noChangeArrowheads="1"/>
                </p:cNvSpPr>
                <p:nvPr/>
              </p:nvSpPr>
              <p:spPr bwMode="auto">
                <a:xfrm>
                  <a:off x="3644734" y="4583113"/>
                  <a:ext cx="176400" cy="103822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" name="Freeform 13"/>
                <p:cNvSpPr>
                  <a:spLocks noEditPoints="1"/>
                </p:cNvSpPr>
                <p:nvPr/>
              </p:nvSpPr>
              <p:spPr bwMode="auto">
                <a:xfrm>
                  <a:off x="3644035" y="4578350"/>
                  <a:ext cx="176400" cy="1046163"/>
                </a:xfrm>
                <a:custGeom>
                  <a:avLst/>
                  <a:gdLst>
                    <a:gd name="T0" fmla="*/ 0 w 205"/>
                    <a:gd name="T1" fmla="*/ 6 h 1319"/>
                    <a:gd name="T2" fmla="*/ 0 w 205"/>
                    <a:gd name="T3" fmla="*/ 0 h 1319"/>
                    <a:gd name="T4" fmla="*/ 6 w 205"/>
                    <a:gd name="T5" fmla="*/ 0 h 1319"/>
                    <a:gd name="T6" fmla="*/ 200 w 205"/>
                    <a:gd name="T7" fmla="*/ 0 h 1319"/>
                    <a:gd name="T8" fmla="*/ 203 w 205"/>
                    <a:gd name="T9" fmla="*/ 0 h 1319"/>
                    <a:gd name="T10" fmla="*/ 205 w 205"/>
                    <a:gd name="T11" fmla="*/ 6 h 1319"/>
                    <a:gd name="T12" fmla="*/ 205 w 205"/>
                    <a:gd name="T13" fmla="*/ 1313 h 1319"/>
                    <a:gd name="T14" fmla="*/ 203 w 205"/>
                    <a:gd name="T15" fmla="*/ 1317 h 1319"/>
                    <a:gd name="T16" fmla="*/ 200 w 205"/>
                    <a:gd name="T17" fmla="*/ 1319 h 1319"/>
                    <a:gd name="T18" fmla="*/ 6 w 205"/>
                    <a:gd name="T19" fmla="*/ 1319 h 1319"/>
                    <a:gd name="T20" fmla="*/ 0 w 205"/>
                    <a:gd name="T21" fmla="*/ 1317 h 1319"/>
                    <a:gd name="T22" fmla="*/ 0 w 205"/>
                    <a:gd name="T23" fmla="*/ 1313 h 1319"/>
                    <a:gd name="T24" fmla="*/ 0 w 205"/>
                    <a:gd name="T25" fmla="*/ 6 h 1319"/>
                    <a:gd name="T26" fmla="*/ 11 w 205"/>
                    <a:gd name="T27" fmla="*/ 1313 h 1319"/>
                    <a:gd name="T28" fmla="*/ 6 w 205"/>
                    <a:gd name="T29" fmla="*/ 1307 h 1319"/>
                    <a:gd name="T30" fmla="*/ 200 w 205"/>
                    <a:gd name="T31" fmla="*/ 1307 h 1319"/>
                    <a:gd name="T32" fmla="*/ 194 w 205"/>
                    <a:gd name="T33" fmla="*/ 1313 h 1319"/>
                    <a:gd name="T34" fmla="*/ 194 w 205"/>
                    <a:gd name="T35" fmla="*/ 6 h 1319"/>
                    <a:gd name="T36" fmla="*/ 200 w 205"/>
                    <a:gd name="T37" fmla="*/ 12 h 1319"/>
                    <a:gd name="T38" fmla="*/ 6 w 205"/>
                    <a:gd name="T39" fmla="*/ 12 h 1319"/>
                    <a:gd name="T40" fmla="*/ 11 w 205"/>
                    <a:gd name="T41" fmla="*/ 6 h 1319"/>
                    <a:gd name="T42" fmla="*/ 11 w 205"/>
                    <a:gd name="T43" fmla="*/ 1313 h 1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05" h="1319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00" y="0"/>
                      </a:lnTo>
                      <a:lnTo>
                        <a:pt x="203" y="0"/>
                      </a:lnTo>
                      <a:lnTo>
                        <a:pt x="205" y="6"/>
                      </a:lnTo>
                      <a:lnTo>
                        <a:pt x="205" y="1313"/>
                      </a:lnTo>
                      <a:lnTo>
                        <a:pt x="203" y="1317"/>
                      </a:lnTo>
                      <a:lnTo>
                        <a:pt x="200" y="1319"/>
                      </a:lnTo>
                      <a:lnTo>
                        <a:pt x="6" y="1319"/>
                      </a:lnTo>
                      <a:lnTo>
                        <a:pt x="0" y="1317"/>
                      </a:lnTo>
                      <a:lnTo>
                        <a:pt x="0" y="1313"/>
                      </a:lnTo>
                      <a:lnTo>
                        <a:pt x="0" y="6"/>
                      </a:lnTo>
                      <a:close/>
                      <a:moveTo>
                        <a:pt x="11" y="1313"/>
                      </a:moveTo>
                      <a:lnTo>
                        <a:pt x="6" y="1307"/>
                      </a:lnTo>
                      <a:lnTo>
                        <a:pt x="200" y="1307"/>
                      </a:lnTo>
                      <a:lnTo>
                        <a:pt x="194" y="1313"/>
                      </a:lnTo>
                      <a:lnTo>
                        <a:pt x="194" y="6"/>
                      </a:lnTo>
                      <a:lnTo>
                        <a:pt x="200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31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" name="Freeform 14"/>
                <p:cNvSpPr>
                  <a:spLocks noEditPoints="1"/>
                </p:cNvSpPr>
                <p:nvPr/>
              </p:nvSpPr>
              <p:spPr bwMode="auto">
                <a:xfrm>
                  <a:off x="3066487" y="4781450"/>
                  <a:ext cx="57150" cy="363538"/>
                </a:xfrm>
                <a:custGeom>
                  <a:avLst/>
                  <a:gdLst>
                    <a:gd name="T0" fmla="*/ 31 w 73"/>
                    <a:gd name="T1" fmla="*/ 453 h 459"/>
                    <a:gd name="T2" fmla="*/ 31 w 73"/>
                    <a:gd name="T3" fmla="*/ 231 h 459"/>
                    <a:gd name="T4" fmla="*/ 31 w 73"/>
                    <a:gd name="T5" fmla="*/ 6 h 459"/>
                    <a:gd name="T6" fmla="*/ 43 w 73"/>
                    <a:gd name="T7" fmla="*/ 6 h 459"/>
                    <a:gd name="T8" fmla="*/ 43 w 73"/>
                    <a:gd name="T9" fmla="*/ 231 h 459"/>
                    <a:gd name="T10" fmla="*/ 43 w 73"/>
                    <a:gd name="T11" fmla="*/ 453 h 459"/>
                    <a:gd name="T12" fmla="*/ 31 w 73"/>
                    <a:gd name="T13" fmla="*/ 453 h 459"/>
                    <a:gd name="T14" fmla="*/ 0 w 73"/>
                    <a:gd name="T15" fmla="*/ 447 h 459"/>
                    <a:gd name="T16" fmla="*/ 73 w 73"/>
                    <a:gd name="T17" fmla="*/ 447 h 459"/>
                    <a:gd name="T18" fmla="*/ 73 w 73"/>
                    <a:gd name="T19" fmla="*/ 459 h 459"/>
                    <a:gd name="T20" fmla="*/ 0 w 73"/>
                    <a:gd name="T21" fmla="*/ 459 h 459"/>
                    <a:gd name="T22" fmla="*/ 0 w 73"/>
                    <a:gd name="T23" fmla="*/ 447 h 459"/>
                    <a:gd name="T24" fmla="*/ 0 w 73"/>
                    <a:gd name="T25" fmla="*/ 0 h 459"/>
                    <a:gd name="T26" fmla="*/ 73 w 73"/>
                    <a:gd name="T27" fmla="*/ 0 h 459"/>
                    <a:gd name="T28" fmla="*/ 73 w 73"/>
                    <a:gd name="T29" fmla="*/ 12 h 459"/>
                    <a:gd name="T30" fmla="*/ 0 w 73"/>
                    <a:gd name="T31" fmla="*/ 12 h 459"/>
                    <a:gd name="T32" fmla="*/ 0 w 73"/>
                    <a:gd name="T33" fmla="*/ 0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459">
                      <a:moveTo>
                        <a:pt x="31" y="453"/>
                      </a:moveTo>
                      <a:lnTo>
                        <a:pt x="31" y="231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231"/>
                      </a:lnTo>
                      <a:lnTo>
                        <a:pt x="43" y="453"/>
                      </a:lnTo>
                      <a:lnTo>
                        <a:pt x="31" y="453"/>
                      </a:lnTo>
                      <a:close/>
                      <a:moveTo>
                        <a:pt x="0" y="447"/>
                      </a:moveTo>
                      <a:lnTo>
                        <a:pt x="73" y="447"/>
                      </a:lnTo>
                      <a:lnTo>
                        <a:pt x="73" y="459"/>
                      </a:lnTo>
                      <a:lnTo>
                        <a:pt x="0" y="459"/>
                      </a:lnTo>
                      <a:lnTo>
                        <a:pt x="0" y="447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" name="Freeform 15"/>
                <p:cNvSpPr>
                  <a:spLocks noEditPoints="1"/>
                </p:cNvSpPr>
                <p:nvPr/>
              </p:nvSpPr>
              <p:spPr bwMode="auto">
                <a:xfrm>
                  <a:off x="3424870" y="4687887"/>
                  <a:ext cx="55563" cy="307975"/>
                </a:xfrm>
                <a:custGeom>
                  <a:avLst/>
                  <a:gdLst>
                    <a:gd name="T0" fmla="*/ 31 w 71"/>
                    <a:gd name="T1" fmla="*/ 382 h 388"/>
                    <a:gd name="T2" fmla="*/ 31 w 71"/>
                    <a:gd name="T3" fmla="*/ 194 h 388"/>
                    <a:gd name="T4" fmla="*/ 31 w 71"/>
                    <a:gd name="T5" fmla="*/ 6 h 388"/>
                    <a:gd name="T6" fmla="*/ 42 w 71"/>
                    <a:gd name="T7" fmla="*/ 6 h 388"/>
                    <a:gd name="T8" fmla="*/ 42 w 71"/>
                    <a:gd name="T9" fmla="*/ 194 h 388"/>
                    <a:gd name="T10" fmla="*/ 42 w 71"/>
                    <a:gd name="T11" fmla="*/ 382 h 388"/>
                    <a:gd name="T12" fmla="*/ 31 w 71"/>
                    <a:gd name="T13" fmla="*/ 382 h 388"/>
                    <a:gd name="T14" fmla="*/ 0 w 71"/>
                    <a:gd name="T15" fmla="*/ 377 h 388"/>
                    <a:gd name="T16" fmla="*/ 71 w 71"/>
                    <a:gd name="T17" fmla="*/ 377 h 388"/>
                    <a:gd name="T18" fmla="*/ 71 w 71"/>
                    <a:gd name="T19" fmla="*/ 388 h 388"/>
                    <a:gd name="T20" fmla="*/ 0 w 71"/>
                    <a:gd name="T21" fmla="*/ 388 h 388"/>
                    <a:gd name="T22" fmla="*/ 0 w 71"/>
                    <a:gd name="T23" fmla="*/ 377 h 388"/>
                    <a:gd name="T24" fmla="*/ 0 w 71"/>
                    <a:gd name="T25" fmla="*/ 0 h 388"/>
                    <a:gd name="T26" fmla="*/ 71 w 71"/>
                    <a:gd name="T27" fmla="*/ 0 h 388"/>
                    <a:gd name="T28" fmla="*/ 71 w 71"/>
                    <a:gd name="T29" fmla="*/ 12 h 388"/>
                    <a:gd name="T30" fmla="*/ 0 w 71"/>
                    <a:gd name="T31" fmla="*/ 12 h 388"/>
                    <a:gd name="T32" fmla="*/ 0 w 71"/>
                    <a:gd name="T33" fmla="*/ 0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88">
                      <a:moveTo>
                        <a:pt x="31" y="382"/>
                      </a:moveTo>
                      <a:lnTo>
                        <a:pt x="31" y="194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94"/>
                      </a:lnTo>
                      <a:lnTo>
                        <a:pt x="42" y="382"/>
                      </a:lnTo>
                      <a:lnTo>
                        <a:pt x="31" y="382"/>
                      </a:lnTo>
                      <a:close/>
                      <a:moveTo>
                        <a:pt x="0" y="377"/>
                      </a:moveTo>
                      <a:lnTo>
                        <a:pt x="71" y="377"/>
                      </a:lnTo>
                      <a:lnTo>
                        <a:pt x="71" y="388"/>
                      </a:lnTo>
                      <a:lnTo>
                        <a:pt x="0" y="388"/>
                      </a:lnTo>
                      <a:lnTo>
                        <a:pt x="0" y="377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Freeform 16"/>
                <p:cNvSpPr>
                  <a:spLocks noEditPoints="1"/>
                </p:cNvSpPr>
                <p:nvPr/>
              </p:nvSpPr>
              <p:spPr bwMode="auto">
                <a:xfrm>
                  <a:off x="3704359" y="4292600"/>
                  <a:ext cx="57150" cy="579438"/>
                </a:xfrm>
                <a:custGeom>
                  <a:avLst/>
                  <a:gdLst>
                    <a:gd name="T0" fmla="*/ 31 w 73"/>
                    <a:gd name="T1" fmla="*/ 726 h 732"/>
                    <a:gd name="T2" fmla="*/ 31 w 73"/>
                    <a:gd name="T3" fmla="*/ 367 h 732"/>
                    <a:gd name="T4" fmla="*/ 31 w 73"/>
                    <a:gd name="T5" fmla="*/ 6 h 732"/>
                    <a:gd name="T6" fmla="*/ 42 w 73"/>
                    <a:gd name="T7" fmla="*/ 6 h 732"/>
                    <a:gd name="T8" fmla="*/ 42 w 73"/>
                    <a:gd name="T9" fmla="*/ 367 h 732"/>
                    <a:gd name="T10" fmla="*/ 42 w 73"/>
                    <a:gd name="T11" fmla="*/ 726 h 732"/>
                    <a:gd name="T12" fmla="*/ 31 w 73"/>
                    <a:gd name="T13" fmla="*/ 726 h 732"/>
                    <a:gd name="T14" fmla="*/ 0 w 73"/>
                    <a:gd name="T15" fmla="*/ 720 h 732"/>
                    <a:gd name="T16" fmla="*/ 73 w 73"/>
                    <a:gd name="T17" fmla="*/ 720 h 732"/>
                    <a:gd name="T18" fmla="*/ 73 w 73"/>
                    <a:gd name="T19" fmla="*/ 732 h 732"/>
                    <a:gd name="T20" fmla="*/ 0 w 73"/>
                    <a:gd name="T21" fmla="*/ 732 h 732"/>
                    <a:gd name="T22" fmla="*/ 0 w 73"/>
                    <a:gd name="T23" fmla="*/ 720 h 732"/>
                    <a:gd name="T24" fmla="*/ 0 w 73"/>
                    <a:gd name="T25" fmla="*/ 0 h 732"/>
                    <a:gd name="T26" fmla="*/ 73 w 73"/>
                    <a:gd name="T27" fmla="*/ 0 h 732"/>
                    <a:gd name="T28" fmla="*/ 73 w 73"/>
                    <a:gd name="T29" fmla="*/ 12 h 732"/>
                    <a:gd name="T30" fmla="*/ 0 w 73"/>
                    <a:gd name="T31" fmla="*/ 12 h 732"/>
                    <a:gd name="T32" fmla="*/ 0 w 73"/>
                    <a:gd name="T33" fmla="*/ 0 h 7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732">
                      <a:moveTo>
                        <a:pt x="31" y="726"/>
                      </a:moveTo>
                      <a:lnTo>
                        <a:pt x="31" y="367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367"/>
                      </a:lnTo>
                      <a:lnTo>
                        <a:pt x="42" y="726"/>
                      </a:lnTo>
                      <a:lnTo>
                        <a:pt x="31" y="726"/>
                      </a:lnTo>
                      <a:close/>
                      <a:moveTo>
                        <a:pt x="0" y="720"/>
                      </a:moveTo>
                      <a:lnTo>
                        <a:pt x="73" y="720"/>
                      </a:lnTo>
                      <a:lnTo>
                        <a:pt x="73" y="732"/>
                      </a:lnTo>
                      <a:lnTo>
                        <a:pt x="0" y="732"/>
                      </a:lnTo>
                      <a:lnTo>
                        <a:pt x="0" y="720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Rectangle 17"/>
                <p:cNvSpPr>
                  <a:spLocks noChangeArrowheads="1"/>
                </p:cNvSpPr>
                <p:nvPr/>
              </p:nvSpPr>
              <p:spPr bwMode="auto">
                <a:xfrm>
                  <a:off x="2894013" y="4213225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" name="Freeform 18"/>
                <p:cNvSpPr>
                  <a:spLocks noEditPoints="1"/>
                </p:cNvSpPr>
                <p:nvPr/>
              </p:nvSpPr>
              <p:spPr bwMode="auto">
                <a:xfrm>
                  <a:off x="2898775" y="4208463"/>
                  <a:ext cx="39688" cy="1416050"/>
                </a:xfrm>
                <a:custGeom>
                  <a:avLst/>
                  <a:gdLst>
                    <a:gd name="T0" fmla="*/ 0 w 50"/>
                    <a:gd name="T1" fmla="*/ 1773 h 1785"/>
                    <a:gd name="T2" fmla="*/ 50 w 50"/>
                    <a:gd name="T3" fmla="*/ 1773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3 h 1785"/>
                    <a:gd name="T10" fmla="*/ 0 w 50"/>
                    <a:gd name="T11" fmla="*/ 1418 h 1785"/>
                    <a:gd name="T12" fmla="*/ 50 w 50"/>
                    <a:gd name="T13" fmla="*/ 1418 h 1785"/>
                    <a:gd name="T14" fmla="*/ 50 w 50"/>
                    <a:gd name="T15" fmla="*/ 1430 h 1785"/>
                    <a:gd name="T16" fmla="*/ 0 w 50"/>
                    <a:gd name="T17" fmla="*/ 1430 h 1785"/>
                    <a:gd name="T18" fmla="*/ 0 w 50"/>
                    <a:gd name="T19" fmla="*/ 1418 h 1785"/>
                    <a:gd name="T20" fmla="*/ 0 w 50"/>
                    <a:gd name="T21" fmla="*/ 1063 h 1785"/>
                    <a:gd name="T22" fmla="*/ 50 w 50"/>
                    <a:gd name="T23" fmla="*/ 1063 h 1785"/>
                    <a:gd name="T24" fmla="*/ 50 w 50"/>
                    <a:gd name="T25" fmla="*/ 1075 h 1785"/>
                    <a:gd name="T26" fmla="*/ 0 w 50"/>
                    <a:gd name="T27" fmla="*/ 1075 h 1785"/>
                    <a:gd name="T28" fmla="*/ 0 w 50"/>
                    <a:gd name="T29" fmla="*/ 1063 h 1785"/>
                    <a:gd name="T30" fmla="*/ 0 w 50"/>
                    <a:gd name="T31" fmla="*/ 708 h 1785"/>
                    <a:gd name="T32" fmla="*/ 50 w 50"/>
                    <a:gd name="T33" fmla="*/ 708 h 1785"/>
                    <a:gd name="T34" fmla="*/ 50 w 50"/>
                    <a:gd name="T35" fmla="*/ 720 h 1785"/>
                    <a:gd name="T36" fmla="*/ 0 w 50"/>
                    <a:gd name="T37" fmla="*/ 720 h 1785"/>
                    <a:gd name="T38" fmla="*/ 0 w 50"/>
                    <a:gd name="T39" fmla="*/ 708 h 1785"/>
                    <a:gd name="T40" fmla="*/ 0 w 50"/>
                    <a:gd name="T41" fmla="*/ 355 h 1785"/>
                    <a:gd name="T42" fmla="*/ 50 w 50"/>
                    <a:gd name="T43" fmla="*/ 355 h 1785"/>
                    <a:gd name="T44" fmla="*/ 50 w 50"/>
                    <a:gd name="T45" fmla="*/ 366 h 1785"/>
                    <a:gd name="T46" fmla="*/ 0 w 50"/>
                    <a:gd name="T47" fmla="*/ 366 h 1785"/>
                    <a:gd name="T48" fmla="*/ 0 w 50"/>
                    <a:gd name="T49" fmla="*/ 355 h 1785"/>
                    <a:gd name="T50" fmla="*/ 0 w 50"/>
                    <a:gd name="T51" fmla="*/ 0 h 1785"/>
                    <a:gd name="T52" fmla="*/ 50 w 50"/>
                    <a:gd name="T53" fmla="*/ 0 h 1785"/>
                    <a:gd name="T54" fmla="*/ 50 w 50"/>
                    <a:gd name="T55" fmla="*/ 11 h 1785"/>
                    <a:gd name="T56" fmla="*/ 0 w 50"/>
                    <a:gd name="T57" fmla="*/ 11 h 1785"/>
                    <a:gd name="T58" fmla="*/ 0 w 50"/>
                    <a:gd name="T5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0" h="1785">
                      <a:moveTo>
                        <a:pt x="0" y="1773"/>
                      </a:moveTo>
                      <a:lnTo>
                        <a:pt x="50" y="1773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3"/>
                      </a:lnTo>
                      <a:close/>
                      <a:moveTo>
                        <a:pt x="0" y="1418"/>
                      </a:moveTo>
                      <a:lnTo>
                        <a:pt x="50" y="1418"/>
                      </a:lnTo>
                      <a:lnTo>
                        <a:pt x="50" y="1430"/>
                      </a:lnTo>
                      <a:lnTo>
                        <a:pt x="0" y="1430"/>
                      </a:lnTo>
                      <a:lnTo>
                        <a:pt x="0" y="1418"/>
                      </a:lnTo>
                      <a:close/>
                      <a:moveTo>
                        <a:pt x="0" y="1063"/>
                      </a:moveTo>
                      <a:lnTo>
                        <a:pt x="50" y="1063"/>
                      </a:lnTo>
                      <a:lnTo>
                        <a:pt x="50" y="1075"/>
                      </a:lnTo>
                      <a:lnTo>
                        <a:pt x="0" y="1075"/>
                      </a:lnTo>
                      <a:lnTo>
                        <a:pt x="0" y="1063"/>
                      </a:lnTo>
                      <a:close/>
                      <a:moveTo>
                        <a:pt x="0" y="708"/>
                      </a:moveTo>
                      <a:lnTo>
                        <a:pt x="50" y="708"/>
                      </a:lnTo>
                      <a:lnTo>
                        <a:pt x="50" y="720"/>
                      </a:lnTo>
                      <a:lnTo>
                        <a:pt x="0" y="720"/>
                      </a:lnTo>
                      <a:lnTo>
                        <a:pt x="0" y="708"/>
                      </a:lnTo>
                      <a:close/>
                      <a:moveTo>
                        <a:pt x="0" y="355"/>
                      </a:moveTo>
                      <a:lnTo>
                        <a:pt x="50" y="355"/>
                      </a:lnTo>
                      <a:lnTo>
                        <a:pt x="50" y="366"/>
                      </a:lnTo>
                      <a:lnTo>
                        <a:pt x="0" y="366"/>
                      </a:lnTo>
                      <a:lnTo>
                        <a:pt x="0" y="355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" name="Rectangle 19"/>
                <p:cNvSpPr>
                  <a:spLocks noChangeArrowheads="1"/>
                </p:cNvSpPr>
                <p:nvPr/>
              </p:nvSpPr>
              <p:spPr bwMode="auto">
                <a:xfrm>
                  <a:off x="2898775" y="5616575"/>
                  <a:ext cx="1098000" cy="7938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" name="Rectangle 22"/>
                <p:cNvSpPr>
                  <a:spLocks noChangeArrowheads="1"/>
                </p:cNvSpPr>
                <p:nvPr/>
              </p:nvSpPr>
              <p:spPr bwMode="auto">
                <a:xfrm>
                  <a:off x="2822845" y="5532007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0" name="Rectangle 23"/>
                <p:cNvSpPr>
                  <a:spLocks noChangeArrowheads="1"/>
                </p:cNvSpPr>
                <p:nvPr/>
              </p:nvSpPr>
              <p:spPr bwMode="auto">
                <a:xfrm>
                  <a:off x="2812927" y="5258116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1" name="Rectangle 24"/>
                <p:cNvSpPr>
                  <a:spLocks noChangeArrowheads="1"/>
                </p:cNvSpPr>
                <p:nvPr/>
              </p:nvSpPr>
              <p:spPr bwMode="auto">
                <a:xfrm>
                  <a:off x="2812927" y="4975541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2" name="Rectangle 25"/>
                <p:cNvSpPr>
                  <a:spLocks noChangeArrowheads="1"/>
                </p:cNvSpPr>
                <p:nvPr/>
              </p:nvSpPr>
              <p:spPr bwMode="auto">
                <a:xfrm>
                  <a:off x="2812927" y="469455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3" name="Rectangle 26"/>
                <p:cNvSpPr>
                  <a:spLocks noChangeArrowheads="1"/>
                </p:cNvSpPr>
                <p:nvPr/>
              </p:nvSpPr>
              <p:spPr bwMode="auto">
                <a:xfrm>
                  <a:off x="2812927" y="4413566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" name="Rectangle 27"/>
                <p:cNvSpPr>
                  <a:spLocks noChangeArrowheads="1"/>
                </p:cNvSpPr>
                <p:nvPr/>
              </p:nvSpPr>
              <p:spPr bwMode="auto">
                <a:xfrm>
                  <a:off x="2791155" y="413723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2" name="Rectangle 34"/>
                <p:cNvSpPr>
                  <a:spLocks noChangeArrowheads="1"/>
                </p:cNvSpPr>
                <p:nvPr/>
              </p:nvSpPr>
              <p:spPr bwMode="auto">
                <a:xfrm>
                  <a:off x="2953954" y="4033173"/>
                  <a:ext cx="392736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en-US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A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cacb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61" name="直線コネクタ 360"/>
              <p:cNvCxnSpPr/>
              <p:nvPr/>
            </p:nvCxnSpPr>
            <p:spPr>
              <a:xfrm>
                <a:off x="2555924" y="721692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6" name="テキスト ボックス 275"/>
            <p:cNvSpPr txBox="1"/>
            <p:nvPr/>
          </p:nvSpPr>
          <p:spPr>
            <a:xfrm rot="16200000">
              <a:off x="1789000" y="109742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-5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464676" y="2138009"/>
            <a:ext cx="1395962" cy="1613521"/>
            <a:chOff x="464676" y="2138009"/>
            <a:chExt cx="1395962" cy="1613521"/>
          </a:xfrm>
        </p:grpSpPr>
        <p:grpSp>
          <p:nvGrpSpPr>
            <p:cNvPr id="693" name="グループ化 692"/>
            <p:cNvGrpSpPr/>
            <p:nvPr/>
          </p:nvGrpSpPr>
          <p:grpSpPr>
            <a:xfrm>
              <a:off x="665831" y="2138009"/>
              <a:ext cx="1194807" cy="1613521"/>
              <a:chOff x="3529156" y="3873061"/>
              <a:chExt cx="1194807" cy="1613521"/>
            </a:xfrm>
          </p:grpSpPr>
          <p:grpSp>
            <p:nvGrpSpPr>
              <p:cNvPr id="689" name="グループ化 688"/>
              <p:cNvGrpSpPr/>
              <p:nvPr/>
            </p:nvGrpSpPr>
            <p:grpSpPr>
              <a:xfrm>
                <a:off x="3529156" y="3873061"/>
                <a:ext cx="1194807" cy="1613521"/>
                <a:chOff x="3656043" y="3853601"/>
                <a:chExt cx="1194807" cy="1613521"/>
              </a:xfrm>
            </p:grpSpPr>
            <p:sp>
              <p:nvSpPr>
                <p:cNvPr id="625" name="Rectangle 354"/>
                <p:cNvSpPr>
                  <a:spLocks noChangeArrowheads="1"/>
                </p:cNvSpPr>
                <p:nvPr/>
              </p:nvSpPr>
              <p:spPr bwMode="auto">
                <a:xfrm>
                  <a:off x="3831342" y="4403725"/>
                  <a:ext cx="176400" cy="10414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6" name="Freeform 355"/>
                <p:cNvSpPr>
                  <a:spLocks noEditPoints="1"/>
                </p:cNvSpPr>
                <p:nvPr/>
              </p:nvSpPr>
              <p:spPr bwMode="auto">
                <a:xfrm>
                  <a:off x="3875088" y="4398963"/>
                  <a:ext cx="176400" cy="1050925"/>
                </a:xfrm>
                <a:custGeom>
                  <a:avLst/>
                  <a:gdLst>
                    <a:gd name="T0" fmla="*/ 0 w 226"/>
                    <a:gd name="T1" fmla="*/ 6 h 1323"/>
                    <a:gd name="T2" fmla="*/ 0 w 226"/>
                    <a:gd name="T3" fmla="*/ 0 h 1323"/>
                    <a:gd name="T4" fmla="*/ 5 w 226"/>
                    <a:gd name="T5" fmla="*/ 0 h 1323"/>
                    <a:gd name="T6" fmla="*/ 220 w 226"/>
                    <a:gd name="T7" fmla="*/ 0 h 1323"/>
                    <a:gd name="T8" fmla="*/ 224 w 226"/>
                    <a:gd name="T9" fmla="*/ 0 h 1323"/>
                    <a:gd name="T10" fmla="*/ 226 w 226"/>
                    <a:gd name="T11" fmla="*/ 6 h 1323"/>
                    <a:gd name="T12" fmla="*/ 226 w 226"/>
                    <a:gd name="T13" fmla="*/ 1318 h 1323"/>
                    <a:gd name="T14" fmla="*/ 224 w 226"/>
                    <a:gd name="T15" fmla="*/ 1321 h 1323"/>
                    <a:gd name="T16" fmla="*/ 220 w 226"/>
                    <a:gd name="T17" fmla="*/ 1323 h 1323"/>
                    <a:gd name="T18" fmla="*/ 5 w 226"/>
                    <a:gd name="T19" fmla="*/ 1323 h 1323"/>
                    <a:gd name="T20" fmla="*/ 0 w 226"/>
                    <a:gd name="T21" fmla="*/ 1321 h 1323"/>
                    <a:gd name="T22" fmla="*/ 0 w 226"/>
                    <a:gd name="T23" fmla="*/ 1318 h 1323"/>
                    <a:gd name="T24" fmla="*/ 0 w 226"/>
                    <a:gd name="T25" fmla="*/ 6 h 1323"/>
                    <a:gd name="T26" fmla="*/ 11 w 226"/>
                    <a:gd name="T27" fmla="*/ 1318 h 1323"/>
                    <a:gd name="T28" fmla="*/ 5 w 226"/>
                    <a:gd name="T29" fmla="*/ 1312 h 1323"/>
                    <a:gd name="T30" fmla="*/ 220 w 226"/>
                    <a:gd name="T31" fmla="*/ 1312 h 1323"/>
                    <a:gd name="T32" fmla="*/ 215 w 226"/>
                    <a:gd name="T33" fmla="*/ 1318 h 1323"/>
                    <a:gd name="T34" fmla="*/ 215 w 226"/>
                    <a:gd name="T35" fmla="*/ 6 h 1323"/>
                    <a:gd name="T36" fmla="*/ 220 w 226"/>
                    <a:gd name="T37" fmla="*/ 12 h 1323"/>
                    <a:gd name="T38" fmla="*/ 5 w 226"/>
                    <a:gd name="T39" fmla="*/ 12 h 1323"/>
                    <a:gd name="T40" fmla="*/ 11 w 226"/>
                    <a:gd name="T41" fmla="*/ 6 h 1323"/>
                    <a:gd name="T42" fmla="*/ 11 w 226"/>
                    <a:gd name="T43" fmla="*/ 1318 h 1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132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0" y="0"/>
                      </a:lnTo>
                      <a:lnTo>
                        <a:pt x="224" y="0"/>
                      </a:lnTo>
                      <a:lnTo>
                        <a:pt x="226" y="6"/>
                      </a:lnTo>
                      <a:lnTo>
                        <a:pt x="226" y="1318"/>
                      </a:lnTo>
                      <a:lnTo>
                        <a:pt x="224" y="1321"/>
                      </a:lnTo>
                      <a:lnTo>
                        <a:pt x="220" y="1323"/>
                      </a:lnTo>
                      <a:lnTo>
                        <a:pt x="5" y="1323"/>
                      </a:lnTo>
                      <a:lnTo>
                        <a:pt x="0" y="1321"/>
                      </a:lnTo>
                      <a:lnTo>
                        <a:pt x="0" y="1318"/>
                      </a:lnTo>
                      <a:lnTo>
                        <a:pt x="0" y="6"/>
                      </a:lnTo>
                      <a:close/>
                      <a:moveTo>
                        <a:pt x="11" y="1318"/>
                      </a:moveTo>
                      <a:lnTo>
                        <a:pt x="5" y="1312"/>
                      </a:lnTo>
                      <a:lnTo>
                        <a:pt x="220" y="1312"/>
                      </a:lnTo>
                      <a:lnTo>
                        <a:pt x="215" y="1318"/>
                      </a:lnTo>
                      <a:lnTo>
                        <a:pt x="215" y="6"/>
                      </a:lnTo>
                      <a:lnTo>
                        <a:pt x="220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13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7" name="Rectangle 356"/>
                <p:cNvSpPr>
                  <a:spLocks noChangeArrowheads="1"/>
                </p:cNvSpPr>
                <p:nvPr/>
              </p:nvSpPr>
              <p:spPr bwMode="auto">
                <a:xfrm>
                  <a:off x="4210535" y="4362450"/>
                  <a:ext cx="176400" cy="1087437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8" name="Freeform 357"/>
                <p:cNvSpPr>
                  <a:spLocks noEditPoints="1"/>
                </p:cNvSpPr>
                <p:nvPr/>
              </p:nvSpPr>
              <p:spPr bwMode="auto">
                <a:xfrm>
                  <a:off x="4207353" y="4352925"/>
                  <a:ext cx="176400" cy="1096962"/>
                </a:xfrm>
                <a:custGeom>
                  <a:avLst/>
                  <a:gdLst>
                    <a:gd name="T0" fmla="*/ 0 w 227"/>
                    <a:gd name="T1" fmla="*/ 6 h 1381"/>
                    <a:gd name="T2" fmla="*/ 0 w 227"/>
                    <a:gd name="T3" fmla="*/ 0 h 1381"/>
                    <a:gd name="T4" fmla="*/ 6 w 227"/>
                    <a:gd name="T5" fmla="*/ 0 h 1381"/>
                    <a:gd name="T6" fmla="*/ 221 w 227"/>
                    <a:gd name="T7" fmla="*/ 0 h 1381"/>
                    <a:gd name="T8" fmla="*/ 225 w 227"/>
                    <a:gd name="T9" fmla="*/ 0 h 1381"/>
                    <a:gd name="T10" fmla="*/ 227 w 227"/>
                    <a:gd name="T11" fmla="*/ 6 h 1381"/>
                    <a:gd name="T12" fmla="*/ 227 w 227"/>
                    <a:gd name="T13" fmla="*/ 1376 h 1381"/>
                    <a:gd name="T14" fmla="*/ 225 w 227"/>
                    <a:gd name="T15" fmla="*/ 1379 h 1381"/>
                    <a:gd name="T16" fmla="*/ 221 w 227"/>
                    <a:gd name="T17" fmla="*/ 1381 h 1381"/>
                    <a:gd name="T18" fmla="*/ 6 w 227"/>
                    <a:gd name="T19" fmla="*/ 1381 h 1381"/>
                    <a:gd name="T20" fmla="*/ 0 w 227"/>
                    <a:gd name="T21" fmla="*/ 1379 h 1381"/>
                    <a:gd name="T22" fmla="*/ 0 w 227"/>
                    <a:gd name="T23" fmla="*/ 1376 h 1381"/>
                    <a:gd name="T24" fmla="*/ 0 w 227"/>
                    <a:gd name="T25" fmla="*/ 6 h 1381"/>
                    <a:gd name="T26" fmla="*/ 12 w 227"/>
                    <a:gd name="T27" fmla="*/ 1376 h 1381"/>
                    <a:gd name="T28" fmla="*/ 6 w 227"/>
                    <a:gd name="T29" fmla="*/ 1370 h 1381"/>
                    <a:gd name="T30" fmla="*/ 221 w 227"/>
                    <a:gd name="T31" fmla="*/ 1370 h 1381"/>
                    <a:gd name="T32" fmla="*/ 215 w 227"/>
                    <a:gd name="T33" fmla="*/ 1376 h 1381"/>
                    <a:gd name="T34" fmla="*/ 215 w 227"/>
                    <a:gd name="T35" fmla="*/ 6 h 1381"/>
                    <a:gd name="T36" fmla="*/ 221 w 227"/>
                    <a:gd name="T37" fmla="*/ 12 h 1381"/>
                    <a:gd name="T38" fmla="*/ 6 w 227"/>
                    <a:gd name="T39" fmla="*/ 12 h 1381"/>
                    <a:gd name="T40" fmla="*/ 12 w 227"/>
                    <a:gd name="T41" fmla="*/ 6 h 1381"/>
                    <a:gd name="T42" fmla="*/ 12 w 227"/>
                    <a:gd name="T43" fmla="*/ 1376 h 1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1381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1" y="0"/>
                      </a:lnTo>
                      <a:lnTo>
                        <a:pt x="225" y="0"/>
                      </a:lnTo>
                      <a:lnTo>
                        <a:pt x="227" y="6"/>
                      </a:lnTo>
                      <a:lnTo>
                        <a:pt x="227" y="1376"/>
                      </a:lnTo>
                      <a:lnTo>
                        <a:pt x="225" y="1379"/>
                      </a:lnTo>
                      <a:lnTo>
                        <a:pt x="221" y="1381"/>
                      </a:lnTo>
                      <a:lnTo>
                        <a:pt x="6" y="1381"/>
                      </a:lnTo>
                      <a:lnTo>
                        <a:pt x="0" y="1379"/>
                      </a:lnTo>
                      <a:lnTo>
                        <a:pt x="0" y="1376"/>
                      </a:lnTo>
                      <a:lnTo>
                        <a:pt x="0" y="6"/>
                      </a:lnTo>
                      <a:close/>
                      <a:moveTo>
                        <a:pt x="12" y="1376"/>
                      </a:moveTo>
                      <a:lnTo>
                        <a:pt x="6" y="1370"/>
                      </a:lnTo>
                      <a:lnTo>
                        <a:pt x="221" y="1370"/>
                      </a:lnTo>
                      <a:lnTo>
                        <a:pt x="215" y="1376"/>
                      </a:lnTo>
                      <a:lnTo>
                        <a:pt x="215" y="6"/>
                      </a:lnTo>
                      <a:lnTo>
                        <a:pt x="221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137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9" name="Rectangle 358"/>
                <p:cNvSpPr>
                  <a:spLocks noChangeArrowheads="1"/>
                </p:cNvSpPr>
                <p:nvPr/>
              </p:nvSpPr>
              <p:spPr bwMode="auto">
                <a:xfrm>
                  <a:off x="4500669" y="4475163"/>
                  <a:ext cx="176400" cy="9652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0" name="Freeform 359"/>
                <p:cNvSpPr>
                  <a:spLocks noEditPoints="1"/>
                </p:cNvSpPr>
                <p:nvPr/>
              </p:nvSpPr>
              <p:spPr bwMode="auto">
                <a:xfrm>
                  <a:off x="4493987" y="4465638"/>
                  <a:ext cx="176400" cy="974725"/>
                </a:xfrm>
                <a:custGeom>
                  <a:avLst/>
                  <a:gdLst>
                    <a:gd name="T0" fmla="*/ 0 w 226"/>
                    <a:gd name="T1" fmla="*/ 6 h 1227"/>
                    <a:gd name="T2" fmla="*/ 0 w 226"/>
                    <a:gd name="T3" fmla="*/ 0 h 1227"/>
                    <a:gd name="T4" fmla="*/ 6 w 226"/>
                    <a:gd name="T5" fmla="*/ 0 h 1227"/>
                    <a:gd name="T6" fmla="*/ 221 w 226"/>
                    <a:gd name="T7" fmla="*/ 0 h 1227"/>
                    <a:gd name="T8" fmla="*/ 225 w 226"/>
                    <a:gd name="T9" fmla="*/ 0 h 1227"/>
                    <a:gd name="T10" fmla="*/ 226 w 226"/>
                    <a:gd name="T11" fmla="*/ 6 h 1227"/>
                    <a:gd name="T12" fmla="*/ 226 w 226"/>
                    <a:gd name="T13" fmla="*/ 1222 h 1227"/>
                    <a:gd name="T14" fmla="*/ 225 w 226"/>
                    <a:gd name="T15" fmla="*/ 1225 h 1227"/>
                    <a:gd name="T16" fmla="*/ 221 w 226"/>
                    <a:gd name="T17" fmla="*/ 1227 h 1227"/>
                    <a:gd name="T18" fmla="*/ 6 w 226"/>
                    <a:gd name="T19" fmla="*/ 1227 h 1227"/>
                    <a:gd name="T20" fmla="*/ 0 w 226"/>
                    <a:gd name="T21" fmla="*/ 1225 h 1227"/>
                    <a:gd name="T22" fmla="*/ 0 w 226"/>
                    <a:gd name="T23" fmla="*/ 1222 h 1227"/>
                    <a:gd name="T24" fmla="*/ 0 w 226"/>
                    <a:gd name="T25" fmla="*/ 6 h 1227"/>
                    <a:gd name="T26" fmla="*/ 11 w 226"/>
                    <a:gd name="T27" fmla="*/ 1222 h 1227"/>
                    <a:gd name="T28" fmla="*/ 6 w 226"/>
                    <a:gd name="T29" fmla="*/ 1216 h 1227"/>
                    <a:gd name="T30" fmla="*/ 221 w 226"/>
                    <a:gd name="T31" fmla="*/ 1216 h 1227"/>
                    <a:gd name="T32" fmla="*/ 215 w 226"/>
                    <a:gd name="T33" fmla="*/ 1222 h 1227"/>
                    <a:gd name="T34" fmla="*/ 215 w 226"/>
                    <a:gd name="T35" fmla="*/ 6 h 1227"/>
                    <a:gd name="T36" fmla="*/ 221 w 226"/>
                    <a:gd name="T37" fmla="*/ 12 h 1227"/>
                    <a:gd name="T38" fmla="*/ 6 w 226"/>
                    <a:gd name="T39" fmla="*/ 12 h 1227"/>
                    <a:gd name="T40" fmla="*/ 11 w 226"/>
                    <a:gd name="T41" fmla="*/ 6 h 1227"/>
                    <a:gd name="T42" fmla="*/ 11 w 226"/>
                    <a:gd name="T43" fmla="*/ 1222 h 1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1227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1" y="0"/>
                      </a:lnTo>
                      <a:lnTo>
                        <a:pt x="225" y="0"/>
                      </a:lnTo>
                      <a:lnTo>
                        <a:pt x="226" y="6"/>
                      </a:lnTo>
                      <a:lnTo>
                        <a:pt x="226" y="1222"/>
                      </a:lnTo>
                      <a:lnTo>
                        <a:pt x="225" y="1225"/>
                      </a:lnTo>
                      <a:lnTo>
                        <a:pt x="221" y="1227"/>
                      </a:lnTo>
                      <a:lnTo>
                        <a:pt x="6" y="1227"/>
                      </a:lnTo>
                      <a:lnTo>
                        <a:pt x="0" y="1225"/>
                      </a:lnTo>
                      <a:lnTo>
                        <a:pt x="0" y="1222"/>
                      </a:lnTo>
                      <a:lnTo>
                        <a:pt x="0" y="6"/>
                      </a:lnTo>
                      <a:close/>
                      <a:moveTo>
                        <a:pt x="11" y="1222"/>
                      </a:moveTo>
                      <a:lnTo>
                        <a:pt x="6" y="1216"/>
                      </a:lnTo>
                      <a:lnTo>
                        <a:pt x="221" y="1216"/>
                      </a:lnTo>
                      <a:lnTo>
                        <a:pt x="215" y="1222"/>
                      </a:lnTo>
                      <a:lnTo>
                        <a:pt x="215" y="6"/>
                      </a:lnTo>
                      <a:lnTo>
                        <a:pt x="221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2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1" name="Freeform 360"/>
                <p:cNvSpPr>
                  <a:spLocks noEditPoints="1"/>
                </p:cNvSpPr>
                <p:nvPr/>
              </p:nvSpPr>
              <p:spPr bwMode="auto">
                <a:xfrm>
                  <a:off x="3937000" y="4252913"/>
                  <a:ext cx="57150" cy="303212"/>
                </a:xfrm>
                <a:custGeom>
                  <a:avLst/>
                  <a:gdLst>
                    <a:gd name="T0" fmla="*/ 29 w 71"/>
                    <a:gd name="T1" fmla="*/ 376 h 382"/>
                    <a:gd name="T2" fmla="*/ 29 w 71"/>
                    <a:gd name="T3" fmla="*/ 190 h 382"/>
                    <a:gd name="T4" fmla="*/ 29 w 71"/>
                    <a:gd name="T5" fmla="*/ 5 h 382"/>
                    <a:gd name="T6" fmla="*/ 41 w 71"/>
                    <a:gd name="T7" fmla="*/ 5 h 382"/>
                    <a:gd name="T8" fmla="*/ 41 w 71"/>
                    <a:gd name="T9" fmla="*/ 190 h 382"/>
                    <a:gd name="T10" fmla="*/ 41 w 71"/>
                    <a:gd name="T11" fmla="*/ 376 h 382"/>
                    <a:gd name="T12" fmla="*/ 29 w 71"/>
                    <a:gd name="T13" fmla="*/ 376 h 382"/>
                    <a:gd name="T14" fmla="*/ 0 w 71"/>
                    <a:gd name="T15" fmla="*/ 370 h 382"/>
                    <a:gd name="T16" fmla="*/ 71 w 71"/>
                    <a:gd name="T17" fmla="*/ 370 h 382"/>
                    <a:gd name="T18" fmla="*/ 71 w 71"/>
                    <a:gd name="T19" fmla="*/ 382 h 382"/>
                    <a:gd name="T20" fmla="*/ 0 w 71"/>
                    <a:gd name="T21" fmla="*/ 382 h 382"/>
                    <a:gd name="T22" fmla="*/ 0 w 71"/>
                    <a:gd name="T23" fmla="*/ 370 h 382"/>
                    <a:gd name="T24" fmla="*/ 0 w 71"/>
                    <a:gd name="T25" fmla="*/ 0 h 382"/>
                    <a:gd name="T26" fmla="*/ 71 w 71"/>
                    <a:gd name="T27" fmla="*/ 0 h 382"/>
                    <a:gd name="T28" fmla="*/ 71 w 71"/>
                    <a:gd name="T29" fmla="*/ 11 h 382"/>
                    <a:gd name="T30" fmla="*/ 0 w 71"/>
                    <a:gd name="T31" fmla="*/ 11 h 382"/>
                    <a:gd name="T32" fmla="*/ 0 w 71"/>
                    <a:gd name="T33" fmla="*/ 0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82">
                      <a:moveTo>
                        <a:pt x="29" y="376"/>
                      </a:moveTo>
                      <a:lnTo>
                        <a:pt x="29" y="190"/>
                      </a:lnTo>
                      <a:lnTo>
                        <a:pt x="29" y="5"/>
                      </a:lnTo>
                      <a:lnTo>
                        <a:pt x="41" y="5"/>
                      </a:lnTo>
                      <a:lnTo>
                        <a:pt x="41" y="190"/>
                      </a:lnTo>
                      <a:lnTo>
                        <a:pt x="41" y="376"/>
                      </a:lnTo>
                      <a:lnTo>
                        <a:pt x="29" y="376"/>
                      </a:lnTo>
                      <a:close/>
                      <a:moveTo>
                        <a:pt x="0" y="370"/>
                      </a:moveTo>
                      <a:lnTo>
                        <a:pt x="71" y="370"/>
                      </a:lnTo>
                      <a:lnTo>
                        <a:pt x="71" y="382"/>
                      </a:lnTo>
                      <a:lnTo>
                        <a:pt x="0" y="382"/>
                      </a:lnTo>
                      <a:lnTo>
                        <a:pt x="0" y="370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2" name="Freeform 361"/>
                <p:cNvSpPr>
                  <a:spLocks noEditPoints="1"/>
                </p:cNvSpPr>
                <p:nvPr/>
              </p:nvSpPr>
              <p:spPr bwMode="auto">
                <a:xfrm>
                  <a:off x="4269266" y="4229100"/>
                  <a:ext cx="57150" cy="257175"/>
                </a:xfrm>
                <a:custGeom>
                  <a:avLst/>
                  <a:gdLst>
                    <a:gd name="T0" fmla="*/ 29 w 71"/>
                    <a:gd name="T1" fmla="*/ 317 h 323"/>
                    <a:gd name="T2" fmla="*/ 29 w 71"/>
                    <a:gd name="T3" fmla="*/ 161 h 323"/>
                    <a:gd name="T4" fmla="*/ 29 w 71"/>
                    <a:gd name="T5" fmla="*/ 6 h 323"/>
                    <a:gd name="T6" fmla="*/ 40 w 71"/>
                    <a:gd name="T7" fmla="*/ 6 h 323"/>
                    <a:gd name="T8" fmla="*/ 40 w 71"/>
                    <a:gd name="T9" fmla="*/ 161 h 323"/>
                    <a:gd name="T10" fmla="*/ 40 w 71"/>
                    <a:gd name="T11" fmla="*/ 317 h 323"/>
                    <a:gd name="T12" fmla="*/ 29 w 71"/>
                    <a:gd name="T13" fmla="*/ 317 h 323"/>
                    <a:gd name="T14" fmla="*/ 0 w 71"/>
                    <a:gd name="T15" fmla="*/ 311 h 323"/>
                    <a:gd name="T16" fmla="*/ 71 w 71"/>
                    <a:gd name="T17" fmla="*/ 311 h 323"/>
                    <a:gd name="T18" fmla="*/ 71 w 71"/>
                    <a:gd name="T19" fmla="*/ 323 h 323"/>
                    <a:gd name="T20" fmla="*/ 0 w 71"/>
                    <a:gd name="T21" fmla="*/ 323 h 323"/>
                    <a:gd name="T22" fmla="*/ 0 w 71"/>
                    <a:gd name="T23" fmla="*/ 311 h 323"/>
                    <a:gd name="T24" fmla="*/ 0 w 71"/>
                    <a:gd name="T25" fmla="*/ 0 h 323"/>
                    <a:gd name="T26" fmla="*/ 71 w 71"/>
                    <a:gd name="T27" fmla="*/ 0 h 323"/>
                    <a:gd name="T28" fmla="*/ 71 w 71"/>
                    <a:gd name="T29" fmla="*/ 11 h 323"/>
                    <a:gd name="T30" fmla="*/ 0 w 71"/>
                    <a:gd name="T31" fmla="*/ 11 h 323"/>
                    <a:gd name="T32" fmla="*/ 0 w 71"/>
                    <a:gd name="T33" fmla="*/ 0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23">
                      <a:moveTo>
                        <a:pt x="29" y="317"/>
                      </a:moveTo>
                      <a:lnTo>
                        <a:pt x="29" y="161"/>
                      </a:lnTo>
                      <a:lnTo>
                        <a:pt x="29" y="6"/>
                      </a:lnTo>
                      <a:lnTo>
                        <a:pt x="40" y="6"/>
                      </a:lnTo>
                      <a:lnTo>
                        <a:pt x="40" y="161"/>
                      </a:lnTo>
                      <a:lnTo>
                        <a:pt x="40" y="317"/>
                      </a:lnTo>
                      <a:lnTo>
                        <a:pt x="29" y="317"/>
                      </a:lnTo>
                      <a:close/>
                      <a:moveTo>
                        <a:pt x="0" y="311"/>
                      </a:moveTo>
                      <a:lnTo>
                        <a:pt x="71" y="311"/>
                      </a:lnTo>
                      <a:lnTo>
                        <a:pt x="71" y="323"/>
                      </a:lnTo>
                      <a:lnTo>
                        <a:pt x="0" y="323"/>
                      </a:lnTo>
                      <a:lnTo>
                        <a:pt x="0" y="31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3" name="Freeform 362"/>
                <p:cNvSpPr>
                  <a:spLocks noEditPoints="1"/>
                </p:cNvSpPr>
                <p:nvPr/>
              </p:nvSpPr>
              <p:spPr bwMode="auto">
                <a:xfrm>
                  <a:off x="4555900" y="4376738"/>
                  <a:ext cx="57150" cy="187325"/>
                </a:xfrm>
                <a:custGeom>
                  <a:avLst/>
                  <a:gdLst>
                    <a:gd name="T0" fmla="*/ 30 w 73"/>
                    <a:gd name="T1" fmla="*/ 230 h 236"/>
                    <a:gd name="T2" fmla="*/ 30 w 73"/>
                    <a:gd name="T3" fmla="*/ 117 h 236"/>
                    <a:gd name="T4" fmla="*/ 30 w 73"/>
                    <a:gd name="T5" fmla="*/ 5 h 236"/>
                    <a:gd name="T6" fmla="*/ 42 w 73"/>
                    <a:gd name="T7" fmla="*/ 5 h 236"/>
                    <a:gd name="T8" fmla="*/ 42 w 73"/>
                    <a:gd name="T9" fmla="*/ 117 h 236"/>
                    <a:gd name="T10" fmla="*/ 42 w 73"/>
                    <a:gd name="T11" fmla="*/ 230 h 236"/>
                    <a:gd name="T12" fmla="*/ 30 w 73"/>
                    <a:gd name="T13" fmla="*/ 230 h 236"/>
                    <a:gd name="T14" fmla="*/ 0 w 73"/>
                    <a:gd name="T15" fmla="*/ 224 h 236"/>
                    <a:gd name="T16" fmla="*/ 73 w 73"/>
                    <a:gd name="T17" fmla="*/ 224 h 236"/>
                    <a:gd name="T18" fmla="*/ 73 w 73"/>
                    <a:gd name="T19" fmla="*/ 236 h 236"/>
                    <a:gd name="T20" fmla="*/ 0 w 73"/>
                    <a:gd name="T21" fmla="*/ 236 h 236"/>
                    <a:gd name="T22" fmla="*/ 0 w 73"/>
                    <a:gd name="T23" fmla="*/ 224 h 236"/>
                    <a:gd name="T24" fmla="*/ 0 w 73"/>
                    <a:gd name="T25" fmla="*/ 0 h 236"/>
                    <a:gd name="T26" fmla="*/ 73 w 73"/>
                    <a:gd name="T27" fmla="*/ 0 h 236"/>
                    <a:gd name="T28" fmla="*/ 73 w 73"/>
                    <a:gd name="T29" fmla="*/ 11 h 236"/>
                    <a:gd name="T30" fmla="*/ 0 w 73"/>
                    <a:gd name="T31" fmla="*/ 11 h 236"/>
                    <a:gd name="T32" fmla="*/ 0 w 73"/>
                    <a:gd name="T33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36">
                      <a:moveTo>
                        <a:pt x="30" y="230"/>
                      </a:moveTo>
                      <a:lnTo>
                        <a:pt x="30" y="117"/>
                      </a:lnTo>
                      <a:lnTo>
                        <a:pt x="30" y="5"/>
                      </a:lnTo>
                      <a:lnTo>
                        <a:pt x="42" y="5"/>
                      </a:lnTo>
                      <a:lnTo>
                        <a:pt x="42" y="117"/>
                      </a:lnTo>
                      <a:lnTo>
                        <a:pt x="42" y="230"/>
                      </a:lnTo>
                      <a:lnTo>
                        <a:pt x="30" y="230"/>
                      </a:lnTo>
                      <a:close/>
                      <a:moveTo>
                        <a:pt x="0" y="224"/>
                      </a:moveTo>
                      <a:lnTo>
                        <a:pt x="73" y="224"/>
                      </a:lnTo>
                      <a:lnTo>
                        <a:pt x="73" y="236"/>
                      </a:lnTo>
                      <a:lnTo>
                        <a:pt x="0" y="236"/>
                      </a:lnTo>
                      <a:lnTo>
                        <a:pt x="0" y="224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4" name="Rectangle 363"/>
                <p:cNvSpPr>
                  <a:spLocks noChangeArrowheads="1"/>
                </p:cNvSpPr>
                <p:nvPr/>
              </p:nvSpPr>
              <p:spPr bwMode="auto">
                <a:xfrm>
                  <a:off x="3748088" y="4035425"/>
                  <a:ext cx="9525" cy="1409700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5" name="Freeform 364"/>
                <p:cNvSpPr>
                  <a:spLocks noEditPoints="1"/>
                </p:cNvSpPr>
                <p:nvPr/>
              </p:nvSpPr>
              <p:spPr bwMode="auto">
                <a:xfrm>
                  <a:off x="3752850" y="4032250"/>
                  <a:ext cx="39688" cy="1417637"/>
                </a:xfrm>
                <a:custGeom>
                  <a:avLst/>
                  <a:gdLst>
                    <a:gd name="T0" fmla="*/ 0 w 50"/>
                    <a:gd name="T1" fmla="*/ 1775 h 1786"/>
                    <a:gd name="T2" fmla="*/ 50 w 50"/>
                    <a:gd name="T3" fmla="*/ 1775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5 h 1786"/>
                    <a:gd name="T10" fmla="*/ 0 w 50"/>
                    <a:gd name="T11" fmla="*/ 1552 h 1786"/>
                    <a:gd name="T12" fmla="*/ 50 w 50"/>
                    <a:gd name="T13" fmla="*/ 1552 h 1786"/>
                    <a:gd name="T14" fmla="*/ 50 w 50"/>
                    <a:gd name="T15" fmla="*/ 1564 h 1786"/>
                    <a:gd name="T16" fmla="*/ 0 w 50"/>
                    <a:gd name="T17" fmla="*/ 1564 h 1786"/>
                    <a:gd name="T18" fmla="*/ 0 w 50"/>
                    <a:gd name="T19" fmla="*/ 1552 h 1786"/>
                    <a:gd name="T20" fmla="*/ 0 w 50"/>
                    <a:gd name="T21" fmla="*/ 1331 h 1786"/>
                    <a:gd name="T22" fmla="*/ 50 w 50"/>
                    <a:gd name="T23" fmla="*/ 1331 h 1786"/>
                    <a:gd name="T24" fmla="*/ 50 w 50"/>
                    <a:gd name="T25" fmla="*/ 1343 h 1786"/>
                    <a:gd name="T26" fmla="*/ 0 w 50"/>
                    <a:gd name="T27" fmla="*/ 1343 h 1786"/>
                    <a:gd name="T28" fmla="*/ 0 w 50"/>
                    <a:gd name="T29" fmla="*/ 1331 h 1786"/>
                    <a:gd name="T30" fmla="*/ 0 w 50"/>
                    <a:gd name="T31" fmla="*/ 1108 h 1786"/>
                    <a:gd name="T32" fmla="*/ 50 w 50"/>
                    <a:gd name="T33" fmla="*/ 1108 h 1786"/>
                    <a:gd name="T34" fmla="*/ 50 w 50"/>
                    <a:gd name="T35" fmla="*/ 1120 h 1786"/>
                    <a:gd name="T36" fmla="*/ 0 w 50"/>
                    <a:gd name="T37" fmla="*/ 1120 h 1786"/>
                    <a:gd name="T38" fmla="*/ 0 w 50"/>
                    <a:gd name="T39" fmla="*/ 1108 h 1786"/>
                    <a:gd name="T40" fmla="*/ 0 w 50"/>
                    <a:gd name="T41" fmla="*/ 888 h 1786"/>
                    <a:gd name="T42" fmla="*/ 50 w 50"/>
                    <a:gd name="T43" fmla="*/ 888 h 1786"/>
                    <a:gd name="T44" fmla="*/ 50 w 50"/>
                    <a:gd name="T45" fmla="*/ 899 h 1786"/>
                    <a:gd name="T46" fmla="*/ 0 w 50"/>
                    <a:gd name="T47" fmla="*/ 899 h 1786"/>
                    <a:gd name="T48" fmla="*/ 0 w 50"/>
                    <a:gd name="T49" fmla="*/ 888 h 1786"/>
                    <a:gd name="T50" fmla="*/ 0 w 50"/>
                    <a:gd name="T51" fmla="*/ 665 h 1786"/>
                    <a:gd name="T52" fmla="*/ 50 w 50"/>
                    <a:gd name="T53" fmla="*/ 665 h 1786"/>
                    <a:gd name="T54" fmla="*/ 50 w 50"/>
                    <a:gd name="T55" fmla="*/ 676 h 1786"/>
                    <a:gd name="T56" fmla="*/ 0 w 50"/>
                    <a:gd name="T57" fmla="*/ 676 h 1786"/>
                    <a:gd name="T58" fmla="*/ 0 w 50"/>
                    <a:gd name="T59" fmla="*/ 665 h 1786"/>
                    <a:gd name="T60" fmla="*/ 0 w 50"/>
                    <a:gd name="T61" fmla="*/ 444 h 1786"/>
                    <a:gd name="T62" fmla="*/ 50 w 50"/>
                    <a:gd name="T63" fmla="*/ 444 h 1786"/>
                    <a:gd name="T64" fmla="*/ 50 w 50"/>
                    <a:gd name="T65" fmla="*/ 455 h 1786"/>
                    <a:gd name="T66" fmla="*/ 0 w 50"/>
                    <a:gd name="T67" fmla="*/ 455 h 1786"/>
                    <a:gd name="T68" fmla="*/ 0 w 50"/>
                    <a:gd name="T69" fmla="*/ 444 h 1786"/>
                    <a:gd name="T70" fmla="*/ 0 w 50"/>
                    <a:gd name="T71" fmla="*/ 221 h 1786"/>
                    <a:gd name="T72" fmla="*/ 50 w 50"/>
                    <a:gd name="T73" fmla="*/ 221 h 1786"/>
                    <a:gd name="T74" fmla="*/ 50 w 50"/>
                    <a:gd name="T75" fmla="*/ 233 h 1786"/>
                    <a:gd name="T76" fmla="*/ 0 w 50"/>
                    <a:gd name="T77" fmla="*/ 233 h 1786"/>
                    <a:gd name="T78" fmla="*/ 0 w 50"/>
                    <a:gd name="T79" fmla="*/ 221 h 1786"/>
                    <a:gd name="T80" fmla="*/ 0 w 50"/>
                    <a:gd name="T81" fmla="*/ 0 h 1786"/>
                    <a:gd name="T82" fmla="*/ 50 w 50"/>
                    <a:gd name="T83" fmla="*/ 0 h 1786"/>
                    <a:gd name="T84" fmla="*/ 50 w 50"/>
                    <a:gd name="T85" fmla="*/ 12 h 1786"/>
                    <a:gd name="T86" fmla="*/ 0 w 50"/>
                    <a:gd name="T87" fmla="*/ 12 h 1786"/>
                    <a:gd name="T88" fmla="*/ 0 w 50"/>
                    <a:gd name="T8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0" h="1786">
                      <a:moveTo>
                        <a:pt x="0" y="1775"/>
                      </a:moveTo>
                      <a:lnTo>
                        <a:pt x="50" y="1775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5"/>
                      </a:lnTo>
                      <a:close/>
                      <a:moveTo>
                        <a:pt x="0" y="1552"/>
                      </a:moveTo>
                      <a:lnTo>
                        <a:pt x="50" y="1552"/>
                      </a:lnTo>
                      <a:lnTo>
                        <a:pt x="50" y="1564"/>
                      </a:lnTo>
                      <a:lnTo>
                        <a:pt x="0" y="1564"/>
                      </a:lnTo>
                      <a:lnTo>
                        <a:pt x="0" y="1552"/>
                      </a:lnTo>
                      <a:close/>
                      <a:moveTo>
                        <a:pt x="0" y="1331"/>
                      </a:moveTo>
                      <a:lnTo>
                        <a:pt x="50" y="1331"/>
                      </a:lnTo>
                      <a:lnTo>
                        <a:pt x="50" y="1343"/>
                      </a:lnTo>
                      <a:lnTo>
                        <a:pt x="0" y="1343"/>
                      </a:lnTo>
                      <a:lnTo>
                        <a:pt x="0" y="1331"/>
                      </a:lnTo>
                      <a:close/>
                      <a:moveTo>
                        <a:pt x="0" y="1108"/>
                      </a:moveTo>
                      <a:lnTo>
                        <a:pt x="50" y="1108"/>
                      </a:lnTo>
                      <a:lnTo>
                        <a:pt x="50" y="1120"/>
                      </a:lnTo>
                      <a:lnTo>
                        <a:pt x="0" y="1120"/>
                      </a:lnTo>
                      <a:lnTo>
                        <a:pt x="0" y="1108"/>
                      </a:lnTo>
                      <a:close/>
                      <a:moveTo>
                        <a:pt x="0" y="888"/>
                      </a:moveTo>
                      <a:lnTo>
                        <a:pt x="50" y="888"/>
                      </a:lnTo>
                      <a:lnTo>
                        <a:pt x="50" y="899"/>
                      </a:lnTo>
                      <a:lnTo>
                        <a:pt x="0" y="899"/>
                      </a:lnTo>
                      <a:lnTo>
                        <a:pt x="0" y="888"/>
                      </a:lnTo>
                      <a:close/>
                      <a:moveTo>
                        <a:pt x="0" y="665"/>
                      </a:moveTo>
                      <a:lnTo>
                        <a:pt x="50" y="665"/>
                      </a:lnTo>
                      <a:lnTo>
                        <a:pt x="50" y="676"/>
                      </a:lnTo>
                      <a:lnTo>
                        <a:pt x="0" y="676"/>
                      </a:lnTo>
                      <a:lnTo>
                        <a:pt x="0" y="665"/>
                      </a:lnTo>
                      <a:close/>
                      <a:moveTo>
                        <a:pt x="0" y="444"/>
                      </a:moveTo>
                      <a:lnTo>
                        <a:pt x="50" y="444"/>
                      </a:lnTo>
                      <a:lnTo>
                        <a:pt x="50" y="455"/>
                      </a:lnTo>
                      <a:lnTo>
                        <a:pt x="0" y="455"/>
                      </a:lnTo>
                      <a:lnTo>
                        <a:pt x="0" y="444"/>
                      </a:lnTo>
                      <a:close/>
                      <a:moveTo>
                        <a:pt x="0" y="221"/>
                      </a:moveTo>
                      <a:lnTo>
                        <a:pt x="50" y="221"/>
                      </a:lnTo>
                      <a:lnTo>
                        <a:pt x="50" y="233"/>
                      </a:lnTo>
                      <a:lnTo>
                        <a:pt x="0" y="233"/>
                      </a:lnTo>
                      <a:lnTo>
                        <a:pt x="0" y="221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6" name="Rectangle 365"/>
                <p:cNvSpPr>
                  <a:spLocks noChangeArrowheads="1"/>
                </p:cNvSpPr>
                <p:nvPr/>
              </p:nvSpPr>
              <p:spPr bwMode="auto">
                <a:xfrm>
                  <a:off x="3752850" y="5440363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9" name="Rectangle 368"/>
                <p:cNvSpPr>
                  <a:spLocks noChangeArrowheads="1"/>
                </p:cNvSpPr>
                <p:nvPr/>
              </p:nvSpPr>
              <p:spPr bwMode="auto">
                <a:xfrm>
                  <a:off x="3656043" y="53594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0" name="Rectangle 369"/>
                <p:cNvSpPr>
                  <a:spLocks noChangeArrowheads="1"/>
                </p:cNvSpPr>
                <p:nvPr/>
              </p:nvSpPr>
              <p:spPr bwMode="auto">
                <a:xfrm>
                  <a:off x="3656043" y="51831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1" name="Rectangle 370"/>
                <p:cNvSpPr>
                  <a:spLocks noChangeArrowheads="1"/>
                </p:cNvSpPr>
                <p:nvPr/>
              </p:nvSpPr>
              <p:spPr bwMode="auto">
                <a:xfrm>
                  <a:off x="3656043" y="500697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3" name="Rectangle 371"/>
                <p:cNvSpPr>
                  <a:spLocks noChangeArrowheads="1"/>
                </p:cNvSpPr>
                <p:nvPr/>
              </p:nvSpPr>
              <p:spPr bwMode="auto">
                <a:xfrm>
                  <a:off x="3656043" y="48323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4" name="Rectangle 372"/>
                <p:cNvSpPr>
                  <a:spLocks noChangeArrowheads="1"/>
                </p:cNvSpPr>
                <p:nvPr/>
              </p:nvSpPr>
              <p:spPr bwMode="auto">
                <a:xfrm>
                  <a:off x="3656043" y="46545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5" name="Rectangle 373"/>
                <p:cNvSpPr>
                  <a:spLocks noChangeArrowheads="1"/>
                </p:cNvSpPr>
                <p:nvPr/>
              </p:nvSpPr>
              <p:spPr bwMode="auto">
                <a:xfrm>
                  <a:off x="3656043" y="447992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6" name="Rectangle 374"/>
                <p:cNvSpPr>
                  <a:spLocks noChangeArrowheads="1"/>
                </p:cNvSpPr>
                <p:nvPr/>
              </p:nvSpPr>
              <p:spPr bwMode="auto">
                <a:xfrm>
                  <a:off x="3656043" y="430212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7" name="Rectangle 375"/>
                <p:cNvSpPr>
                  <a:spLocks noChangeArrowheads="1"/>
                </p:cNvSpPr>
                <p:nvPr/>
              </p:nvSpPr>
              <p:spPr bwMode="auto">
                <a:xfrm>
                  <a:off x="3656043" y="41275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7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48" name="Rectangle 376"/>
                <p:cNvSpPr>
                  <a:spLocks noChangeArrowheads="1"/>
                </p:cNvSpPr>
                <p:nvPr/>
              </p:nvSpPr>
              <p:spPr bwMode="auto">
                <a:xfrm>
                  <a:off x="3656043" y="39512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55" name="Rectangle 383"/>
                <p:cNvSpPr>
                  <a:spLocks noChangeArrowheads="1"/>
                </p:cNvSpPr>
                <p:nvPr/>
              </p:nvSpPr>
              <p:spPr bwMode="auto">
                <a:xfrm>
                  <a:off x="3780726" y="3853601"/>
                  <a:ext cx="376706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Dgat1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731" name="直線コネクタ 730"/>
              <p:cNvCxnSpPr/>
              <p:nvPr/>
            </p:nvCxnSpPr>
            <p:spPr>
              <a:xfrm>
                <a:off x="3985733" y="4064496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7" name="テキスト ボックス 276"/>
            <p:cNvSpPr txBox="1"/>
            <p:nvPr/>
          </p:nvSpPr>
          <p:spPr>
            <a:xfrm rot="16200000">
              <a:off x="349420" y="2815704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272988" y="2134324"/>
            <a:ext cx="1361974" cy="1595209"/>
            <a:chOff x="3272988" y="2134324"/>
            <a:chExt cx="1361974" cy="1595209"/>
          </a:xfrm>
        </p:grpSpPr>
        <p:grpSp>
          <p:nvGrpSpPr>
            <p:cNvPr id="305" name="グループ化 304"/>
            <p:cNvGrpSpPr/>
            <p:nvPr/>
          </p:nvGrpSpPr>
          <p:grpSpPr>
            <a:xfrm>
              <a:off x="3454475" y="2134324"/>
              <a:ext cx="1180487" cy="1595209"/>
              <a:chOff x="684259" y="418420"/>
              <a:chExt cx="1180487" cy="1595209"/>
            </a:xfrm>
          </p:grpSpPr>
          <p:grpSp>
            <p:nvGrpSpPr>
              <p:cNvPr id="312" name="グループ化 311"/>
              <p:cNvGrpSpPr/>
              <p:nvPr/>
            </p:nvGrpSpPr>
            <p:grpSpPr>
              <a:xfrm>
                <a:off x="684259" y="418420"/>
                <a:ext cx="1180487" cy="1595209"/>
                <a:chOff x="296926" y="823913"/>
                <a:chExt cx="1180487" cy="1595209"/>
              </a:xfrm>
            </p:grpSpPr>
            <p:sp>
              <p:nvSpPr>
                <p:cNvPr id="315" name="Rectangle 8"/>
                <p:cNvSpPr>
                  <a:spLocks noChangeArrowheads="1"/>
                </p:cNvSpPr>
                <p:nvPr/>
              </p:nvSpPr>
              <p:spPr bwMode="auto">
                <a:xfrm>
                  <a:off x="458867" y="1846263"/>
                  <a:ext cx="176400" cy="54927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Freeform 9"/>
                <p:cNvSpPr>
                  <a:spLocks noEditPoints="1"/>
                </p:cNvSpPr>
                <p:nvPr/>
              </p:nvSpPr>
              <p:spPr bwMode="auto">
                <a:xfrm>
                  <a:off x="486475" y="1841500"/>
                  <a:ext cx="176400" cy="558800"/>
                </a:xfrm>
                <a:custGeom>
                  <a:avLst/>
                  <a:gdLst>
                    <a:gd name="T0" fmla="*/ 0 w 238"/>
                    <a:gd name="T1" fmla="*/ 5 h 702"/>
                    <a:gd name="T2" fmla="*/ 0 w 238"/>
                    <a:gd name="T3" fmla="*/ 0 h 702"/>
                    <a:gd name="T4" fmla="*/ 6 w 238"/>
                    <a:gd name="T5" fmla="*/ 0 h 702"/>
                    <a:gd name="T6" fmla="*/ 232 w 238"/>
                    <a:gd name="T7" fmla="*/ 0 h 702"/>
                    <a:gd name="T8" fmla="*/ 236 w 238"/>
                    <a:gd name="T9" fmla="*/ 0 h 702"/>
                    <a:gd name="T10" fmla="*/ 238 w 238"/>
                    <a:gd name="T11" fmla="*/ 5 h 702"/>
                    <a:gd name="T12" fmla="*/ 238 w 238"/>
                    <a:gd name="T13" fmla="*/ 696 h 702"/>
                    <a:gd name="T14" fmla="*/ 236 w 238"/>
                    <a:gd name="T15" fmla="*/ 700 h 702"/>
                    <a:gd name="T16" fmla="*/ 232 w 238"/>
                    <a:gd name="T17" fmla="*/ 702 h 702"/>
                    <a:gd name="T18" fmla="*/ 6 w 238"/>
                    <a:gd name="T19" fmla="*/ 702 h 702"/>
                    <a:gd name="T20" fmla="*/ 0 w 238"/>
                    <a:gd name="T21" fmla="*/ 700 h 702"/>
                    <a:gd name="T22" fmla="*/ 0 w 238"/>
                    <a:gd name="T23" fmla="*/ 696 h 702"/>
                    <a:gd name="T24" fmla="*/ 0 w 238"/>
                    <a:gd name="T25" fmla="*/ 5 h 702"/>
                    <a:gd name="T26" fmla="*/ 11 w 238"/>
                    <a:gd name="T27" fmla="*/ 696 h 702"/>
                    <a:gd name="T28" fmla="*/ 6 w 238"/>
                    <a:gd name="T29" fmla="*/ 691 h 702"/>
                    <a:gd name="T30" fmla="*/ 232 w 238"/>
                    <a:gd name="T31" fmla="*/ 691 h 702"/>
                    <a:gd name="T32" fmla="*/ 226 w 238"/>
                    <a:gd name="T33" fmla="*/ 696 h 702"/>
                    <a:gd name="T34" fmla="*/ 226 w 238"/>
                    <a:gd name="T35" fmla="*/ 5 h 702"/>
                    <a:gd name="T36" fmla="*/ 232 w 238"/>
                    <a:gd name="T37" fmla="*/ 11 h 702"/>
                    <a:gd name="T38" fmla="*/ 6 w 238"/>
                    <a:gd name="T39" fmla="*/ 11 h 702"/>
                    <a:gd name="T40" fmla="*/ 11 w 238"/>
                    <a:gd name="T41" fmla="*/ 5 h 702"/>
                    <a:gd name="T42" fmla="*/ 11 w 238"/>
                    <a:gd name="T43" fmla="*/ 696 h 7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702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5"/>
                      </a:lnTo>
                      <a:lnTo>
                        <a:pt x="238" y="696"/>
                      </a:lnTo>
                      <a:lnTo>
                        <a:pt x="236" y="700"/>
                      </a:lnTo>
                      <a:lnTo>
                        <a:pt x="232" y="702"/>
                      </a:lnTo>
                      <a:lnTo>
                        <a:pt x="6" y="702"/>
                      </a:lnTo>
                      <a:lnTo>
                        <a:pt x="0" y="700"/>
                      </a:lnTo>
                      <a:lnTo>
                        <a:pt x="0" y="696"/>
                      </a:lnTo>
                      <a:lnTo>
                        <a:pt x="0" y="5"/>
                      </a:lnTo>
                      <a:close/>
                      <a:moveTo>
                        <a:pt x="11" y="696"/>
                      </a:moveTo>
                      <a:lnTo>
                        <a:pt x="6" y="691"/>
                      </a:lnTo>
                      <a:lnTo>
                        <a:pt x="232" y="691"/>
                      </a:lnTo>
                      <a:lnTo>
                        <a:pt x="226" y="696"/>
                      </a:lnTo>
                      <a:lnTo>
                        <a:pt x="226" y="5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6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Rectangle 10"/>
                <p:cNvSpPr>
                  <a:spLocks noChangeArrowheads="1"/>
                </p:cNvSpPr>
                <p:nvPr/>
              </p:nvSpPr>
              <p:spPr bwMode="auto">
                <a:xfrm>
                  <a:off x="886065" y="1558925"/>
                  <a:ext cx="176400" cy="836613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11"/>
                <p:cNvSpPr>
                  <a:spLocks noEditPoints="1"/>
                </p:cNvSpPr>
                <p:nvPr/>
              </p:nvSpPr>
              <p:spPr bwMode="auto">
                <a:xfrm>
                  <a:off x="886065" y="1554163"/>
                  <a:ext cx="176400" cy="846138"/>
                </a:xfrm>
                <a:custGeom>
                  <a:avLst/>
                  <a:gdLst>
                    <a:gd name="T0" fmla="*/ 0 w 239"/>
                    <a:gd name="T1" fmla="*/ 5 h 1065"/>
                    <a:gd name="T2" fmla="*/ 0 w 239"/>
                    <a:gd name="T3" fmla="*/ 0 h 1065"/>
                    <a:gd name="T4" fmla="*/ 6 w 239"/>
                    <a:gd name="T5" fmla="*/ 0 h 1065"/>
                    <a:gd name="T6" fmla="*/ 233 w 239"/>
                    <a:gd name="T7" fmla="*/ 0 h 1065"/>
                    <a:gd name="T8" fmla="*/ 237 w 239"/>
                    <a:gd name="T9" fmla="*/ 0 h 1065"/>
                    <a:gd name="T10" fmla="*/ 239 w 239"/>
                    <a:gd name="T11" fmla="*/ 5 h 1065"/>
                    <a:gd name="T12" fmla="*/ 239 w 239"/>
                    <a:gd name="T13" fmla="*/ 1059 h 1065"/>
                    <a:gd name="T14" fmla="*/ 237 w 239"/>
                    <a:gd name="T15" fmla="*/ 1063 h 1065"/>
                    <a:gd name="T16" fmla="*/ 233 w 239"/>
                    <a:gd name="T17" fmla="*/ 1065 h 1065"/>
                    <a:gd name="T18" fmla="*/ 6 w 239"/>
                    <a:gd name="T19" fmla="*/ 1065 h 1065"/>
                    <a:gd name="T20" fmla="*/ 0 w 239"/>
                    <a:gd name="T21" fmla="*/ 1063 h 1065"/>
                    <a:gd name="T22" fmla="*/ 0 w 239"/>
                    <a:gd name="T23" fmla="*/ 1059 h 1065"/>
                    <a:gd name="T24" fmla="*/ 0 w 239"/>
                    <a:gd name="T25" fmla="*/ 5 h 1065"/>
                    <a:gd name="T26" fmla="*/ 12 w 239"/>
                    <a:gd name="T27" fmla="*/ 1059 h 1065"/>
                    <a:gd name="T28" fmla="*/ 6 w 239"/>
                    <a:gd name="T29" fmla="*/ 1054 h 1065"/>
                    <a:gd name="T30" fmla="*/ 233 w 239"/>
                    <a:gd name="T31" fmla="*/ 1054 h 1065"/>
                    <a:gd name="T32" fmla="*/ 227 w 239"/>
                    <a:gd name="T33" fmla="*/ 1059 h 1065"/>
                    <a:gd name="T34" fmla="*/ 227 w 239"/>
                    <a:gd name="T35" fmla="*/ 5 h 1065"/>
                    <a:gd name="T36" fmla="*/ 233 w 239"/>
                    <a:gd name="T37" fmla="*/ 11 h 1065"/>
                    <a:gd name="T38" fmla="*/ 6 w 239"/>
                    <a:gd name="T39" fmla="*/ 11 h 1065"/>
                    <a:gd name="T40" fmla="*/ 12 w 239"/>
                    <a:gd name="T41" fmla="*/ 5 h 1065"/>
                    <a:gd name="T42" fmla="*/ 12 w 239"/>
                    <a:gd name="T43" fmla="*/ 1059 h 10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9" h="1065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3" y="0"/>
                      </a:lnTo>
                      <a:lnTo>
                        <a:pt x="237" y="0"/>
                      </a:lnTo>
                      <a:lnTo>
                        <a:pt x="239" y="5"/>
                      </a:lnTo>
                      <a:lnTo>
                        <a:pt x="239" y="1059"/>
                      </a:lnTo>
                      <a:lnTo>
                        <a:pt x="237" y="1063"/>
                      </a:lnTo>
                      <a:lnTo>
                        <a:pt x="233" y="1065"/>
                      </a:lnTo>
                      <a:lnTo>
                        <a:pt x="6" y="1065"/>
                      </a:lnTo>
                      <a:lnTo>
                        <a:pt x="0" y="1063"/>
                      </a:lnTo>
                      <a:lnTo>
                        <a:pt x="0" y="1059"/>
                      </a:lnTo>
                      <a:lnTo>
                        <a:pt x="0" y="5"/>
                      </a:lnTo>
                      <a:close/>
                      <a:moveTo>
                        <a:pt x="12" y="1059"/>
                      </a:moveTo>
                      <a:lnTo>
                        <a:pt x="6" y="1054"/>
                      </a:lnTo>
                      <a:lnTo>
                        <a:pt x="233" y="1054"/>
                      </a:lnTo>
                      <a:lnTo>
                        <a:pt x="227" y="1059"/>
                      </a:lnTo>
                      <a:lnTo>
                        <a:pt x="227" y="5"/>
                      </a:lnTo>
                      <a:lnTo>
                        <a:pt x="233" y="11"/>
                      </a:lnTo>
                      <a:lnTo>
                        <a:pt x="6" y="11"/>
                      </a:lnTo>
                      <a:lnTo>
                        <a:pt x="12" y="5"/>
                      </a:lnTo>
                      <a:lnTo>
                        <a:pt x="12" y="10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Rectangle 12"/>
                <p:cNvSpPr>
                  <a:spLocks noChangeArrowheads="1"/>
                </p:cNvSpPr>
                <p:nvPr/>
              </p:nvSpPr>
              <p:spPr bwMode="auto">
                <a:xfrm>
                  <a:off x="1181825" y="1441450"/>
                  <a:ext cx="176400" cy="9540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13"/>
                <p:cNvSpPr>
                  <a:spLocks noEditPoints="1"/>
                </p:cNvSpPr>
                <p:nvPr/>
              </p:nvSpPr>
              <p:spPr bwMode="auto">
                <a:xfrm>
                  <a:off x="1175646" y="1436688"/>
                  <a:ext cx="176400" cy="963613"/>
                </a:xfrm>
                <a:custGeom>
                  <a:avLst/>
                  <a:gdLst>
                    <a:gd name="T0" fmla="*/ 0 w 238"/>
                    <a:gd name="T1" fmla="*/ 6 h 1213"/>
                    <a:gd name="T2" fmla="*/ 0 w 238"/>
                    <a:gd name="T3" fmla="*/ 0 h 1213"/>
                    <a:gd name="T4" fmla="*/ 6 w 238"/>
                    <a:gd name="T5" fmla="*/ 0 h 1213"/>
                    <a:gd name="T6" fmla="*/ 232 w 238"/>
                    <a:gd name="T7" fmla="*/ 0 h 1213"/>
                    <a:gd name="T8" fmla="*/ 236 w 238"/>
                    <a:gd name="T9" fmla="*/ 0 h 1213"/>
                    <a:gd name="T10" fmla="*/ 238 w 238"/>
                    <a:gd name="T11" fmla="*/ 6 h 1213"/>
                    <a:gd name="T12" fmla="*/ 238 w 238"/>
                    <a:gd name="T13" fmla="*/ 1207 h 1213"/>
                    <a:gd name="T14" fmla="*/ 236 w 238"/>
                    <a:gd name="T15" fmla="*/ 1211 h 1213"/>
                    <a:gd name="T16" fmla="*/ 232 w 238"/>
                    <a:gd name="T17" fmla="*/ 1213 h 1213"/>
                    <a:gd name="T18" fmla="*/ 6 w 238"/>
                    <a:gd name="T19" fmla="*/ 1213 h 1213"/>
                    <a:gd name="T20" fmla="*/ 0 w 238"/>
                    <a:gd name="T21" fmla="*/ 1211 h 1213"/>
                    <a:gd name="T22" fmla="*/ 0 w 238"/>
                    <a:gd name="T23" fmla="*/ 1207 h 1213"/>
                    <a:gd name="T24" fmla="*/ 0 w 238"/>
                    <a:gd name="T25" fmla="*/ 6 h 1213"/>
                    <a:gd name="T26" fmla="*/ 12 w 238"/>
                    <a:gd name="T27" fmla="*/ 1207 h 1213"/>
                    <a:gd name="T28" fmla="*/ 6 w 238"/>
                    <a:gd name="T29" fmla="*/ 1202 h 1213"/>
                    <a:gd name="T30" fmla="*/ 232 w 238"/>
                    <a:gd name="T31" fmla="*/ 1202 h 1213"/>
                    <a:gd name="T32" fmla="*/ 227 w 238"/>
                    <a:gd name="T33" fmla="*/ 1207 h 1213"/>
                    <a:gd name="T34" fmla="*/ 227 w 238"/>
                    <a:gd name="T35" fmla="*/ 6 h 1213"/>
                    <a:gd name="T36" fmla="*/ 232 w 238"/>
                    <a:gd name="T37" fmla="*/ 11 h 1213"/>
                    <a:gd name="T38" fmla="*/ 6 w 238"/>
                    <a:gd name="T39" fmla="*/ 11 h 1213"/>
                    <a:gd name="T40" fmla="*/ 12 w 238"/>
                    <a:gd name="T41" fmla="*/ 6 h 1213"/>
                    <a:gd name="T42" fmla="*/ 12 w 238"/>
                    <a:gd name="T43" fmla="*/ 1207 h 1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213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207"/>
                      </a:lnTo>
                      <a:lnTo>
                        <a:pt x="236" y="1211"/>
                      </a:lnTo>
                      <a:lnTo>
                        <a:pt x="232" y="1213"/>
                      </a:lnTo>
                      <a:lnTo>
                        <a:pt x="6" y="1213"/>
                      </a:lnTo>
                      <a:lnTo>
                        <a:pt x="0" y="1211"/>
                      </a:lnTo>
                      <a:lnTo>
                        <a:pt x="0" y="1207"/>
                      </a:lnTo>
                      <a:lnTo>
                        <a:pt x="0" y="6"/>
                      </a:lnTo>
                      <a:close/>
                      <a:moveTo>
                        <a:pt x="12" y="1207"/>
                      </a:moveTo>
                      <a:lnTo>
                        <a:pt x="6" y="1202"/>
                      </a:lnTo>
                      <a:lnTo>
                        <a:pt x="232" y="1202"/>
                      </a:lnTo>
                      <a:lnTo>
                        <a:pt x="227" y="1207"/>
                      </a:lnTo>
                      <a:lnTo>
                        <a:pt x="227" y="6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20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14"/>
                <p:cNvSpPr>
                  <a:spLocks noEditPoints="1"/>
                </p:cNvSpPr>
                <p:nvPr/>
              </p:nvSpPr>
              <p:spPr bwMode="auto">
                <a:xfrm>
                  <a:off x="553150" y="1643063"/>
                  <a:ext cx="57150" cy="407988"/>
                </a:xfrm>
                <a:custGeom>
                  <a:avLst/>
                  <a:gdLst>
                    <a:gd name="T0" fmla="*/ 31 w 73"/>
                    <a:gd name="T1" fmla="*/ 507 h 513"/>
                    <a:gd name="T2" fmla="*/ 31 w 73"/>
                    <a:gd name="T3" fmla="*/ 255 h 513"/>
                    <a:gd name="T4" fmla="*/ 31 w 73"/>
                    <a:gd name="T5" fmla="*/ 6 h 513"/>
                    <a:gd name="T6" fmla="*/ 43 w 73"/>
                    <a:gd name="T7" fmla="*/ 6 h 513"/>
                    <a:gd name="T8" fmla="*/ 43 w 73"/>
                    <a:gd name="T9" fmla="*/ 255 h 513"/>
                    <a:gd name="T10" fmla="*/ 43 w 73"/>
                    <a:gd name="T11" fmla="*/ 507 h 513"/>
                    <a:gd name="T12" fmla="*/ 31 w 73"/>
                    <a:gd name="T13" fmla="*/ 507 h 513"/>
                    <a:gd name="T14" fmla="*/ 0 w 73"/>
                    <a:gd name="T15" fmla="*/ 501 h 513"/>
                    <a:gd name="T16" fmla="*/ 73 w 73"/>
                    <a:gd name="T17" fmla="*/ 501 h 513"/>
                    <a:gd name="T18" fmla="*/ 73 w 73"/>
                    <a:gd name="T19" fmla="*/ 513 h 513"/>
                    <a:gd name="T20" fmla="*/ 0 w 73"/>
                    <a:gd name="T21" fmla="*/ 513 h 513"/>
                    <a:gd name="T22" fmla="*/ 0 w 73"/>
                    <a:gd name="T23" fmla="*/ 501 h 513"/>
                    <a:gd name="T24" fmla="*/ 0 w 73"/>
                    <a:gd name="T25" fmla="*/ 0 h 513"/>
                    <a:gd name="T26" fmla="*/ 73 w 73"/>
                    <a:gd name="T27" fmla="*/ 0 h 513"/>
                    <a:gd name="T28" fmla="*/ 73 w 73"/>
                    <a:gd name="T29" fmla="*/ 11 h 513"/>
                    <a:gd name="T30" fmla="*/ 0 w 73"/>
                    <a:gd name="T31" fmla="*/ 11 h 513"/>
                    <a:gd name="T32" fmla="*/ 0 w 73"/>
                    <a:gd name="T33" fmla="*/ 0 h 5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513">
                      <a:moveTo>
                        <a:pt x="31" y="507"/>
                      </a:moveTo>
                      <a:lnTo>
                        <a:pt x="31" y="255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255"/>
                      </a:lnTo>
                      <a:lnTo>
                        <a:pt x="43" y="507"/>
                      </a:lnTo>
                      <a:lnTo>
                        <a:pt x="31" y="507"/>
                      </a:lnTo>
                      <a:close/>
                      <a:moveTo>
                        <a:pt x="0" y="501"/>
                      </a:moveTo>
                      <a:lnTo>
                        <a:pt x="73" y="501"/>
                      </a:lnTo>
                      <a:lnTo>
                        <a:pt x="73" y="513"/>
                      </a:lnTo>
                      <a:lnTo>
                        <a:pt x="0" y="513"/>
                      </a:lnTo>
                      <a:lnTo>
                        <a:pt x="0" y="501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15"/>
                <p:cNvSpPr>
                  <a:spLocks noEditPoints="1"/>
                </p:cNvSpPr>
                <p:nvPr/>
              </p:nvSpPr>
              <p:spPr bwMode="auto">
                <a:xfrm>
                  <a:off x="945690" y="1339850"/>
                  <a:ext cx="57150" cy="436563"/>
                </a:xfrm>
                <a:custGeom>
                  <a:avLst/>
                  <a:gdLst>
                    <a:gd name="T0" fmla="*/ 31 w 73"/>
                    <a:gd name="T1" fmla="*/ 545 h 551"/>
                    <a:gd name="T2" fmla="*/ 31 w 73"/>
                    <a:gd name="T3" fmla="*/ 276 h 551"/>
                    <a:gd name="T4" fmla="*/ 31 w 73"/>
                    <a:gd name="T5" fmla="*/ 6 h 551"/>
                    <a:gd name="T6" fmla="*/ 42 w 73"/>
                    <a:gd name="T7" fmla="*/ 6 h 551"/>
                    <a:gd name="T8" fmla="*/ 42 w 73"/>
                    <a:gd name="T9" fmla="*/ 276 h 551"/>
                    <a:gd name="T10" fmla="*/ 42 w 73"/>
                    <a:gd name="T11" fmla="*/ 545 h 551"/>
                    <a:gd name="T12" fmla="*/ 31 w 73"/>
                    <a:gd name="T13" fmla="*/ 545 h 551"/>
                    <a:gd name="T14" fmla="*/ 0 w 73"/>
                    <a:gd name="T15" fmla="*/ 539 h 551"/>
                    <a:gd name="T16" fmla="*/ 73 w 73"/>
                    <a:gd name="T17" fmla="*/ 539 h 551"/>
                    <a:gd name="T18" fmla="*/ 73 w 73"/>
                    <a:gd name="T19" fmla="*/ 551 h 551"/>
                    <a:gd name="T20" fmla="*/ 0 w 73"/>
                    <a:gd name="T21" fmla="*/ 551 h 551"/>
                    <a:gd name="T22" fmla="*/ 0 w 73"/>
                    <a:gd name="T23" fmla="*/ 539 h 551"/>
                    <a:gd name="T24" fmla="*/ 0 w 73"/>
                    <a:gd name="T25" fmla="*/ 0 h 551"/>
                    <a:gd name="T26" fmla="*/ 73 w 73"/>
                    <a:gd name="T27" fmla="*/ 0 h 551"/>
                    <a:gd name="T28" fmla="*/ 73 w 73"/>
                    <a:gd name="T29" fmla="*/ 12 h 551"/>
                    <a:gd name="T30" fmla="*/ 0 w 73"/>
                    <a:gd name="T31" fmla="*/ 12 h 551"/>
                    <a:gd name="T32" fmla="*/ 0 w 73"/>
                    <a:gd name="T33" fmla="*/ 0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551">
                      <a:moveTo>
                        <a:pt x="31" y="545"/>
                      </a:moveTo>
                      <a:lnTo>
                        <a:pt x="31" y="276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276"/>
                      </a:lnTo>
                      <a:lnTo>
                        <a:pt x="42" y="545"/>
                      </a:lnTo>
                      <a:lnTo>
                        <a:pt x="31" y="545"/>
                      </a:lnTo>
                      <a:close/>
                      <a:moveTo>
                        <a:pt x="0" y="539"/>
                      </a:moveTo>
                      <a:lnTo>
                        <a:pt x="73" y="539"/>
                      </a:lnTo>
                      <a:lnTo>
                        <a:pt x="73" y="551"/>
                      </a:lnTo>
                      <a:lnTo>
                        <a:pt x="0" y="551"/>
                      </a:lnTo>
                      <a:lnTo>
                        <a:pt x="0" y="539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16"/>
                <p:cNvSpPr>
                  <a:spLocks noEditPoints="1"/>
                </p:cNvSpPr>
                <p:nvPr/>
              </p:nvSpPr>
              <p:spPr bwMode="auto">
                <a:xfrm>
                  <a:off x="1240733" y="1143000"/>
                  <a:ext cx="58738" cy="596900"/>
                </a:xfrm>
                <a:custGeom>
                  <a:avLst/>
                  <a:gdLst>
                    <a:gd name="T0" fmla="*/ 30 w 73"/>
                    <a:gd name="T1" fmla="*/ 747 h 753"/>
                    <a:gd name="T2" fmla="*/ 30 w 73"/>
                    <a:gd name="T3" fmla="*/ 377 h 753"/>
                    <a:gd name="T4" fmla="*/ 30 w 73"/>
                    <a:gd name="T5" fmla="*/ 6 h 753"/>
                    <a:gd name="T6" fmla="*/ 42 w 73"/>
                    <a:gd name="T7" fmla="*/ 6 h 753"/>
                    <a:gd name="T8" fmla="*/ 42 w 73"/>
                    <a:gd name="T9" fmla="*/ 377 h 753"/>
                    <a:gd name="T10" fmla="*/ 42 w 73"/>
                    <a:gd name="T11" fmla="*/ 747 h 753"/>
                    <a:gd name="T12" fmla="*/ 30 w 73"/>
                    <a:gd name="T13" fmla="*/ 747 h 753"/>
                    <a:gd name="T14" fmla="*/ 0 w 73"/>
                    <a:gd name="T15" fmla="*/ 741 h 753"/>
                    <a:gd name="T16" fmla="*/ 73 w 73"/>
                    <a:gd name="T17" fmla="*/ 741 h 753"/>
                    <a:gd name="T18" fmla="*/ 73 w 73"/>
                    <a:gd name="T19" fmla="*/ 753 h 753"/>
                    <a:gd name="T20" fmla="*/ 0 w 73"/>
                    <a:gd name="T21" fmla="*/ 753 h 753"/>
                    <a:gd name="T22" fmla="*/ 0 w 73"/>
                    <a:gd name="T23" fmla="*/ 741 h 753"/>
                    <a:gd name="T24" fmla="*/ 0 w 73"/>
                    <a:gd name="T25" fmla="*/ 0 h 753"/>
                    <a:gd name="T26" fmla="*/ 73 w 73"/>
                    <a:gd name="T27" fmla="*/ 0 h 753"/>
                    <a:gd name="T28" fmla="*/ 73 w 73"/>
                    <a:gd name="T29" fmla="*/ 12 h 753"/>
                    <a:gd name="T30" fmla="*/ 0 w 73"/>
                    <a:gd name="T31" fmla="*/ 12 h 753"/>
                    <a:gd name="T32" fmla="*/ 0 w 73"/>
                    <a:gd name="T33" fmla="*/ 0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753">
                      <a:moveTo>
                        <a:pt x="30" y="747"/>
                      </a:moveTo>
                      <a:lnTo>
                        <a:pt x="30" y="377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377"/>
                      </a:lnTo>
                      <a:lnTo>
                        <a:pt x="42" y="747"/>
                      </a:lnTo>
                      <a:lnTo>
                        <a:pt x="30" y="747"/>
                      </a:lnTo>
                      <a:close/>
                      <a:moveTo>
                        <a:pt x="0" y="741"/>
                      </a:moveTo>
                      <a:lnTo>
                        <a:pt x="73" y="741"/>
                      </a:lnTo>
                      <a:lnTo>
                        <a:pt x="73" y="753"/>
                      </a:lnTo>
                      <a:lnTo>
                        <a:pt x="0" y="753"/>
                      </a:lnTo>
                      <a:lnTo>
                        <a:pt x="0" y="741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Rectangle 17"/>
                <p:cNvSpPr>
                  <a:spLocks noChangeArrowheads="1"/>
                </p:cNvSpPr>
                <p:nvPr/>
              </p:nvSpPr>
              <p:spPr bwMode="auto">
                <a:xfrm>
                  <a:off x="374650" y="987425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Freeform 18"/>
                <p:cNvSpPr>
                  <a:spLocks noEditPoints="1"/>
                </p:cNvSpPr>
                <p:nvPr/>
              </p:nvSpPr>
              <p:spPr bwMode="auto">
                <a:xfrm>
                  <a:off x="379413" y="982663"/>
                  <a:ext cx="41275" cy="1417638"/>
                </a:xfrm>
                <a:custGeom>
                  <a:avLst/>
                  <a:gdLst>
                    <a:gd name="T0" fmla="*/ 0 w 51"/>
                    <a:gd name="T1" fmla="*/ 1774 h 1785"/>
                    <a:gd name="T2" fmla="*/ 51 w 51"/>
                    <a:gd name="T3" fmla="*/ 1774 h 1785"/>
                    <a:gd name="T4" fmla="*/ 51 w 51"/>
                    <a:gd name="T5" fmla="*/ 1785 h 1785"/>
                    <a:gd name="T6" fmla="*/ 0 w 51"/>
                    <a:gd name="T7" fmla="*/ 1785 h 1785"/>
                    <a:gd name="T8" fmla="*/ 0 w 51"/>
                    <a:gd name="T9" fmla="*/ 1774 h 1785"/>
                    <a:gd name="T10" fmla="*/ 0 w 51"/>
                    <a:gd name="T11" fmla="*/ 1576 h 1785"/>
                    <a:gd name="T12" fmla="*/ 51 w 51"/>
                    <a:gd name="T13" fmla="*/ 1576 h 1785"/>
                    <a:gd name="T14" fmla="*/ 51 w 51"/>
                    <a:gd name="T15" fmla="*/ 1587 h 1785"/>
                    <a:gd name="T16" fmla="*/ 0 w 51"/>
                    <a:gd name="T17" fmla="*/ 1587 h 1785"/>
                    <a:gd name="T18" fmla="*/ 0 w 51"/>
                    <a:gd name="T19" fmla="*/ 1576 h 1785"/>
                    <a:gd name="T20" fmla="*/ 0 w 51"/>
                    <a:gd name="T21" fmla="*/ 1380 h 1785"/>
                    <a:gd name="T22" fmla="*/ 51 w 51"/>
                    <a:gd name="T23" fmla="*/ 1380 h 1785"/>
                    <a:gd name="T24" fmla="*/ 51 w 51"/>
                    <a:gd name="T25" fmla="*/ 1392 h 1785"/>
                    <a:gd name="T26" fmla="*/ 0 w 51"/>
                    <a:gd name="T27" fmla="*/ 1392 h 1785"/>
                    <a:gd name="T28" fmla="*/ 0 w 51"/>
                    <a:gd name="T29" fmla="*/ 1380 h 1785"/>
                    <a:gd name="T30" fmla="*/ 0 w 51"/>
                    <a:gd name="T31" fmla="*/ 1182 h 1785"/>
                    <a:gd name="T32" fmla="*/ 51 w 51"/>
                    <a:gd name="T33" fmla="*/ 1182 h 1785"/>
                    <a:gd name="T34" fmla="*/ 51 w 51"/>
                    <a:gd name="T35" fmla="*/ 1194 h 1785"/>
                    <a:gd name="T36" fmla="*/ 0 w 51"/>
                    <a:gd name="T37" fmla="*/ 1194 h 1785"/>
                    <a:gd name="T38" fmla="*/ 0 w 51"/>
                    <a:gd name="T39" fmla="*/ 1182 h 1785"/>
                    <a:gd name="T40" fmla="*/ 0 w 51"/>
                    <a:gd name="T41" fmla="*/ 985 h 1785"/>
                    <a:gd name="T42" fmla="*/ 51 w 51"/>
                    <a:gd name="T43" fmla="*/ 985 h 1785"/>
                    <a:gd name="T44" fmla="*/ 51 w 51"/>
                    <a:gd name="T45" fmla="*/ 996 h 1785"/>
                    <a:gd name="T46" fmla="*/ 0 w 51"/>
                    <a:gd name="T47" fmla="*/ 996 h 1785"/>
                    <a:gd name="T48" fmla="*/ 0 w 51"/>
                    <a:gd name="T49" fmla="*/ 985 h 1785"/>
                    <a:gd name="T50" fmla="*/ 0 w 51"/>
                    <a:gd name="T51" fmla="*/ 787 h 1785"/>
                    <a:gd name="T52" fmla="*/ 51 w 51"/>
                    <a:gd name="T53" fmla="*/ 787 h 1785"/>
                    <a:gd name="T54" fmla="*/ 51 w 51"/>
                    <a:gd name="T55" fmla="*/ 798 h 1785"/>
                    <a:gd name="T56" fmla="*/ 0 w 51"/>
                    <a:gd name="T57" fmla="*/ 798 h 1785"/>
                    <a:gd name="T58" fmla="*/ 0 w 51"/>
                    <a:gd name="T59" fmla="*/ 787 h 1785"/>
                    <a:gd name="T60" fmla="*/ 0 w 51"/>
                    <a:gd name="T61" fmla="*/ 591 h 1785"/>
                    <a:gd name="T62" fmla="*/ 51 w 51"/>
                    <a:gd name="T63" fmla="*/ 591 h 1785"/>
                    <a:gd name="T64" fmla="*/ 51 w 51"/>
                    <a:gd name="T65" fmla="*/ 603 h 1785"/>
                    <a:gd name="T66" fmla="*/ 0 w 51"/>
                    <a:gd name="T67" fmla="*/ 603 h 1785"/>
                    <a:gd name="T68" fmla="*/ 0 w 51"/>
                    <a:gd name="T69" fmla="*/ 591 h 1785"/>
                    <a:gd name="T70" fmla="*/ 0 w 51"/>
                    <a:gd name="T71" fmla="*/ 393 h 1785"/>
                    <a:gd name="T72" fmla="*/ 51 w 51"/>
                    <a:gd name="T73" fmla="*/ 393 h 1785"/>
                    <a:gd name="T74" fmla="*/ 51 w 51"/>
                    <a:gd name="T75" fmla="*/ 405 h 1785"/>
                    <a:gd name="T76" fmla="*/ 0 w 51"/>
                    <a:gd name="T77" fmla="*/ 405 h 1785"/>
                    <a:gd name="T78" fmla="*/ 0 w 51"/>
                    <a:gd name="T79" fmla="*/ 393 h 1785"/>
                    <a:gd name="T80" fmla="*/ 0 w 51"/>
                    <a:gd name="T81" fmla="*/ 196 h 1785"/>
                    <a:gd name="T82" fmla="*/ 51 w 51"/>
                    <a:gd name="T83" fmla="*/ 196 h 1785"/>
                    <a:gd name="T84" fmla="*/ 51 w 51"/>
                    <a:gd name="T85" fmla="*/ 207 h 1785"/>
                    <a:gd name="T86" fmla="*/ 0 w 51"/>
                    <a:gd name="T87" fmla="*/ 207 h 1785"/>
                    <a:gd name="T88" fmla="*/ 0 w 51"/>
                    <a:gd name="T89" fmla="*/ 196 h 1785"/>
                    <a:gd name="T90" fmla="*/ 0 w 51"/>
                    <a:gd name="T91" fmla="*/ 0 h 1785"/>
                    <a:gd name="T92" fmla="*/ 51 w 51"/>
                    <a:gd name="T93" fmla="*/ 0 h 1785"/>
                    <a:gd name="T94" fmla="*/ 51 w 51"/>
                    <a:gd name="T95" fmla="*/ 11 h 1785"/>
                    <a:gd name="T96" fmla="*/ 0 w 51"/>
                    <a:gd name="T97" fmla="*/ 11 h 1785"/>
                    <a:gd name="T98" fmla="*/ 0 w 51"/>
                    <a:gd name="T9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1" h="1785">
                      <a:moveTo>
                        <a:pt x="0" y="1774"/>
                      </a:moveTo>
                      <a:lnTo>
                        <a:pt x="51" y="1774"/>
                      </a:lnTo>
                      <a:lnTo>
                        <a:pt x="51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76"/>
                      </a:moveTo>
                      <a:lnTo>
                        <a:pt x="51" y="1576"/>
                      </a:lnTo>
                      <a:lnTo>
                        <a:pt x="51" y="1587"/>
                      </a:lnTo>
                      <a:lnTo>
                        <a:pt x="0" y="1587"/>
                      </a:lnTo>
                      <a:lnTo>
                        <a:pt x="0" y="1576"/>
                      </a:lnTo>
                      <a:close/>
                      <a:moveTo>
                        <a:pt x="0" y="1380"/>
                      </a:moveTo>
                      <a:lnTo>
                        <a:pt x="51" y="1380"/>
                      </a:lnTo>
                      <a:lnTo>
                        <a:pt x="51" y="1392"/>
                      </a:lnTo>
                      <a:lnTo>
                        <a:pt x="0" y="1392"/>
                      </a:lnTo>
                      <a:lnTo>
                        <a:pt x="0" y="1380"/>
                      </a:lnTo>
                      <a:close/>
                      <a:moveTo>
                        <a:pt x="0" y="1182"/>
                      </a:moveTo>
                      <a:lnTo>
                        <a:pt x="51" y="1182"/>
                      </a:lnTo>
                      <a:lnTo>
                        <a:pt x="51" y="1194"/>
                      </a:lnTo>
                      <a:lnTo>
                        <a:pt x="0" y="1194"/>
                      </a:lnTo>
                      <a:lnTo>
                        <a:pt x="0" y="1182"/>
                      </a:lnTo>
                      <a:close/>
                      <a:moveTo>
                        <a:pt x="0" y="985"/>
                      </a:moveTo>
                      <a:lnTo>
                        <a:pt x="51" y="985"/>
                      </a:lnTo>
                      <a:lnTo>
                        <a:pt x="51" y="996"/>
                      </a:lnTo>
                      <a:lnTo>
                        <a:pt x="0" y="996"/>
                      </a:lnTo>
                      <a:lnTo>
                        <a:pt x="0" y="985"/>
                      </a:lnTo>
                      <a:close/>
                      <a:moveTo>
                        <a:pt x="0" y="787"/>
                      </a:moveTo>
                      <a:lnTo>
                        <a:pt x="51" y="787"/>
                      </a:lnTo>
                      <a:lnTo>
                        <a:pt x="51" y="798"/>
                      </a:lnTo>
                      <a:lnTo>
                        <a:pt x="0" y="798"/>
                      </a:lnTo>
                      <a:lnTo>
                        <a:pt x="0" y="787"/>
                      </a:lnTo>
                      <a:close/>
                      <a:moveTo>
                        <a:pt x="0" y="591"/>
                      </a:moveTo>
                      <a:lnTo>
                        <a:pt x="51" y="591"/>
                      </a:lnTo>
                      <a:lnTo>
                        <a:pt x="51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393"/>
                      </a:moveTo>
                      <a:lnTo>
                        <a:pt x="51" y="393"/>
                      </a:lnTo>
                      <a:lnTo>
                        <a:pt x="51" y="405"/>
                      </a:lnTo>
                      <a:lnTo>
                        <a:pt x="0" y="405"/>
                      </a:lnTo>
                      <a:lnTo>
                        <a:pt x="0" y="393"/>
                      </a:lnTo>
                      <a:close/>
                      <a:moveTo>
                        <a:pt x="0" y="196"/>
                      </a:moveTo>
                      <a:lnTo>
                        <a:pt x="51" y="196"/>
                      </a:lnTo>
                      <a:lnTo>
                        <a:pt x="51" y="207"/>
                      </a:lnTo>
                      <a:lnTo>
                        <a:pt x="0" y="207"/>
                      </a:lnTo>
                      <a:lnTo>
                        <a:pt x="0" y="196"/>
                      </a:lnTo>
                      <a:close/>
                      <a:moveTo>
                        <a:pt x="0" y="0"/>
                      </a:moveTo>
                      <a:lnTo>
                        <a:pt x="51" y="0"/>
                      </a:lnTo>
                      <a:lnTo>
                        <a:pt x="5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Rectangle 19"/>
                <p:cNvSpPr>
                  <a:spLocks noChangeArrowheads="1"/>
                </p:cNvSpPr>
                <p:nvPr/>
              </p:nvSpPr>
              <p:spPr bwMode="auto">
                <a:xfrm>
                  <a:off x="379413" y="2390775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Rectangle 22"/>
                <p:cNvSpPr>
                  <a:spLocks noChangeArrowheads="1"/>
                </p:cNvSpPr>
                <p:nvPr/>
              </p:nvSpPr>
              <p:spPr bwMode="auto">
                <a:xfrm>
                  <a:off x="299077" y="23114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1" name="Rectangle 23"/>
                <p:cNvSpPr>
                  <a:spLocks noChangeArrowheads="1"/>
                </p:cNvSpPr>
                <p:nvPr/>
              </p:nvSpPr>
              <p:spPr bwMode="auto">
                <a:xfrm>
                  <a:off x="296926" y="215423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2" name="Rectangle 24"/>
                <p:cNvSpPr>
                  <a:spLocks noChangeArrowheads="1"/>
                </p:cNvSpPr>
                <p:nvPr/>
              </p:nvSpPr>
              <p:spPr bwMode="auto">
                <a:xfrm>
                  <a:off x="296926" y="199707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3" name="Rectangle 25"/>
                <p:cNvSpPr>
                  <a:spLocks noChangeArrowheads="1"/>
                </p:cNvSpPr>
                <p:nvPr/>
              </p:nvSpPr>
              <p:spPr bwMode="auto">
                <a:xfrm>
                  <a:off x="296926" y="18415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4" name="Rectangle 26"/>
                <p:cNvSpPr>
                  <a:spLocks noChangeArrowheads="1"/>
                </p:cNvSpPr>
                <p:nvPr/>
              </p:nvSpPr>
              <p:spPr bwMode="auto">
                <a:xfrm>
                  <a:off x="296926" y="168433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5" name="Rectangle 27"/>
                <p:cNvSpPr>
                  <a:spLocks noChangeArrowheads="1"/>
                </p:cNvSpPr>
                <p:nvPr/>
              </p:nvSpPr>
              <p:spPr bwMode="auto">
                <a:xfrm>
                  <a:off x="296926" y="152717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6" name="Rectangle 28"/>
                <p:cNvSpPr>
                  <a:spLocks noChangeArrowheads="1"/>
                </p:cNvSpPr>
                <p:nvPr/>
              </p:nvSpPr>
              <p:spPr bwMode="auto">
                <a:xfrm>
                  <a:off x="296926" y="13716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7" name="Rectangle 29"/>
                <p:cNvSpPr>
                  <a:spLocks noChangeArrowheads="1"/>
                </p:cNvSpPr>
                <p:nvPr/>
              </p:nvSpPr>
              <p:spPr bwMode="auto">
                <a:xfrm>
                  <a:off x="296926" y="121602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7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8" name="Rectangle 30"/>
                <p:cNvSpPr>
                  <a:spLocks noChangeArrowheads="1"/>
                </p:cNvSpPr>
                <p:nvPr/>
              </p:nvSpPr>
              <p:spPr bwMode="auto">
                <a:xfrm>
                  <a:off x="296926" y="105886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39" name="Rectangle 31"/>
                <p:cNvSpPr>
                  <a:spLocks noChangeArrowheads="1"/>
                </p:cNvSpPr>
                <p:nvPr/>
              </p:nvSpPr>
              <p:spPr bwMode="auto">
                <a:xfrm>
                  <a:off x="296926" y="9017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9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40" name="Rectangle 38"/>
                <p:cNvSpPr>
                  <a:spLocks noChangeArrowheads="1"/>
                </p:cNvSpPr>
                <p:nvPr/>
              </p:nvSpPr>
              <p:spPr bwMode="auto">
                <a:xfrm>
                  <a:off x="429598" y="823913"/>
                  <a:ext cx="314189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Fasn</a:t>
                  </a:r>
                  <a:endParaRPr kumimoji="1" lang="ja-JP" altLang="ja-JP" sz="1100" i="1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14" name="直線コネクタ 313"/>
              <p:cNvCxnSpPr/>
              <p:nvPr/>
            </p:nvCxnSpPr>
            <p:spPr>
              <a:xfrm>
                <a:off x="1132597" y="595199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9" name="テキスト ボックス 278"/>
            <p:cNvSpPr txBox="1"/>
            <p:nvPr/>
          </p:nvSpPr>
          <p:spPr>
            <a:xfrm rot="16200000">
              <a:off x="3157732" y="2815704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1904836" y="3782229"/>
            <a:ext cx="1380415" cy="1606208"/>
            <a:chOff x="1904836" y="3782229"/>
            <a:chExt cx="1380415" cy="1606208"/>
          </a:xfrm>
        </p:grpSpPr>
        <p:grpSp>
          <p:nvGrpSpPr>
            <p:cNvPr id="411" name="グループ化 410"/>
            <p:cNvGrpSpPr/>
            <p:nvPr/>
          </p:nvGrpSpPr>
          <p:grpSpPr>
            <a:xfrm>
              <a:off x="2067214" y="3782229"/>
              <a:ext cx="1218037" cy="1606208"/>
              <a:chOff x="635212" y="2089492"/>
              <a:chExt cx="1218037" cy="1606208"/>
            </a:xfrm>
          </p:grpSpPr>
          <p:grpSp>
            <p:nvGrpSpPr>
              <p:cNvPr id="412" name="グループ化 411"/>
              <p:cNvGrpSpPr/>
              <p:nvPr/>
            </p:nvGrpSpPr>
            <p:grpSpPr>
              <a:xfrm>
                <a:off x="635212" y="2089492"/>
                <a:ext cx="1218037" cy="1606208"/>
                <a:chOff x="770551" y="2649538"/>
                <a:chExt cx="1218037" cy="1606208"/>
              </a:xfrm>
            </p:grpSpPr>
            <p:sp>
              <p:nvSpPr>
                <p:cNvPr id="414" name="Rectangle 223"/>
                <p:cNvSpPr>
                  <a:spLocks noChangeArrowheads="1"/>
                </p:cNvSpPr>
                <p:nvPr/>
              </p:nvSpPr>
              <p:spPr bwMode="auto">
                <a:xfrm>
                  <a:off x="929482" y="3595688"/>
                  <a:ext cx="176400" cy="63023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Freeform 224"/>
                <p:cNvSpPr>
                  <a:spLocks noEditPoints="1"/>
                </p:cNvSpPr>
                <p:nvPr/>
              </p:nvSpPr>
              <p:spPr bwMode="auto">
                <a:xfrm>
                  <a:off x="1019175" y="3590925"/>
                  <a:ext cx="176400" cy="639762"/>
                </a:xfrm>
                <a:custGeom>
                  <a:avLst/>
                  <a:gdLst>
                    <a:gd name="T0" fmla="*/ 0 w 238"/>
                    <a:gd name="T1" fmla="*/ 6 h 804"/>
                    <a:gd name="T2" fmla="*/ 0 w 238"/>
                    <a:gd name="T3" fmla="*/ 0 h 804"/>
                    <a:gd name="T4" fmla="*/ 5 w 238"/>
                    <a:gd name="T5" fmla="*/ 0 h 804"/>
                    <a:gd name="T6" fmla="*/ 232 w 238"/>
                    <a:gd name="T7" fmla="*/ 0 h 804"/>
                    <a:gd name="T8" fmla="*/ 236 w 238"/>
                    <a:gd name="T9" fmla="*/ 0 h 804"/>
                    <a:gd name="T10" fmla="*/ 238 w 238"/>
                    <a:gd name="T11" fmla="*/ 6 h 804"/>
                    <a:gd name="T12" fmla="*/ 238 w 238"/>
                    <a:gd name="T13" fmla="*/ 798 h 804"/>
                    <a:gd name="T14" fmla="*/ 236 w 238"/>
                    <a:gd name="T15" fmla="*/ 802 h 804"/>
                    <a:gd name="T16" fmla="*/ 232 w 238"/>
                    <a:gd name="T17" fmla="*/ 804 h 804"/>
                    <a:gd name="T18" fmla="*/ 5 w 238"/>
                    <a:gd name="T19" fmla="*/ 804 h 804"/>
                    <a:gd name="T20" fmla="*/ 0 w 238"/>
                    <a:gd name="T21" fmla="*/ 802 h 804"/>
                    <a:gd name="T22" fmla="*/ 0 w 238"/>
                    <a:gd name="T23" fmla="*/ 798 h 804"/>
                    <a:gd name="T24" fmla="*/ 0 w 238"/>
                    <a:gd name="T25" fmla="*/ 6 h 804"/>
                    <a:gd name="T26" fmla="*/ 11 w 238"/>
                    <a:gd name="T27" fmla="*/ 798 h 804"/>
                    <a:gd name="T28" fmla="*/ 5 w 238"/>
                    <a:gd name="T29" fmla="*/ 793 h 804"/>
                    <a:gd name="T30" fmla="*/ 232 w 238"/>
                    <a:gd name="T31" fmla="*/ 793 h 804"/>
                    <a:gd name="T32" fmla="*/ 226 w 238"/>
                    <a:gd name="T33" fmla="*/ 798 h 804"/>
                    <a:gd name="T34" fmla="*/ 226 w 238"/>
                    <a:gd name="T35" fmla="*/ 6 h 804"/>
                    <a:gd name="T36" fmla="*/ 232 w 238"/>
                    <a:gd name="T37" fmla="*/ 11 h 804"/>
                    <a:gd name="T38" fmla="*/ 5 w 238"/>
                    <a:gd name="T39" fmla="*/ 11 h 804"/>
                    <a:gd name="T40" fmla="*/ 11 w 238"/>
                    <a:gd name="T41" fmla="*/ 6 h 804"/>
                    <a:gd name="T42" fmla="*/ 11 w 238"/>
                    <a:gd name="T43" fmla="*/ 798 h 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804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798"/>
                      </a:lnTo>
                      <a:lnTo>
                        <a:pt x="236" y="802"/>
                      </a:lnTo>
                      <a:lnTo>
                        <a:pt x="232" y="804"/>
                      </a:lnTo>
                      <a:lnTo>
                        <a:pt x="5" y="804"/>
                      </a:lnTo>
                      <a:lnTo>
                        <a:pt x="0" y="802"/>
                      </a:lnTo>
                      <a:lnTo>
                        <a:pt x="0" y="798"/>
                      </a:lnTo>
                      <a:lnTo>
                        <a:pt x="0" y="6"/>
                      </a:lnTo>
                      <a:close/>
                      <a:moveTo>
                        <a:pt x="11" y="798"/>
                      </a:moveTo>
                      <a:lnTo>
                        <a:pt x="5" y="793"/>
                      </a:lnTo>
                      <a:lnTo>
                        <a:pt x="232" y="793"/>
                      </a:lnTo>
                      <a:lnTo>
                        <a:pt x="226" y="798"/>
                      </a:lnTo>
                      <a:lnTo>
                        <a:pt x="226" y="6"/>
                      </a:lnTo>
                      <a:lnTo>
                        <a:pt x="232" y="11"/>
                      </a:lnTo>
                      <a:lnTo>
                        <a:pt x="5" y="11"/>
                      </a:lnTo>
                      <a:lnTo>
                        <a:pt x="11" y="6"/>
                      </a:lnTo>
                      <a:lnTo>
                        <a:pt x="11" y="7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Rectangle 225"/>
                <p:cNvSpPr>
                  <a:spLocks noChangeArrowheads="1"/>
                </p:cNvSpPr>
                <p:nvPr/>
              </p:nvSpPr>
              <p:spPr bwMode="auto">
                <a:xfrm>
                  <a:off x="1399273" y="3201988"/>
                  <a:ext cx="176400" cy="1023937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7" name="Freeform 226"/>
                <p:cNvSpPr>
                  <a:spLocks noEditPoints="1"/>
                </p:cNvSpPr>
                <p:nvPr/>
              </p:nvSpPr>
              <p:spPr bwMode="auto">
                <a:xfrm>
                  <a:off x="1398078" y="3197225"/>
                  <a:ext cx="176400" cy="1033462"/>
                </a:xfrm>
                <a:custGeom>
                  <a:avLst/>
                  <a:gdLst>
                    <a:gd name="T0" fmla="*/ 0 w 238"/>
                    <a:gd name="T1" fmla="*/ 5 h 1301"/>
                    <a:gd name="T2" fmla="*/ 0 w 238"/>
                    <a:gd name="T3" fmla="*/ 0 h 1301"/>
                    <a:gd name="T4" fmla="*/ 6 w 238"/>
                    <a:gd name="T5" fmla="*/ 0 h 1301"/>
                    <a:gd name="T6" fmla="*/ 233 w 238"/>
                    <a:gd name="T7" fmla="*/ 0 h 1301"/>
                    <a:gd name="T8" fmla="*/ 236 w 238"/>
                    <a:gd name="T9" fmla="*/ 0 h 1301"/>
                    <a:gd name="T10" fmla="*/ 238 w 238"/>
                    <a:gd name="T11" fmla="*/ 5 h 1301"/>
                    <a:gd name="T12" fmla="*/ 238 w 238"/>
                    <a:gd name="T13" fmla="*/ 1295 h 1301"/>
                    <a:gd name="T14" fmla="*/ 236 w 238"/>
                    <a:gd name="T15" fmla="*/ 1299 h 1301"/>
                    <a:gd name="T16" fmla="*/ 233 w 238"/>
                    <a:gd name="T17" fmla="*/ 1301 h 1301"/>
                    <a:gd name="T18" fmla="*/ 6 w 238"/>
                    <a:gd name="T19" fmla="*/ 1301 h 1301"/>
                    <a:gd name="T20" fmla="*/ 0 w 238"/>
                    <a:gd name="T21" fmla="*/ 1299 h 1301"/>
                    <a:gd name="T22" fmla="*/ 0 w 238"/>
                    <a:gd name="T23" fmla="*/ 1295 h 1301"/>
                    <a:gd name="T24" fmla="*/ 0 w 238"/>
                    <a:gd name="T25" fmla="*/ 5 h 1301"/>
                    <a:gd name="T26" fmla="*/ 12 w 238"/>
                    <a:gd name="T27" fmla="*/ 1295 h 1301"/>
                    <a:gd name="T28" fmla="*/ 6 w 238"/>
                    <a:gd name="T29" fmla="*/ 1290 h 1301"/>
                    <a:gd name="T30" fmla="*/ 233 w 238"/>
                    <a:gd name="T31" fmla="*/ 1290 h 1301"/>
                    <a:gd name="T32" fmla="*/ 227 w 238"/>
                    <a:gd name="T33" fmla="*/ 1295 h 1301"/>
                    <a:gd name="T34" fmla="*/ 227 w 238"/>
                    <a:gd name="T35" fmla="*/ 5 h 1301"/>
                    <a:gd name="T36" fmla="*/ 233 w 238"/>
                    <a:gd name="T37" fmla="*/ 11 h 1301"/>
                    <a:gd name="T38" fmla="*/ 6 w 238"/>
                    <a:gd name="T39" fmla="*/ 11 h 1301"/>
                    <a:gd name="T40" fmla="*/ 12 w 238"/>
                    <a:gd name="T41" fmla="*/ 5 h 1301"/>
                    <a:gd name="T42" fmla="*/ 12 w 238"/>
                    <a:gd name="T43" fmla="*/ 1295 h 1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301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3" y="0"/>
                      </a:lnTo>
                      <a:lnTo>
                        <a:pt x="236" y="0"/>
                      </a:lnTo>
                      <a:lnTo>
                        <a:pt x="238" y="5"/>
                      </a:lnTo>
                      <a:lnTo>
                        <a:pt x="238" y="1295"/>
                      </a:lnTo>
                      <a:lnTo>
                        <a:pt x="236" y="1299"/>
                      </a:lnTo>
                      <a:lnTo>
                        <a:pt x="233" y="1301"/>
                      </a:lnTo>
                      <a:lnTo>
                        <a:pt x="6" y="1301"/>
                      </a:lnTo>
                      <a:lnTo>
                        <a:pt x="0" y="1299"/>
                      </a:lnTo>
                      <a:lnTo>
                        <a:pt x="0" y="1295"/>
                      </a:lnTo>
                      <a:lnTo>
                        <a:pt x="0" y="5"/>
                      </a:lnTo>
                      <a:close/>
                      <a:moveTo>
                        <a:pt x="12" y="1295"/>
                      </a:moveTo>
                      <a:lnTo>
                        <a:pt x="6" y="1290"/>
                      </a:lnTo>
                      <a:lnTo>
                        <a:pt x="233" y="1290"/>
                      </a:lnTo>
                      <a:lnTo>
                        <a:pt x="227" y="1295"/>
                      </a:lnTo>
                      <a:lnTo>
                        <a:pt x="227" y="5"/>
                      </a:lnTo>
                      <a:lnTo>
                        <a:pt x="233" y="11"/>
                      </a:lnTo>
                      <a:lnTo>
                        <a:pt x="6" y="11"/>
                      </a:lnTo>
                      <a:lnTo>
                        <a:pt x="12" y="5"/>
                      </a:lnTo>
                      <a:lnTo>
                        <a:pt x="12" y="129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8" name="Rectangle 227"/>
                <p:cNvSpPr>
                  <a:spLocks noChangeArrowheads="1"/>
                </p:cNvSpPr>
                <p:nvPr/>
              </p:nvSpPr>
              <p:spPr bwMode="auto">
                <a:xfrm>
                  <a:off x="1705777" y="3179307"/>
                  <a:ext cx="176400" cy="104775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9" name="Freeform 228"/>
                <p:cNvSpPr>
                  <a:spLocks noEditPoints="1"/>
                </p:cNvSpPr>
                <p:nvPr/>
              </p:nvSpPr>
              <p:spPr bwMode="auto">
                <a:xfrm>
                  <a:off x="1699521" y="3168650"/>
                  <a:ext cx="176400" cy="1057275"/>
                </a:xfrm>
                <a:custGeom>
                  <a:avLst/>
                  <a:gdLst>
                    <a:gd name="T0" fmla="*/ 0 w 238"/>
                    <a:gd name="T1" fmla="*/ 6 h 1330"/>
                    <a:gd name="T2" fmla="*/ 0 w 238"/>
                    <a:gd name="T3" fmla="*/ 0 h 1330"/>
                    <a:gd name="T4" fmla="*/ 6 w 238"/>
                    <a:gd name="T5" fmla="*/ 0 h 1330"/>
                    <a:gd name="T6" fmla="*/ 232 w 238"/>
                    <a:gd name="T7" fmla="*/ 0 h 1330"/>
                    <a:gd name="T8" fmla="*/ 236 w 238"/>
                    <a:gd name="T9" fmla="*/ 0 h 1330"/>
                    <a:gd name="T10" fmla="*/ 238 w 238"/>
                    <a:gd name="T11" fmla="*/ 6 h 1330"/>
                    <a:gd name="T12" fmla="*/ 238 w 238"/>
                    <a:gd name="T13" fmla="*/ 1324 h 1330"/>
                    <a:gd name="T14" fmla="*/ 236 w 238"/>
                    <a:gd name="T15" fmla="*/ 1328 h 1330"/>
                    <a:gd name="T16" fmla="*/ 232 w 238"/>
                    <a:gd name="T17" fmla="*/ 1330 h 1330"/>
                    <a:gd name="T18" fmla="*/ 6 w 238"/>
                    <a:gd name="T19" fmla="*/ 1330 h 1330"/>
                    <a:gd name="T20" fmla="*/ 0 w 238"/>
                    <a:gd name="T21" fmla="*/ 1328 h 1330"/>
                    <a:gd name="T22" fmla="*/ 0 w 238"/>
                    <a:gd name="T23" fmla="*/ 1324 h 1330"/>
                    <a:gd name="T24" fmla="*/ 0 w 238"/>
                    <a:gd name="T25" fmla="*/ 6 h 1330"/>
                    <a:gd name="T26" fmla="*/ 11 w 238"/>
                    <a:gd name="T27" fmla="*/ 1324 h 1330"/>
                    <a:gd name="T28" fmla="*/ 6 w 238"/>
                    <a:gd name="T29" fmla="*/ 1319 h 1330"/>
                    <a:gd name="T30" fmla="*/ 232 w 238"/>
                    <a:gd name="T31" fmla="*/ 1319 h 1330"/>
                    <a:gd name="T32" fmla="*/ 226 w 238"/>
                    <a:gd name="T33" fmla="*/ 1324 h 1330"/>
                    <a:gd name="T34" fmla="*/ 226 w 238"/>
                    <a:gd name="T35" fmla="*/ 6 h 1330"/>
                    <a:gd name="T36" fmla="*/ 232 w 238"/>
                    <a:gd name="T37" fmla="*/ 11 h 1330"/>
                    <a:gd name="T38" fmla="*/ 6 w 238"/>
                    <a:gd name="T39" fmla="*/ 11 h 1330"/>
                    <a:gd name="T40" fmla="*/ 11 w 238"/>
                    <a:gd name="T41" fmla="*/ 6 h 1330"/>
                    <a:gd name="T42" fmla="*/ 11 w 238"/>
                    <a:gd name="T43" fmla="*/ 1324 h 1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330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324"/>
                      </a:lnTo>
                      <a:lnTo>
                        <a:pt x="236" y="1328"/>
                      </a:lnTo>
                      <a:lnTo>
                        <a:pt x="232" y="1330"/>
                      </a:lnTo>
                      <a:lnTo>
                        <a:pt x="6" y="1330"/>
                      </a:lnTo>
                      <a:lnTo>
                        <a:pt x="0" y="1328"/>
                      </a:lnTo>
                      <a:lnTo>
                        <a:pt x="0" y="1324"/>
                      </a:lnTo>
                      <a:lnTo>
                        <a:pt x="0" y="6"/>
                      </a:lnTo>
                      <a:close/>
                      <a:moveTo>
                        <a:pt x="11" y="1324"/>
                      </a:moveTo>
                      <a:lnTo>
                        <a:pt x="6" y="1319"/>
                      </a:lnTo>
                      <a:lnTo>
                        <a:pt x="232" y="1319"/>
                      </a:lnTo>
                      <a:lnTo>
                        <a:pt x="226" y="1324"/>
                      </a:lnTo>
                      <a:lnTo>
                        <a:pt x="226" y="6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1" y="6"/>
                      </a:lnTo>
                      <a:lnTo>
                        <a:pt x="11" y="13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0" name="Freeform 229"/>
                <p:cNvSpPr>
                  <a:spLocks noEditPoints="1"/>
                </p:cNvSpPr>
                <p:nvPr/>
              </p:nvSpPr>
              <p:spPr bwMode="auto">
                <a:xfrm>
                  <a:off x="1080789" y="3491706"/>
                  <a:ext cx="57150" cy="198437"/>
                </a:xfrm>
                <a:custGeom>
                  <a:avLst/>
                  <a:gdLst>
                    <a:gd name="T0" fmla="*/ 31 w 73"/>
                    <a:gd name="T1" fmla="*/ 244 h 249"/>
                    <a:gd name="T2" fmla="*/ 31 w 73"/>
                    <a:gd name="T3" fmla="*/ 125 h 249"/>
                    <a:gd name="T4" fmla="*/ 31 w 73"/>
                    <a:gd name="T5" fmla="*/ 5 h 249"/>
                    <a:gd name="T6" fmla="*/ 43 w 73"/>
                    <a:gd name="T7" fmla="*/ 5 h 249"/>
                    <a:gd name="T8" fmla="*/ 43 w 73"/>
                    <a:gd name="T9" fmla="*/ 125 h 249"/>
                    <a:gd name="T10" fmla="*/ 43 w 73"/>
                    <a:gd name="T11" fmla="*/ 244 h 249"/>
                    <a:gd name="T12" fmla="*/ 31 w 73"/>
                    <a:gd name="T13" fmla="*/ 244 h 249"/>
                    <a:gd name="T14" fmla="*/ 0 w 73"/>
                    <a:gd name="T15" fmla="*/ 238 h 249"/>
                    <a:gd name="T16" fmla="*/ 73 w 73"/>
                    <a:gd name="T17" fmla="*/ 238 h 249"/>
                    <a:gd name="T18" fmla="*/ 73 w 73"/>
                    <a:gd name="T19" fmla="*/ 249 h 249"/>
                    <a:gd name="T20" fmla="*/ 0 w 73"/>
                    <a:gd name="T21" fmla="*/ 249 h 249"/>
                    <a:gd name="T22" fmla="*/ 0 w 73"/>
                    <a:gd name="T23" fmla="*/ 238 h 249"/>
                    <a:gd name="T24" fmla="*/ 0 w 73"/>
                    <a:gd name="T25" fmla="*/ 0 h 249"/>
                    <a:gd name="T26" fmla="*/ 73 w 73"/>
                    <a:gd name="T27" fmla="*/ 0 h 249"/>
                    <a:gd name="T28" fmla="*/ 73 w 73"/>
                    <a:gd name="T29" fmla="*/ 11 h 249"/>
                    <a:gd name="T30" fmla="*/ 0 w 73"/>
                    <a:gd name="T31" fmla="*/ 11 h 249"/>
                    <a:gd name="T32" fmla="*/ 0 w 73"/>
                    <a:gd name="T33" fmla="*/ 0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49">
                      <a:moveTo>
                        <a:pt x="31" y="244"/>
                      </a:moveTo>
                      <a:lnTo>
                        <a:pt x="31" y="125"/>
                      </a:lnTo>
                      <a:lnTo>
                        <a:pt x="31" y="5"/>
                      </a:lnTo>
                      <a:lnTo>
                        <a:pt x="43" y="5"/>
                      </a:lnTo>
                      <a:lnTo>
                        <a:pt x="43" y="125"/>
                      </a:lnTo>
                      <a:lnTo>
                        <a:pt x="43" y="244"/>
                      </a:lnTo>
                      <a:lnTo>
                        <a:pt x="31" y="244"/>
                      </a:lnTo>
                      <a:close/>
                      <a:moveTo>
                        <a:pt x="0" y="238"/>
                      </a:moveTo>
                      <a:lnTo>
                        <a:pt x="73" y="238"/>
                      </a:lnTo>
                      <a:lnTo>
                        <a:pt x="73" y="249"/>
                      </a:lnTo>
                      <a:lnTo>
                        <a:pt x="0" y="249"/>
                      </a:lnTo>
                      <a:lnTo>
                        <a:pt x="0" y="238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1" name="Freeform 230"/>
                <p:cNvSpPr>
                  <a:spLocks noEditPoints="1"/>
                </p:cNvSpPr>
                <p:nvPr/>
              </p:nvSpPr>
              <p:spPr bwMode="auto">
                <a:xfrm>
                  <a:off x="1458402" y="3094038"/>
                  <a:ext cx="57150" cy="212725"/>
                </a:xfrm>
                <a:custGeom>
                  <a:avLst/>
                  <a:gdLst>
                    <a:gd name="T0" fmla="*/ 31 w 73"/>
                    <a:gd name="T1" fmla="*/ 261 h 267"/>
                    <a:gd name="T2" fmla="*/ 31 w 73"/>
                    <a:gd name="T3" fmla="*/ 134 h 267"/>
                    <a:gd name="T4" fmla="*/ 31 w 73"/>
                    <a:gd name="T5" fmla="*/ 6 h 267"/>
                    <a:gd name="T6" fmla="*/ 42 w 73"/>
                    <a:gd name="T7" fmla="*/ 6 h 267"/>
                    <a:gd name="T8" fmla="*/ 42 w 73"/>
                    <a:gd name="T9" fmla="*/ 134 h 267"/>
                    <a:gd name="T10" fmla="*/ 42 w 73"/>
                    <a:gd name="T11" fmla="*/ 261 h 267"/>
                    <a:gd name="T12" fmla="*/ 31 w 73"/>
                    <a:gd name="T13" fmla="*/ 261 h 267"/>
                    <a:gd name="T14" fmla="*/ 0 w 73"/>
                    <a:gd name="T15" fmla="*/ 255 h 267"/>
                    <a:gd name="T16" fmla="*/ 73 w 73"/>
                    <a:gd name="T17" fmla="*/ 255 h 267"/>
                    <a:gd name="T18" fmla="*/ 73 w 73"/>
                    <a:gd name="T19" fmla="*/ 267 h 267"/>
                    <a:gd name="T20" fmla="*/ 0 w 73"/>
                    <a:gd name="T21" fmla="*/ 267 h 267"/>
                    <a:gd name="T22" fmla="*/ 0 w 73"/>
                    <a:gd name="T23" fmla="*/ 255 h 267"/>
                    <a:gd name="T24" fmla="*/ 0 w 73"/>
                    <a:gd name="T25" fmla="*/ 0 h 267"/>
                    <a:gd name="T26" fmla="*/ 73 w 73"/>
                    <a:gd name="T27" fmla="*/ 0 h 267"/>
                    <a:gd name="T28" fmla="*/ 73 w 73"/>
                    <a:gd name="T29" fmla="*/ 11 h 267"/>
                    <a:gd name="T30" fmla="*/ 0 w 73"/>
                    <a:gd name="T31" fmla="*/ 11 h 267"/>
                    <a:gd name="T32" fmla="*/ 0 w 73"/>
                    <a:gd name="T33" fmla="*/ 0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267">
                      <a:moveTo>
                        <a:pt x="31" y="261"/>
                      </a:moveTo>
                      <a:lnTo>
                        <a:pt x="31" y="134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34"/>
                      </a:lnTo>
                      <a:lnTo>
                        <a:pt x="42" y="261"/>
                      </a:lnTo>
                      <a:lnTo>
                        <a:pt x="31" y="261"/>
                      </a:lnTo>
                      <a:close/>
                      <a:moveTo>
                        <a:pt x="0" y="255"/>
                      </a:moveTo>
                      <a:lnTo>
                        <a:pt x="73" y="255"/>
                      </a:lnTo>
                      <a:lnTo>
                        <a:pt x="73" y="267"/>
                      </a:lnTo>
                      <a:lnTo>
                        <a:pt x="0" y="267"/>
                      </a:lnTo>
                      <a:lnTo>
                        <a:pt x="0" y="25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3" name="Freeform 231"/>
                <p:cNvSpPr>
                  <a:spLocks noEditPoints="1"/>
                </p:cNvSpPr>
                <p:nvPr/>
              </p:nvSpPr>
              <p:spPr bwMode="auto">
                <a:xfrm>
                  <a:off x="1764608" y="3001962"/>
                  <a:ext cx="58738" cy="361950"/>
                </a:xfrm>
                <a:custGeom>
                  <a:avLst/>
                  <a:gdLst>
                    <a:gd name="T0" fmla="*/ 31 w 73"/>
                    <a:gd name="T1" fmla="*/ 451 h 457"/>
                    <a:gd name="T2" fmla="*/ 31 w 73"/>
                    <a:gd name="T3" fmla="*/ 229 h 457"/>
                    <a:gd name="T4" fmla="*/ 31 w 73"/>
                    <a:gd name="T5" fmla="*/ 6 h 457"/>
                    <a:gd name="T6" fmla="*/ 43 w 73"/>
                    <a:gd name="T7" fmla="*/ 6 h 457"/>
                    <a:gd name="T8" fmla="*/ 43 w 73"/>
                    <a:gd name="T9" fmla="*/ 229 h 457"/>
                    <a:gd name="T10" fmla="*/ 43 w 73"/>
                    <a:gd name="T11" fmla="*/ 451 h 457"/>
                    <a:gd name="T12" fmla="*/ 31 w 73"/>
                    <a:gd name="T13" fmla="*/ 451 h 457"/>
                    <a:gd name="T14" fmla="*/ 0 w 73"/>
                    <a:gd name="T15" fmla="*/ 445 h 457"/>
                    <a:gd name="T16" fmla="*/ 73 w 73"/>
                    <a:gd name="T17" fmla="*/ 445 h 457"/>
                    <a:gd name="T18" fmla="*/ 73 w 73"/>
                    <a:gd name="T19" fmla="*/ 457 h 457"/>
                    <a:gd name="T20" fmla="*/ 0 w 73"/>
                    <a:gd name="T21" fmla="*/ 457 h 457"/>
                    <a:gd name="T22" fmla="*/ 0 w 73"/>
                    <a:gd name="T23" fmla="*/ 445 h 457"/>
                    <a:gd name="T24" fmla="*/ 0 w 73"/>
                    <a:gd name="T25" fmla="*/ 0 h 457"/>
                    <a:gd name="T26" fmla="*/ 73 w 73"/>
                    <a:gd name="T27" fmla="*/ 0 h 457"/>
                    <a:gd name="T28" fmla="*/ 73 w 73"/>
                    <a:gd name="T29" fmla="*/ 12 h 457"/>
                    <a:gd name="T30" fmla="*/ 0 w 73"/>
                    <a:gd name="T31" fmla="*/ 12 h 457"/>
                    <a:gd name="T32" fmla="*/ 0 w 73"/>
                    <a:gd name="T33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457">
                      <a:moveTo>
                        <a:pt x="31" y="451"/>
                      </a:moveTo>
                      <a:lnTo>
                        <a:pt x="31" y="229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229"/>
                      </a:lnTo>
                      <a:lnTo>
                        <a:pt x="43" y="451"/>
                      </a:lnTo>
                      <a:lnTo>
                        <a:pt x="31" y="451"/>
                      </a:lnTo>
                      <a:close/>
                      <a:moveTo>
                        <a:pt x="0" y="445"/>
                      </a:moveTo>
                      <a:lnTo>
                        <a:pt x="73" y="445"/>
                      </a:lnTo>
                      <a:lnTo>
                        <a:pt x="73" y="457"/>
                      </a:lnTo>
                      <a:lnTo>
                        <a:pt x="0" y="457"/>
                      </a:lnTo>
                      <a:lnTo>
                        <a:pt x="0" y="44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4" name="Rectangle 232"/>
                <p:cNvSpPr>
                  <a:spLocks noChangeArrowheads="1"/>
                </p:cNvSpPr>
                <p:nvPr/>
              </p:nvSpPr>
              <p:spPr bwMode="auto">
                <a:xfrm>
                  <a:off x="885825" y="2817813"/>
                  <a:ext cx="9525" cy="1408112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5" name="Freeform 233"/>
                <p:cNvSpPr>
                  <a:spLocks noEditPoints="1"/>
                </p:cNvSpPr>
                <p:nvPr/>
              </p:nvSpPr>
              <p:spPr bwMode="auto">
                <a:xfrm>
                  <a:off x="890588" y="2813050"/>
                  <a:ext cx="41275" cy="1417637"/>
                </a:xfrm>
                <a:custGeom>
                  <a:avLst/>
                  <a:gdLst>
                    <a:gd name="T0" fmla="*/ 0 w 52"/>
                    <a:gd name="T1" fmla="*/ 1774 h 1785"/>
                    <a:gd name="T2" fmla="*/ 52 w 52"/>
                    <a:gd name="T3" fmla="*/ 1774 h 1785"/>
                    <a:gd name="T4" fmla="*/ 52 w 52"/>
                    <a:gd name="T5" fmla="*/ 1785 h 1785"/>
                    <a:gd name="T6" fmla="*/ 0 w 52"/>
                    <a:gd name="T7" fmla="*/ 1785 h 1785"/>
                    <a:gd name="T8" fmla="*/ 0 w 52"/>
                    <a:gd name="T9" fmla="*/ 1774 h 1785"/>
                    <a:gd name="T10" fmla="*/ 0 w 52"/>
                    <a:gd name="T11" fmla="*/ 1330 h 1785"/>
                    <a:gd name="T12" fmla="*/ 52 w 52"/>
                    <a:gd name="T13" fmla="*/ 1330 h 1785"/>
                    <a:gd name="T14" fmla="*/ 52 w 52"/>
                    <a:gd name="T15" fmla="*/ 1342 h 1785"/>
                    <a:gd name="T16" fmla="*/ 0 w 52"/>
                    <a:gd name="T17" fmla="*/ 1342 h 1785"/>
                    <a:gd name="T18" fmla="*/ 0 w 52"/>
                    <a:gd name="T19" fmla="*/ 1330 h 1785"/>
                    <a:gd name="T20" fmla="*/ 0 w 52"/>
                    <a:gd name="T21" fmla="*/ 887 h 1785"/>
                    <a:gd name="T22" fmla="*/ 52 w 52"/>
                    <a:gd name="T23" fmla="*/ 887 h 1785"/>
                    <a:gd name="T24" fmla="*/ 52 w 52"/>
                    <a:gd name="T25" fmla="*/ 898 h 1785"/>
                    <a:gd name="T26" fmla="*/ 0 w 52"/>
                    <a:gd name="T27" fmla="*/ 898 h 1785"/>
                    <a:gd name="T28" fmla="*/ 0 w 52"/>
                    <a:gd name="T29" fmla="*/ 887 h 1785"/>
                    <a:gd name="T30" fmla="*/ 0 w 52"/>
                    <a:gd name="T31" fmla="*/ 443 h 1785"/>
                    <a:gd name="T32" fmla="*/ 52 w 52"/>
                    <a:gd name="T33" fmla="*/ 443 h 1785"/>
                    <a:gd name="T34" fmla="*/ 52 w 52"/>
                    <a:gd name="T35" fmla="*/ 455 h 1785"/>
                    <a:gd name="T36" fmla="*/ 0 w 52"/>
                    <a:gd name="T37" fmla="*/ 455 h 1785"/>
                    <a:gd name="T38" fmla="*/ 0 w 52"/>
                    <a:gd name="T39" fmla="*/ 443 h 1785"/>
                    <a:gd name="T40" fmla="*/ 0 w 52"/>
                    <a:gd name="T41" fmla="*/ 0 h 1785"/>
                    <a:gd name="T42" fmla="*/ 52 w 52"/>
                    <a:gd name="T43" fmla="*/ 0 h 1785"/>
                    <a:gd name="T44" fmla="*/ 52 w 52"/>
                    <a:gd name="T45" fmla="*/ 11 h 1785"/>
                    <a:gd name="T46" fmla="*/ 0 w 52"/>
                    <a:gd name="T47" fmla="*/ 11 h 1785"/>
                    <a:gd name="T48" fmla="*/ 0 w 52"/>
                    <a:gd name="T4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2" h="1785">
                      <a:moveTo>
                        <a:pt x="0" y="1774"/>
                      </a:moveTo>
                      <a:lnTo>
                        <a:pt x="52" y="1774"/>
                      </a:lnTo>
                      <a:lnTo>
                        <a:pt x="52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330"/>
                      </a:moveTo>
                      <a:lnTo>
                        <a:pt x="52" y="1330"/>
                      </a:lnTo>
                      <a:lnTo>
                        <a:pt x="52" y="1342"/>
                      </a:lnTo>
                      <a:lnTo>
                        <a:pt x="0" y="1342"/>
                      </a:lnTo>
                      <a:lnTo>
                        <a:pt x="0" y="1330"/>
                      </a:lnTo>
                      <a:close/>
                      <a:moveTo>
                        <a:pt x="0" y="887"/>
                      </a:moveTo>
                      <a:lnTo>
                        <a:pt x="52" y="887"/>
                      </a:lnTo>
                      <a:lnTo>
                        <a:pt x="52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443"/>
                      </a:moveTo>
                      <a:lnTo>
                        <a:pt x="52" y="443"/>
                      </a:lnTo>
                      <a:lnTo>
                        <a:pt x="52" y="455"/>
                      </a:lnTo>
                      <a:lnTo>
                        <a:pt x="0" y="455"/>
                      </a:lnTo>
                      <a:lnTo>
                        <a:pt x="0" y="443"/>
                      </a:lnTo>
                      <a:close/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6" name="Rectangle 234"/>
                <p:cNvSpPr>
                  <a:spLocks noChangeArrowheads="1"/>
                </p:cNvSpPr>
                <p:nvPr/>
              </p:nvSpPr>
              <p:spPr bwMode="auto">
                <a:xfrm>
                  <a:off x="890588" y="4221163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7" name="Rectangle 237"/>
                <p:cNvSpPr>
                  <a:spLocks noChangeArrowheads="1"/>
                </p:cNvSpPr>
                <p:nvPr/>
              </p:nvSpPr>
              <p:spPr bwMode="auto">
                <a:xfrm>
                  <a:off x="821749" y="4148024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28" name="Rectangle 238"/>
                <p:cNvSpPr>
                  <a:spLocks noChangeArrowheads="1"/>
                </p:cNvSpPr>
                <p:nvPr/>
              </p:nvSpPr>
              <p:spPr bwMode="auto">
                <a:xfrm>
                  <a:off x="815435" y="378777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29" name="Rectangle 239"/>
                <p:cNvSpPr>
                  <a:spLocks noChangeArrowheads="1"/>
                </p:cNvSpPr>
                <p:nvPr/>
              </p:nvSpPr>
              <p:spPr bwMode="auto">
                <a:xfrm>
                  <a:off x="770551" y="3438534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30" name="Rectangle 240"/>
                <p:cNvSpPr>
                  <a:spLocks noChangeArrowheads="1"/>
                </p:cNvSpPr>
                <p:nvPr/>
              </p:nvSpPr>
              <p:spPr bwMode="auto">
                <a:xfrm>
                  <a:off x="770551" y="30845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31" name="Rectangle 241"/>
                <p:cNvSpPr>
                  <a:spLocks noChangeArrowheads="1"/>
                </p:cNvSpPr>
                <p:nvPr/>
              </p:nvSpPr>
              <p:spPr bwMode="auto">
                <a:xfrm>
                  <a:off x="770551" y="2735272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32" name="Rectangle 248"/>
                <p:cNvSpPr>
                  <a:spLocks noChangeArrowheads="1"/>
                </p:cNvSpPr>
                <p:nvPr/>
              </p:nvSpPr>
              <p:spPr bwMode="auto">
                <a:xfrm>
                  <a:off x="925409" y="2649538"/>
                  <a:ext cx="455253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Ppar</a:t>
                  </a:r>
                  <a:r>
                    <a:rPr lang="en-US" altLang="ja-JP" sz="11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g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1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7" name="Rectangle 250"/>
                <p:cNvSpPr>
                  <a:spLocks noChangeArrowheads="1"/>
                </p:cNvSpPr>
                <p:nvPr/>
              </p:nvSpPr>
              <p:spPr bwMode="auto">
                <a:xfrm>
                  <a:off x="1427298" y="2899314"/>
                  <a:ext cx="167361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2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*</a:t>
                  </a:r>
                  <a:endPara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</p:grpSp>
          <p:cxnSp>
            <p:nvCxnSpPr>
              <p:cNvPr id="413" name="直線コネクタ 412"/>
              <p:cNvCxnSpPr/>
              <p:nvPr/>
            </p:nvCxnSpPr>
            <p:spPr>
              <a:xfrm>
                <a:off x="1131120" y="2270691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2" name="テキスト ボックス 281"/>
            <p:cNvSpPr txBox="1"/>
            <p:nvPr/>
          </p:nvSpPr>
          <p:spPr>
            <a:xfrm rot="16200000">
              <a:off x="1789580" y="4525884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3200400" y="3792026"/>
            <a:ext cx="1440160" cy="1600773"/>
            <a:chOff x="3200400" y="3792026"/>
            <a:chExt cx="1440160" cy="1600773"/>
          </a:xfrm>
        </p:grpSpPr>
        <p:grpSp>
          <p:nvGrpSpPr>
            <p:cNvPr id="439" name="グループ化 438"/>
            <p:cNvGrpSpPr/>
            <p:nvPr/>
          </p:nvGrpSpPr>
          <p:grpSpPr>
            <a:xfrm>
              <a:off x="3416424" y="3792026"/>
              <a:ext cx="1224136" cy="1600773"/>
              <a:chOff x="2027335" y="2106326"/>
              <a:chExt cx="1224136" cy="1600773"/>
            </a:xfrm>
          </p:grpSpPr>
          <p:grpSp>
            <p:nvGrpSpPr>
              <p:cNvPr id="440" name="グループ化 439"/>
              <p:cNvGrpSpPr/>
              <p:nvPr/>
            </p:nvGrpSpPr>
            <p:grpSpPr>
              <a:xfrm>
                <a:off x="2027335" y="2106326"/>
                <a:ext cx="1224136" cy="1600773"/>
                <a:chOff x="2782164" y="2649538"/>
                <a:chExt cx="1224136" cy="1600773"/>
              </a:xfrm>
            </p:grpSpPr>
            <p:sp>
              <p:nvSpPr>
                <p:cNvPr id="449" name="Rectangle 190"/>
                <p:cNvSpPr>
                  <a:spLocks noChangeArrowheads="1"/>
                </p:cNvSpPr>
                <p:nvPr/>
              </p:nvSpPr>
              <p:spPr bwMode="auto">
                <a:xfrm>
                  <a:off x="2947117" y="3908425"/>
                  <a:ext cx="176400" cy="31750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1" name="Freeform 191"/>
                <p:cNvSpPr>
                  <a:spLocks noEditPoints="1"/>
                </p:cNvSpPr>
                <p:nvPr/>
              </p:nvSpPr>
              <p:spPr bwMode="auto">
                <a:xfrm>
                  <a:off x="3038475" y="3903663"/>
                  <a:ext cx="176400" cy="327025"/>
                </a:xfrm>
                <a:custGeom>
                  <a:avLst/>
                  <a:gdLst>
                    <a:gd name="T0" fmla="*/ 0 w 238"/>
                    <a:gd name="T1" fmla="*/ 6 h 411"/>
                    <a:gd name="T2" fmla="*/ 0 w 238"/>
                    <a:gd name="T3" fmla="*/ 0 h 411"/>
                    <a:gd name="T4" fmla="*/ 6 w 238"/>
                    <a:gd name="T5" fmla="*/ 0 h 411"/>
                    <a:gd name="T6" fmla="*/ 232 w 238"/>
                    <a:gd name="T7" fmla="*/ 0 h 411"/>
                    <a:gd name="T8" fmla="*/ 236 w 238"/>
                    <a:gd name="T9" fmla="*/ 0 h 411"/>
                    <a:gd name="T10" fmla="*/ 238 w 238"/>
                    <a:gd name="T11" fmla="*/ 6 h 411"/>
                    <a:gd name="T12" fmla="*/ 238 w 238"/>
                    <a:gd name="T13" fmla="*/ 405 h 411"/>
                    <a:gd name="T14" fmla="*/ 236 w 238"/>
                    <a:gd name="T15" fmla="*/ 409 h 411"/>
                    <a:gd name="T16" fmla="*/ 232 w 238"/>
                    <a:gd name="T17" fmla="*/ 411 h 411"/>
                    <a:gd name="T18" fmla="*/ 6 w 238"/>
                    <a:gd name="T19" fmla="*/ 411 h 411"/>
                    <a:gd name="T20" fmla="*/ 0 w 238"/>
                    <a:gd name="T21" fmla="*/ 409 h 411"/>
                    <a:gd name="T22" fmla="*/ 0 w 238"/>
                    <a:gd name="T23" fmla="*/ 405 h 411"/>
                    <a:gd name="T24" fmla="*/ 0 w 238"/>
                    <a:gd name="T25" fmla="*/ 6 h 411"/>
                    <a:gd name="T26" fmla="*/ 12 w 238"/>
                    <a:gd name="T27" fmla="*/ 405 h 411"/>
                    <a:gd name="T28" fmla="*/ 6 w 238"/>
                    <a:gd name="T29" fmla="*/ 400 h 411"/>
                    <a:gd name="T30" fmla="*/ 232 w 238"/>
                    <a:gd name="T31" fmla="*/ 400 h 411"/>
                    <a:gd name="T32" fmla="*/ 227 w 238"/>
                    <a:gd name="T33" fmla="*/ 405 h 411"/>
                    <a:gd name="T34" fmla="*/ 227 w 238"/>
                    <a:gd name="T35" fmla="*/ 6 h 411"/>
                    <a:gd name="T36" fmla="*/ 232 w 238"/>
                    <a:gd name="T37" fmla="*/ 12 h 411"/>
                    <a:gd name="T38" fmla="*/ 6 w 238"/>
                    <a:gd name="T39" fmla="*/ 12 h 411"/>
                    <a:gd name="T40" fmla="*/ 12 w 238"/>
                    <a:gd name="T41" fmla="*/ 6 h 411"/>
                    <a:gd name="T42" fmla="*/ 12 w 238"/>
                    <a:gd name="T43" fmla="*/ 405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411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405"/>
                      </a:lnTo>
                      <a:lnTo>
                        <a:pt x="236" y="409"/>
                      </a:lnTo>
                      <a:lnTo>
                        <a:pt x="232" y="411"/>
                      </a:lnTo>
                      <a:lnTo>
                        <a:pt x="6" y="411"/>
                      </a:lnTo>
                      <a:lnTo>
                        <a:pt x="0" y="409"/>
                      </a:lnTo>
                      <a:lnTo>
                        <a:pt x="0" y="405"/>
                      </a:lnTo>
                      <a:lnTo>
                        <a:pt x="0" y="6"/>
                      </a:lnTo>
                      <a:close/>
                      <a:moveTo>
                        <a:pt x="12" y="405"/>
                      </a:moveTo>
                      <a:lnTo>
                        <a:pt x="6" y="400"/>
                      </a:lnTo>
                      <a:lnTo>
                        <a:pt x="232" y="400"/>
                      </a:lnTo>
                      <a:lnTo>
                        <a:pt x="227" y="405"/>
                      </a:lnTo>
                      <a:lnTo>
                        <a:pt x="227" y="6"/>
                      </a:lnTo>
                      <a:lnTo>
                        <a:pt x="232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40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2" name="Rectangle 192"/>
                <p:cNvSpPr>
                  <a:spLocks noChangeArrowheads="1"/>
                </p:cNvSpPr>
                <p:nvPr/>
              </p:nvSpPr>
              <p:spPr bwMode="auto">
                <a:xfrm>
                  <a:off x="3435191" y="3309938"/>
                  <a:ext cx="176400" cy="911225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7" name="Freeform 193"/>
                <p:cNvSpPr>
                  <a:spLocks noEditPoints="1"/>
                </p:cNvSpPr>
                <p:nvPr/>
              </p:nvSpPr>
              <p:spPr bwMode="auto">
                <a:xfrm>
                  <a:off x="3437787" y="3305175"/>
                  <a:ext cx="176400" cy="920750"/>
                </a:xfrm>
                <a:custGeom>
                  <a:avLst/>
                  <a:gdLst>
                    <a:gd name="T0" fmla="*/ 0 w 238"/>
                    <a:gd name="T1" fmla="*/ 5 h 1159"/>
                    <a:gd name="T2" fmla="*/ 0 w 238"/>
                    <a:gd name="T3" fmla="*/ 0 h 1159"/>
                    <a:gd name="T4" fmla="*/ 5 w 238"/>
                    <a:gd name="T5" fmla="*/ 0 h 1159"/>
                    <a:gd name="T6" fmla="*/ 232 w 238"/>
                    <a:gd name="T7" fmla="*/ 0 h 1159"/>
                    <a:gd name="T8" fmla="*/ 236 w 238"/>
                    <a:gd name="T9" fmla="*/ 0 h 1159"/>
                    <a:gd name="T10" fmla="*/ 238 w 238"/>
                    <a:gd name="T11" fmla="*/ 5 h 1159"/>
                    <a:gd name="T12" fmla="*/ 238 w 238"/>
                    <a:gd name="T13" fmla="*/ 1153 h 1159"/>
                    <a:gd name="T14" fmla="*/ 236 w 238"/>
                    <a:gd name="T15" fmla="*/ 1157 h 1159"/>
                    <a:gd name="T16" fmla="*/ 232 w 238"/>
                    <a:gd name="T17" fmla="*/ 1159 h 1159"/>
                    <a:gd name="T18" fmla="*/ 5 w 238"/>
                    <a:gd name="T19" fmla="*/ 1159 h 1159"/>
                    <a:gd name="T20" fmla="*/ 0 w 238"/>
                    <a:gd name="T21" fmla="*/ 1157 h 1159"/>
                    <a:gd name="T22" fmla="*/ 0 w 238"/>
                    <a:gd name="T23" fmla="*/ 1153 h 1159"/>
                    <a:gd name="T24" fmla="*/ 0 w 238"/>
                    <a:gd name="T25" fmla="*/ 5 h 1159"/>
                    <a:gd name="T26" fmla="*/ 11 w 238"/>
                    <a:gd name="T27" fmla="*/ 1153 h 1159"/>
                    <a:gd name="T28" fmla="*/ 5 w 238"/>
                    <a:gd name="T29" fmla="*/ 1148 h 1159"/>
                    <a:gd name="T30" fmla="*/ 232 w 238"/>
                    <a:gd name="T31" fmla="*/ 1148 h 1159"/>
                    <a:gd name="T32" fmla="*/ 226 w 238"/>
                    <a:gd name="T33" fmla="*/ 1153 h 1159"/>
                    <a:gd name="T34" fmla="*/ 226 w 238"/>
                    <a:gd name="T35" fmla="*/ 5 h 1159"/>
                    <a:gd name="T36" fmla="*/ 232 w 238"/>
                    <a:gd name="T37" fmla="*/ 11 h 1159"/>
                    <a:gd name="T38" fmla="*/ 5 w 238"/>
                    <a:gd name="T39" fmla="*/ 11 h 1159"/>
                    <a:gd name="T40" fmla="*/ 11 w 238"/>
                    <a:gd name="T41" fmla="*/ 5 h 1159"/>
                    <a:gd name="T42" fmla="*/ 11 w 238"/>
                    <a:gd name="T43" fmla="*/ 1153 h 1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159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5"/>
                      </a:lnTo>
                      <a:lnTo>
                        <a:pt x="238" y="1153"/>
                      </a:lnTo>
                      <a:lnTo>
                        <a:pt x="236" y="1157"/>
                      </a:lnTo>
                      <a:lnTo>
                        <a:pt x="232" y="1159"/>
                      </a:lnTo>
                      <a:lnTo>
                        <a:pt x="5" y="1159"/>
                      </a:lnTo>
                      <a:lnTo>
                        <a:pt x="0" y="1157"/>
                      </a:lnTo>
                      <a:lnTo>
                        <a:pt x="0" y="1153"/>
                      </a:lnTo>
                      <a:lnTo>
                        <a:pt x="0" y="5"/>
                      </a:lnTo>
                      <a:close/>
                      <a:moveTo>
                        <a:pt x="11" y="1153"/>
                      </a:moveTo>
                      <a:lnTo>
                        <a:pt x="5" y="1148"/>
                      </a:lnTo>
                      <a:lnTo>
                        <a:pt x="232" y="1148"/>
                      </a:lnTo>
                      <a:lnTo>
                        <a:pt x="226" y="1153"/>
                      </a:lnTo>
                      <a:lnTo>
                        <a:pt x="226" y="5"/>
                      </a:lnTo>
                      <a:lnTo>
                        <a:pt x="232" y="11"/>
                      </a:lnTo>
                      <a:lnTo>
                        <a:pt x="5" y="11"/>
                      </a:lnTo>
                      <a:lnTo>
                        <a:pt x="11" y="5"/>
                      </a:lnTo>
                      <a:lnTo>
                        <a:pt x="11" y="11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3" name="Rectangle 194"/>
                <p:cNvSpPr>
                  <a:spLocks noChangeArrowheads="1"/>
                </p:cNvSpPr>
                <p:nvPr/>
              </p:nvSpPr>
              <p:spPr bwMode="auto">
                <a:xfrm>
                  <a:off x="3736738" y="3348038"/>
                  <a:ext cx="176400" cy="87788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4" name="Freeform 195"/>
                <p:cNvSpPr>
                  <a:spLocks noEditPoints="1"/>
                </p:cNvSpPr>
                <p:nvPr/>
              </p:nvSpPr>
              <p:spPr bwMode="auto">
                <a:xfrm>
                  <a:off x="3736738" y="3343275"/>
                  <a:ext cx="176400" cy="887412"/>
                </a:xfrm>
                <a:custGeom>
                  <a:avLst/>
                  <a:gdLst>
                    <a:gd name="T0" fmla="*/ 0 w 238"/>
                    <a:gd name="T1" fmla="*/ 6 h 1117"/>
                    <a:gd name="T2" fmla="*/ 0 w 238"/>
                    <a:gd name="T3" fmla="*/ 0 h 1117"/>
                    <a:gd name="T4" fmla="*/ 6 w 238"/>
                    <a:gd name="T5" fmla="*/ 0 h 1117"/>
                    <a:gd name="T6" fmla="*/ 232 w 238"/>
                    <a:gd name="T7" fmla="*/ 0 h 1117"/>
                    <a:gd name="T8" fmla="*/ 236 w 238"/>
                    <a:gd name="T9" fmla="*/ 0 h 1117"/>
                    <a:gd name="T10" fmla="*/ 238 w 238"/>
                    <a:gd name="T11" fmla="*/ 6 h 1117"/>
                    <a:gd name="T12" fmla="*/ 238 w 238"/>
                    <a:gd name="T13" fmla="*/ 1111 h 1117"/>
                    <a:gd name="T14" fmla="*/ 236 w 238"/>
                    <a:gd name="T15" fmla="*/ 1115 h 1117"/>
                    <a:gd name="T16" fmla="*/ 232 w 238"/>
                    <a:gd name="T17" fmla="*/ 1117 h 1117"/>
                    <a:gd name="T18" fmla="*/ 6 w 238"/>
                    <a:gd name="T19" fmla="*/ 1117 h 1117"/>
                    <a:gd name="T20" fmla="*/ 0 w 238"/>
                    <a:gd name="T21" fmla="*/ 1115 h 1117"/>
                    <a:gd name="T22" fmla="*/ 0 w 238"/>
                    <a:gd name="T23" fmla="*/ 1111 h 1117"/>
                    <a:gd name="T24" fmla="*/ 0 w 238"/>
                    <a:gd name="T25" fmla="*/ 6 h 1117"/>
                    <a:gd name="T26" fmla="*/ 12 w 238"/>
                    <a:gd name="T27" fmla="*/ 1111 h 1117"/>
                    <a:gd name="T28" fmla="*/ 6 w 238"/>
                    <a:gd name="T29" fmla="*/ 1106 h 1117"/>
                    <a:gd name="T30" fmla="*/ 232 w 238"/>
                    <a:gd name="T31" fmla="*/ 1106 h 1117"/>
                    <a:gd name="T32" fmla="*/ 227 w 238"/>
                    <a:gd name="T33" fmla="*/ 1111 h 1117"/>
                    <a:gd name="T34" fmla="*/ 227 w 238"/>
                    <a:gd name="T35" fmla="*/ 6 h 1117"/>
                    <a:gd name="T36" fmla="*/ 232 w 238"/>
                    <a:gd name="T37" fmla="*/ 11 h 1117"/>
                    <a:gd name="T38" fmla="*/ 6 w 238"/>
                    <a:gd name="T39" fmla="*/ 11 h 1117"/>
                    <a:gd name="T40" fmla="*/ 12 w 238"/>
                    <a:gd name="T41" fmla="*/ 6 h 1117"/>
                    <a:gd name="T42" fmla="*/ 12 w 238"/>
                    <a:gd name="T43" fmla="*/ 1111 h 1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117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111"/>
                      </a:lnTo>
                      <a:lnTo>
                        <a:pt x="236" y="1115"/>
                      </a:lnTo>
                      <a:lnTo>
                        <a:pt x="232" y="1117"/>
                      </a:lnTo>
                      <a:lnTo>
                        <a:pt x="6" y="1117"/>
                      </a:lnTo>
                      <a:lnTo>
                        <a:pt x="0" y="1115"/>
                      </a:lnTo>
                      <a:lnTo>
                        <a:pt x="0" y="1111"/>
                      </a:lnTo>
                      <a:lnTo>
                        <a:pt x="0" y="6"/>
                      </a:lnTo>
                      <a:close/>
                      <a:moveTo>
                        <a:pt x="12" y="1111"/>
                      </a:moveTo>
                      <a:lnTo>
                        <a:pt x="6" y="1106"/>
                      </a:lnTo>
                      <a:lnTo>
                        <a:pt x="232" y="1106"/>
                      </a:lnTo>
                      <a:lnTo>
                        <a:pt x="227" y="1111"/>
                      </a:lnTo>
                      <a:lnTo>
                        <a:pt x="227" y="6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11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5" name="Freeform 196"/>
                <p:cNvSpPr>
                  <a:spLocks noEditPoints="1"/>
                </p:cNvSpPr>
                <p:nvPr/>
              </p:nvSpPr>
              <p:spPr bwMode="auto">
                <a:xfrm>
                  <a:off x="3103563" y="3778250"/>
                  <a:ext cx="57150" cy="258762"/>
                </a:xfrm>
                <a:custGeom>
                  <a:avLst/>
                  <a:gdLst>
                    <a:gd name="T0" fmla="*/ 30 w 73"/>
                    <a:gd name="T1" fmla="*/ 319 h 324"/>
                    <a:gd name="T2" fmla="*/ 30 w 73"/>
                    <a:gd name="T3" fmla="*/ 163 h 324"/>
                    <a:gd name="T4" fmla="*/ 30 w 73"/>
                    <a:gd name="T5" fmla="*/ 6 h 324"/>
                    <a:gd name="T6" fmla="*/ 42 w 73"/>
                    <a:gd name="T7" fmla="*/ 6 h 324"/>
                    <a:gd name="T8" fmla="*/ 42 w 73"/>
                    <a:gd name="T9" fmla="*/ 163 h 324"/>
                    <a:gd name="T10" fmla="*/ 42 w 73"/>
                    <a:gd name="T11" fmla="*/ 319 h 324"/>
                    <a:gd name="T12" fmla="*/ 30 w 73"/>
                    <a:gd name="T13" fmla="*/ 319 h 324"/>
                    <a:gd name="T14" fmla="*/ 0 w 73"/>
                    <a:gd name="T15" fmla="*/ 313 h 324"/>
                    <a:gd name="T16" fmla="*/ 73 w 73"/>
                    <a:gd name="T17" fmla="*/ 313 h 324"/>
                    <a:gd name="T18" fmla="*/ 73 w 73"/>
                    <a:gd name="T19" fmla="*/ 324 h 324"/>
                    <a:gd name="T20" fmla="*/ 0 w 73"/>
                    <a:gd name="T21" fmla="*/ 324 h 324"/>
                    <a:gd name="T22" fmla="*/ 0 w 73"/>
                    <a:gd name="T23" fmla="*/ 313 h 324"/>
                    <a:gd name="T24" fmla="*/ 0 w 73"/>
                    <a:gd name="T25" fmla="*/ 0 h 324"/>
                    <a:gd name="T26" fmla="*/ 73 w 73"/>
                    <a:gd name="T27" fmla="*/ 0 h 324"/>
                    <a:gd name="T28" fmla="*/ 73 w 73"/>
                    <a:gd name="T29" fmla="*/ 11 h 324"/>
                    <a:gd name="T30" fmla="*/ 0 w 73"/>
                    <a:gd name="T31" fmla="*/ 11 h 324"/>
                    <a:gd name="T32" fmla="*/ 0 w 73"/>
                    <a:gd name="T33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24">
                      <a:moveTo>
                        <a:pt x="30" y="319"/>
                      </a:moveTo>
                      <a:lnTo>
                        <a:pt x="30" y="163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163"/>
                      </a:lnTo>
                      <a:lnTo>
                        <a:pt x="42" y="319"/>
                      </a:lnTo>
                      <a:lnTo>
                        <a:pt x="30" y="319"/>
                      </a:lnTo>
                      <a:close/>
                      <a:moveTo>
                        <a:pt x="0" y="313"/>
                      </a:moveTo>
                      <a:lnTo>
                        <a:pt x="73" y="313"/>
                      </a:lnTo>
                      <a:lnTo>
                        <a:pt x="73" y="324"/>
                      </a:lnTo>
                      <a:lnTo>
                        <a:pt x="0" y="324"/>
                      </a:lnTo>
                      <a:lnTo>
                        <a:pt x="0" y="313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6" name="Freeform 197"/>
                <p:cNvSpPr>
                  <a:spLocks noEditPoints="1"/>
                </p:cNvSpPr>
                <p:nvPr/>
              </p:nvSpPr>
              <p:spPr bwMode="auto">
                <a:xfrm>
                  <a:off x="3490448" y="3044825"/>
                  <a:ext cx="58738" cy="531812"/>
                </a:xfrm>
                <a:custGeom>
                  <a:avLst/>
                  <a:gdLst>
                    <a:gd name="T0" fmla="*/ 31 w 73"/>
                    <a:gd name="T1" fmla="*/ 665 h 670"/>
                    <a:gd name="T2" fmla="*/ 31 w 73"/>
                    <a:gd name="T3" fmla="*/ 334 h 670"/>
                    <a:gd name="T4" fmla="*/ 31 w 73"/>
                    <a:gd name="T5" fmla="*/ 6 h 670"/>
                    <a:gd name="T6" fmla="*/ 42 w 73"/>
                    <a:gd name="T7" fmla="*/ 6 h 670"/>
                    <a:gd name="T8" fmla="*/ 42 w 73"/>
                    <a:gd name="T9" fmla="*/ 334 h 670"/>
                    <a:gd name="T10" fmla="*/ 42 w 73"/>
                    <a:gd name="T11" fmla="*/ 665 h 670"/>
                    <a:gd name="T12" fmla="*/ 31 w 73"/>
                    <a:gd name="T13" fmla="*/ 665 h 670"/>
                    <a:gd name="T14" fmla="*/ 0 w 73"/>
                    <a:gd name="T15" fmla="*/ 659 h 670"/>
                    <a:gd name="T16" fmla="*/ 73 w 73"/>
                    <a:gd name="T17" fmla="*/ 659 h 670"/>
                    <a:gd name="T18" fmla="*/ 73 w 73"/>
                    <a:gd name="T19" fmla="*/ 670 h 670"/>
                    <a:gd name="T20" fmla="*/ 0 w 73"/>
                    <a:gd name="T21" fmla="*/ 670 h 670"/>
                    <a:gd name="T22" fmla="*/ 0 w 73"/>
                    <a:gd name="T23" fmla="*/ 659 h 670"/>
                    <a:gd name="T24" fmla="*/ 0 w 73"/>
                    <a:gd name="T25" fmla="*/ 0 h 670"/>
                    <a:gd name="T26" fmla="*/ 73 w 73"/>
                    <a:gd name="T27" fmla="*/ 0 h 670"/>
                    <a:gd name="T28" fmla="*/ 73 w 73"/>
                    <a:gd name="T29" fmla="*/ 12 h 670"/>
                    <a:gd name="T30" fmla="*/ 0 w 73"/>
                    <a:gd name="T31" fmla="*/ 12 h 670"/>
                    <a:gd name="T32" fmla="*/ 0 w 73"/>
                    <a:gd name="T33" fmla="*/ 0 h 6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670">
                      <a:moveTo>
                        <a:pt x="31" y="665"/>
                      </a:moveTo>
                      <a:lnTo>
                        <a:pt x="31" y="334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334"/>
                      </a:lnTo>
                      <a:lnTo>
                        <a:pt x="42" y="665"/>
                      </a:lnTo>
                      <a:lnTo>
                        <a:pt x="31" y="665"/>
                      </a:lnTo>
                      <a:close/>
                      <a:moveTo>
                        <a:pt x="0" y="659"/>
                      </a:moveTo>
                      <a:lnTo>
                        <a:pt x="73" y="659"/>
                      </a:lnTo>
                      <a:lnTo>
                        <a:pt x="73" y="670"/>
                      </a:lnTo>
                      <a:lnTo>
                        <a:pt x="0" y="670"/>
                      </a:lnTo>
                      <a:lnTo>
                        <a:pt x="0" y="659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7" name="Freeform 198"/>
                <p:cNvSpPr>
                  <a:spLocks noEditPoints="1"/>
                </p:cNvSpPr>
                <p:nvPr/>
              </p:nvSpPr>
              <p:spPr bwMode="auto">
                <a:xfrm>
                  <a:off x="3801826" y="3048000"/>
                  <a:ext cx="58738" cy="600075"/>
                </a:xfrm>
                <a:custGeom>
                  <a:avLst/>
                  <a:gdLst>
                    <a:gd name="T0" fmla="*/ 30 w 73"/>
                    <a:gd name="T1" fmla="*/ 751 h 757"/>
                    <a:gd name="T2" fmla="*/ 30 w 73"/>
                    <a:gd name="T3" fmla="*/ 379 h 757"/>
                    <a:gd name="T4" fmla="*/ 30 w 73"/>
                    <a:gd name="T5" fmla="*/ 6 h 757"/>
                    <a:gd name="T6" fmla="*/ 42 w 73"/>
                    <a:gd name="T7" fmla="*/ 6 h 757"/>
                    <a:gd name="T8" fmla="*/ 42 w 73"/>
                    <a:gd name="T9" fmla="*/ 379 h 757"/>
                    <a:gd name="T10" fmla="*/ 42 w 73"/>
                    <a:gd name="T11" fmla="*/ 751 h 757"/>
                    <a:gd name="T12" fmla="*/ 30 w 73"/>
                    <a:gd name="T13" fmla="*/ 751 h 757"/>
                    <a:gd name="T14" fmla="*/ 0 w 73"/>
                    <a:gd name="T15" fmla="*/ 745 h 757"/>
                    <a:gd name="T16" fmla="*/ 73 w 73"/>
                    <a:gd name="T17" fmla="*/ 745 h 757"/>
                    <a:gd name="T18" fmla="*/ 73 w 73"/>
                    <a:gd name="T19" fmla="*/ 757 h 757"/>
                    <a:gd name="T20" fmla="*/ 0 w 73"/>
                    <a:gd name="T21" fmla="*/ 757 h 757"/>
                    <a:gd name="T22" fmla="*/ 0 w 73"/>
                    <a:gd name="T23" fmla="*/ 745 h 757"/>
                    <a:gd name="T24" fmla="*/ 0 w 73"/>
                    <a:gd name="T25" fmla="*/ 0 h 757"/>
                    <a:gd name="T26" fmla="*/ 73 w 73"/>
                    <a:gd name="T27" fmla="*/ 0 h 757"/>
                    <a:gd name="T28" fmla="*/ 73 w 73"/>
                    <a:gd name="T29" fmla="*/ 12 h 757"/>
                    <a:gd name="T30" fmla="*/ 0 w 73"/>
                    <a:gd name="T31" fmla="*/ 12 h 757"/>
                    <a:gd name="T32" fmla="*/ 0 w 73"/>
                    <a:gd name="T33" fmla="*/ 0 h 7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757">
                      <a:moveTo>
                        <a:pt x="30" y="751"/>
                      </a:moveTo>
                      <a:lnTo>
                        <a:pt x="30" y="379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379"/>
                      </a:lnTo>
                      <a:lnTo>
                        <a:pt x="42" y="751"/>
                      </a:lnTo>
                      <a:lnTo>
                        <a:pt x="30" y="751"/>
                      </a:lnTo>
                      <a:close/>
                      <a:moveTo>
                        <a:pt x="0" y="745"/>
                      </a:moveTo>
                      <a:lnTo>
                        <a:pt x="73" y="745"/>
                      </a:lnTo>
                      <a:lnTo>
                        <a:pt x="73" y="757"/>
                      </a:lnTo>
                      <a:lnTo>
                        <a:pt x="0" y="757"/>
                      </a:lnTo>
                      <a:lnTo>
                        <a:pt x="0" y="74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8" name="Rectangle 199"/>
                <p:cNvSpPr>
                  <a:spLocks noChangeArrowheads="1"/>
                </p:cNvSpPr>
                <p:nvPr/>
              </p:nvSpPr>
              <p:spPr bwMode="auto">
                <a:xfrm>
                  <a:off x="2903538" y="2817813"/>
                  <a:ext cx="9525" cy="1408112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9" name="Freeform 200"/>
                <p:cNvSpPr>
                  <a:spLocks noEditPoints="1"/>
                </p:cNvSpPr>
                <p:nvPr/>
              </p:nvSpPr>
              <p:spPr bwMode="auto">
                <a:xfrm>
                  <a:off x="2908300" y="2813050"/>
                  <a:ext cx="41275" cy="1417637"/>
                </a:xfrm>
                <a:custGeom>
                  <a:avLst/>
                  <a:gdLst>
                    <a:gd name="T0" fmla="*/ 0 w 52"/>
                    <a:gd name="T1" fmla="*/ 1774 h 1785"/>
                    <a:gd name="T2" fmla="*/ 52 w 52"/>
                    <a:gd name="T3" fmla="*/ 1774 h 1785"/>
                    <a:gd name="T4" fmla="*/ 52 w 52"/>
                    <a:gd name="T5" fmla="*/ 1785 h 1785"/>
                    <a:gd name="T6" fmla="*/ 0 w 52"/>
                    <a:gd name="T7" fmla="*/ 1785 h 1785"/>
                    <a:gd name="T8" fmla="*/ 0 w 52"/>
                    <a:gd name="T9" fmla="*/ 1774 h 1785"/>
                    <a:gd name="T10" fmla="*/ 0 w 52"/>
                    <a:gd name="T11" fmla="*/ 1551 h 1785"/>
                    <a:gd name="T12" fmla="*/ 52 w 52"/>
                    <a:gd name="T13" fmla="*/ 1551 h 1785"/>
                    <a:gd name="T14" fmla="*/ 52 w 52"/>
                    <a:gd name="T15" fmla="*/ 1562 h 1785"/>
                    <a:gd name="T16" fmla="*/ 0 w 52"/>
                    <a:gd name="T17" fmla="*/ 1562 h 1785"/>
                    <a:gd name="T18" fmla="*/ 0 w 52"/>
                    <a:gd name="T19" fmla="*/ 1551 h 1785"/>
                    <a:gd name="T20" fmla="*/ 0 w 52"/>
                    <a:gd name="T21" fmla="*/ 1330 h 1785"/>
                    <a:gd name="T22" fmla="*/ 52 w 52"/>
                    <a:gd name="T23" fmla="*/ 1330 h 1785"/>
                    <a:gd name="T24" fmla="*/ 52 w 52"/>
                    <a:gd name="T25" fmla="*/ 1342 h 1785"/>
                    <a:gd name="T26" fmla="*/ 0 w 52"/>
                    <a:gd name="T27" fmla="*/ 1342 h 1785"/>
                    <a:gd name="T28" fmla="*/ 0 w 52"/>
                    <a:gd name="T29" fmla="*/ 1330 h 1785"/>
                    <a:gd name="T30" fmla="*/ 0 w 52"/>
                    <a:gd name="T31" fmla="*/ 1107 h 1785"/>
                    <a:gd name="T32" fmla="*/ 52 w 52"/>
                    <a:gd name="T33" fmla="*/ 1107 h 1785"/>
                    <a:gd name="T34" fmla="*/ 52 w 52"/>
                    <a:gd name="T35" fmla="*/ 1119 h 1785"/>
                    <a:gd name="T36" fmla="*/ 0 w 52"/>
                    <a:gd name="T37" fmla="*/ 1119 h 1785"/>
                    <a:gd name="T38" fmla="*/ 0 w 52"/>
                    <a:gd name="T39" fmla="*/ 1107 h 1785"/>
                    <a:gd name="T40" fmla="*/ 0 w 52"/>
                    <a:gd name="T41" fmla="*/ 887 h 1785"/>
                    <a:gd name="T42" fmla="*/ 52 w 52"/>
                    <a:gd name="T43" fmla="*/ 887 h 1785"/>
                    <a:gd name="T44" fmla="*/ 52 w 52"/>
                    <a:gd name="T45" fmla="*/ 898 h 1785"/>
                    <a:gd name="T46" fmla="*/ 0 w 52"/>
                    <a:gd name="T47" fmla="*/ 898 h 1785"/>
                    <a:gd name="T48" fmla="*/ 0 w 52"/>
                    <a:gd name="T49" fmla="*/ 887 h 1785"/>
                    <a:gd name="T50" fmla="*/ 0 w 52"/>
                    <a:gd name="T51" fmla="*/ 664 h 1785"/>
                    <a:gd name="T52" fmla="*/ 52 w 52"/>
                    <a:gd name="T53" fmla="*/ 664 h 1785"/>
                    <a:gd name="T54" fmla="*/ 52 w 52"/>
                    <a:gd name="T55" fmla="*/ 676 h 1785"/>
                    <a:gd name="T56" fmla="*/ 0 w 52"/>
                    <a:gd name="T57" fmla="*/ 676 h 1785"/>
                    <a:gd name="T58" fmla="*/ 0 w 52"/>
                    <a:gd name="T59" fmla="*/ 664 h 1785"/>
                    <a:gd name="T60" fmla="*/ 0 w 52"/>
                    <a:gd name="T61" fmla="*/ 443 h 1785"/>
                    <a:gd name="T62" fmla="*/ 52 w 52"/>
                    <a:gd name="T63" fmla="*/ 443 h 1785"/>
                    <a:gd name="T64" fmla="*/ 52 w 52"/>
                    <a:gd name="T65" fmla="*/ 455 h 1785"/>
                    <a:gd name="T66" fmla="*/ 0 w 52"/>
                    <a:gd name="T67" fmla="*/ 455 h 1785"/>
                    <a:gd name="T68" fmla="*/ 0 w 52"/>
                    <a:gd name="T69" fmla="*/ 443 h 1785"/>
                    <a:gd name="T70" fmla="*/ 0 w 52"/>
                    <a:gd name="T71" fmla="*/ 221 h 1785"/>
                    <a:gd name="T72" fmla="*/ 52 w 52"/>
                    <a:gd name="T73" fmla="*/ 221 h 1785"/>
                    <a:gd name="T74" fmla="*/ 52 w 52"/>
                    <a:gd name="T75" fmla="*/ 232 h 1785"/>
                    <a:gd name="T76" fmla="*/ 0 w 52"/>
                    <a:gd name="T77" fmla="*/ 232 h 1785"/>
                    <a:gd name="T78" fmla="*/ 0 w 52"/>
                    <a:gd name="T79" fmla="*/ 221 h 1785"/>
                    <a:gd name="T80" fmla="*/ 0 w 52"/>
                    <a:gd name="T81" fmla="*/ 0 h 1785"/>
                    <a:gd name="T82" fmla="*/ 52 w 52"/>
                    <a:gd name="T83" fmla="*/ 0 h 1785"/>
                    <a:gd name="T84" fmla="*/ 52 w 52"/>
                    <a:gd name="T85" fmla="*/ 11 h 1785"/>
                    <a:gd name="T86" fmla="*/ 0 w 52"/>
                    <a:gd name="T87" fmla="*/ 11 h 1785"/>
                    <a:gd name="T88" fmla="*/ 0 w 52"/>
                    <a:gd name="T8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2" h="1785">
                      <a:moveTo>
                        <a:pt x="0" y="1774"/>
                      </a:moveTo>
                      <a:lnTo>
                        <a:pt x="52" y="1774"/>
                      </a:lnTo>
                      <a:lnTo>
                        <a:pt x="52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51"/>
                      </a:moveTo>
                      <a:lnTo>
                        <a:pt x="52" y="1551"/>
                      </a:lnTo>
                      <a:lnTo>
                        <a:pt x="52" y="1562"/>
                      </a:lnTo>
                      <a:lnTo>
                        <a:pt x="0" y="1562"/>
                      </a:lnTo>
                      <a:lnTo>
                        <a:pt x="0" y="1551"/>
                      </a:lnTo>
                      <a:close/>
                      <a:moveTo>
                        <a:pt x="0" y="1330"/>
                      </a:moveTo>
                      <a:lnTo>
                        <a:pt x="52" y="1330"/>
                      </a:lnTo>
                      <a:lnTo>
                        <a:pt x="52" y="1342"/>
                      </a:lnTo>
                      <a:lnTo>
                        <a:pt x="0" y="1342"/>
                      </a:lnTo>
                      <a:lnTo>
                        <a:pt x="0" y="1330"/>
                      </a:lnTo>
                      <a:close/>
                      <a:moveTo>
                        <a:pt x="0" y="1107"/>
                      </a:moveTo>
                      <a:lnTo>
                        <a:pt x="52" y="1107"/>
                      </a:lnTo>
                      <a:lnTo>
                        <a:pt x="52" y="1119"/>
                      </a:lnTo>
                      <a:lnTo>
                        <a:pt x="0" y="1119"/>
                      </a:lnTo>
                      <a:lnTo>
                        <a:pt x="0" y="1107"/>
                      </a:lnTo>
                      <a:close/>
                      <a:moveTo>
                        <a:pt x="0" y="887"/>
                      </a:moveTo>
                      <a:lnTo>
                        <a:pt x="52" y="887"/>
                      </a:lnTo>
                      <a:lnTo>
                        <a:pt x="52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664"/>
                      </a:moveTo>
                      <a:lnTo>
                        <a:pt x="52" y="664"/>
                      </a:lnTo>
                      <a:lnTo>
                        <a:pt x="52" y="676"/>
                      </a:lnTo>
                      <a:lnTo>
                        <a:pt x="0" y="676"/>
                      </a:lnTo>
                      <a:lnTo>
                        <a:pt x="0" y="664"/>
                      </a:lnTo>
                      <a:close/>
                      <a:moveTo>
                        <a:pt x="0" y="443"/>
                      </a:moveTo>
                      <a:lnTo>
                        <a:pt x="52" y="443"/>
                      </a:lnTo>
                      <a:lnTo>
                        <a:pt x="52" y="455"/>
                      </a:lnTo>
                      <a:lnTo>
                        <a:pt x="0" y="455"/>
                      </a:lnTo>
                      <a:lnTo>
                        <a:pt x="0" y="443"/>
                      </a:lnTo>
                      <a:close/>
                      <a:moveTo>
                        <a:pt x="0" y="221"/>
                      </a:moveTo>
                      <a:lnTo>
                        <a:pt x="52" y="221"/>
                      </a:lnTo>
                      <a:lnTo>
                        <a:pt x="52" y="232"/>
                      </a:lnTo>
                      <a:lnTo>
                        <a:pt x="0" y="232"/>
                      </a:lnTo>
                      <a:lnTo>
                        <a:pt x="0" y="221"/>
                      </a:lnTo>
                      <a:close/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0" name="Rectangle 201"/>
                <p:cNvSpPr>
                  <a:spLocks noChangeArrowheads="1"/>
                </p:cNvSpPr>
                <p:nvPr/>
              </p:nvSpPr>
              <p:spPr bwMode="auto">
                <a:xfrm>
                  <a:off x="2908300" y="4221163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1" name="Rectangle 204"/>
                <p:cNvSpPr>
                  <a:spLocks noChangeArrowheads="1"/>
                </p:cNvSpPr>
                <p:nvPr/>
              </p:nvSpPr>
              <p:spPr bwMode="auto">
                <a:xfrm>
                  <a:off x="2834050" y="4142589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2" name="Rectangle 205"/>
                <p:cNvSpPr>
                  <a:spLocks noChangeArrowheads="1"/>
                </p:cNvSpPr>
                <p:nvPr/>
              </p:nvSpPr>
              <p:spPr bwMode="auto">
                <a:xfrm>
                  <a:off x="2835440" y="3963988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3" name="Rectangle 206"/>
                <p:cNvSpPr>
                  <a:spLocks noChangeArrowheads="1"/>
                </p:cNvSpPr>
                <p:nvPr/>
              </p:nvSpPr>
              <p:spPr bwMode="auto">
                <a:xfrm>
                  <a:off x="2791709" y="3787775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4" name="Rectangle 207"/>
                <p:cNvSpPr>
                  <a:spLocks noChangeArrowheads="1"/>
                </p:cNvSpPr>
                <p:nvPr/>
              </p:nvSpPr>
              <p:spPr bwMode="auto">
                <a:xfrm>
                  <a:off x="2782164" y="361315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5" name="Rectangle 208"/>
                <p:cNvSpPr>
                  <a:spLocks noChangeArrowheads="1"/>
                </p:cNvSpPr>
                <p:nvPr/>
              </p:nvSpPr>
              <p:spPr bwMode="auto">
                <a:xfrm>
                  <a:off x="2791709" y="3435350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6" name="Rectangle 209"/>
                <p:cNvSpPr>
                  <a:spLocks noChangeArrowheads="1"/>
                </p:cNvSpPr>
                <p:nvPr/>
              </p:nvSpPr>
              <p:spPr bwMode="auto">
                <a:xfrm>
                  <a:off x="2782164" y="325913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7" name="Rectangle 210"/>
                <p:cNvSpPr>
                  <a:spLocks noChangeArrowheads="1"/>
                </p:cNvSpPr>
                <p:nvPr/>
              </p:nvSpPr>
              <p:spPr bwMode="auto">
                <a:xfrm>
                  <a:off x="2791709" y="30845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8" name="Rectangle 211"/>
                <p:cNvSpPr>
                  <a:spLocks noChangeArrowheads="1"/>
                </p:cNvSpPr>
                <p:nvPr/>
              </p:nvSpPr>
              <p:spPr bwMode="auto">
                <a:xfrm>
                  <a:off x="2782164" y="2906713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80" name="Rectangle 212"/>
                <p:cNvSpPr>
                  <a:spLocks noChangeArrowheads="1"/>
                </p:cNvSpPr>
                <p:nvPr/>
              </p:nvSpPr>
              <p:spPr bwMode="auto">
                <a:xfrm>
                  <a:off x="2791709" y="2732088"/>
                  <a:ext cx="89768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81" name="Rectangle 219"/>
                <p:cNvSpPr>
                  <a:spLocks noChangeArrowheads="1"/>
                </p:cNvSpPr>
                <p:nvPr/>
              </p:nvSpPr>
              <p:spPr bwMode="auto">
                <a:xfrm>
                  <a:off x="2949575" y="2649538"/>
                  <a:ext cx="455253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lvl="0" defTabSz="914400"/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Ppar</a:t>
                  </a:r>
                  <a:r>
                    <a:rPr lang="en-US" altLang="ja-JP" sz="1100" i="1" dirty="0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g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2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48" name="直線コネクタ 447"/>
              <p:cNvCxnSpPr/>
              <p:nvPr/>
            </p:nvCxnSpPr>
            <p:spPr>
              <a:xfrm>
                <a:off x="2555924" y="2283732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3" name="テキスト ボックス 282"/>
            <p:cNvSpPr txBox="1"/>
            <p:nvPr/>
          </p:nvSpPr>
          <p:spPr>
            <a:xfrm rot="16200000">
              <a:off x="3085144" y="4525884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0" name="正方形/長方形 289"/>
          <p:cNvSpPr/>
          <p:nvPr/>
        </p:nvSpPr>
        <p:spPr>
          <a:xfrm>
            <a:off x="0" y="5373303"/>
            <a:ext cx="6361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S5.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expressed as means ± SEM for 8-12 animals. Statistical analyses were performed by Student’s t-test. *Significantly differences from KSOM control mice (KC) (*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0.05).</a:t>
            </a:r>
          </a:p>
        </p:txBody>
      </p:sp>
    </p:spTree>
    <p:extLst>
      <p:ext uri="{BB962C8B-B14F-4D97-AF65-F5344CB8AC3E}">
        <p14:creationId xmlns:p14="http://schemas.microsoft.com/office/powerpoint/2010/main" val="158910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9" name="グループ化 548"/>
          <p:cNvGrpSpPr/>
          <p:nvPr/>
        </p:nvGrpSpPr>
        <p:grpSpPr>
          <a:xfrm>
            <a:off x="322794" y="389992"/>
            <a:ext cx="1080113" cy="1088131"/>
            <a:chOff x="488289" y="466249"/>
            <a:chExt cx="1258052" cy="1635373"/>
          </a:xfrm>
        </p:grpSpPr>
        <p:grpSp>
          <p:nvGrpSpPr>
            <p:cNvPr id="5435" name="グループ化 5434"/>
            <p:cNvGrpSpPr/>
            <p:nvPr/>
          </p:nvGrpSpPr>
          <p:grpSpPr>
            <a:xfrm>
              <a:off x="488289" y="466249"/>
              <a:ext cx="1258052" cy="1635373"/>
              <a:chOff x="342476" y="466249"/>
              <a:chExt cx="1258052" cy="1635373"/>
            </a:xfrm>
          </p:grpSpPr>
          <p:sp>
            <p:nvSpPr>
              <p:cNvPr id="7" name="Rectangle 8"/>
              <p:cNvSpPr>
                <a:spLocks noChangeArrowheads="1"/>
              </p:cNvSpPr>
              <p:nvPr/>
            </p:nvSpPr>
            <p:spPr bwMode="auto">
              <a:xfrm>
                <a:off x="608112" y="963613"/>
                <a:ext cx="176400" cy="11144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9"/>
              <p:cNvSpPr>
                <a:spLocks noEditPoints="1"/>
              </p:cNvSpPr>
              <p:nvPr/>
            </p:nvSpPr>
            <p:spPr bwMode="auto">
              <a:xfrm>
                <a:off x="651753" y="958850"/>
                <a:ext cx="176400" cy="1123950"/>
              </a:xfrm>
              <a:custGeom>
                <a:avLst/>
                <a:gdLst>
                  <a:gd name="T0" fmla="*/ 0 w 271"/>
                  <a:gd name="T1" fmla="*/ 6 h 1415"/>
                  <a:gd name="T2" fmla="*/ 0 w 271"/>
                  <a:gd name="T3" fmla="*/ 0 h 1415"/>
                  <a:gd name="T4" fmla="*/ 6 w 271"/>
                  <a:gd name="T5" fmla="*/ 0 h 1415"/>
                  <a:gd name="T6" fmla="*/ 265 w 271"/>
                  <a:gd name="T7" fmla="*/ 0 h 1415"/>
                  <a:gd name="T8" fmla="*/ 269 w 271"/>
                  <a:gd name="T9" fmla="*/ 0 h 1415"/>
                  <a:gd name="T10" fmla="*/ 271 w 271"/>
                  <a:gd name="T11" fmla="*/ 6 h 1415"/>
                  <a:gd name="T12" fmla="*/ 271 w 271"/>
                  <a:gd name="T13" fmla="*/ 1409 h 1415"/>
                  <a:gd name="T14" fmla="*/ 269 w 271"/>
                  <a:gd name="T15" fmla="*/ 1413 h 1415"/>
                  <a:gd name="T16" fmla="*/ 265 w 271"/>
                  <a:gd name="T17" fmla="*/ 1415 h 1415"/>
                  <a:gd name="T18" fmla="*/ 6 w 271"/>
                  <a:gd name="T19" fmla="*/ 1415 h 1415"/>
                  <a:gd name="T20" fmla="*/ 0 w 271"/>
                  <a:gd name="T21" fmla="*/ 1413 h 1415"/>
                  <a:gd name="T22" fmla="*/ 0 w 271"/>
                  <a:gd name="T23" fmla="*/ 1409 h 1415"/>
                  <a:gd name="T24" fmla="*/ 0 w 271"/>
                  <a:gd name="T25" fmla="*/ 6 h 1415"/>
                  <a:gd name="T26" fmla="*/ 11 w 271"/>
                  <a:gd name="T27" fmla="*/ 1409 h 1415"/>
                  <a:gd name="T28" fmla="*/ 6 w 271"/>
                  <a:gd name="T29" fmla="*/ 1404 h 1415"/>
                  <a:gd name="T30" fmla="*/ 265 w 271"/>
                  <a:gd name="T31" fmla="*/ 1404 h 1415"/>
                  <a:gd name="T32" fmla="*/ 259 w 271"/>
                  <a:gd name="T33" fmla="*/ 1409 h 1415"/>
                  <a:gd name="T34" fmla="*/ 259 w 271"/>
                  <a:gd name="T35" fmla="*/ 6 h 1415"/>
                  <a:gd name="T36" fmla="*/ 265 w 271"/>
                  <a:gd name="T37" fmla="*/ 12 h 1415"/>
                  <a:gd name="T38" fmla="*/ 6 w 271"/>
                  <a:gd name="T39" fmla="*/ 12 h 1415"/>
                  <a:gd name="T40" fmla="*/ 11 w 271"/>
                  <a:gd name="T41" fmla="*/ 6 h 1415"/>
                  <a:gd name="T42" fmla="*/ 11 w 271"/>
                  <a:gd name="T43" fmla="*/ 1409 h 1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415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1409"/>
                    </a:lnTo>
                    <a:lnTo>
                      <a:pt x="269" y="1413"/>
                    </a:lnTo>
                    <a:lnTo>
                      <a:pt x="265" y="1415"/>
                    </a:lnTo>
                    <a:lnTo>
                      <a:pt x="6" y="1415"/>
                    </a:lnTo>
                    <a:lnTo>
                      <a:pt x="0" y="1413"/>
                    </a:lnTo>
                    <a:lnTo>
                      <a:pt x="0" y="1409"/>
                    </a:lnTo>
                    <a:lnTo>
                      <a:pt x="0" y="6"/>
                    </a:lnTo>
                    <a:close/>
                    <a:moveTo>
                      <a:pt x="11" y="1409"/>
                    </a:moveTo>
                    <a:lnTo>
                      <a:pt x="6" y="1404"/>
                    </a:lnTo>
                    <a:lnTo>
                      <a:pt x="265" y="1404"/>
                    </a:lnTo>
                    <a:lnTo>
                      <a:pt x="259" y="1409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40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" name="Rectangle 10"/>
              <p:cNvSpPr>
                <a:spLocks noChangeArrowheads="1"/>
              </p:cNvSpPr>
              <p:nvPr/>
            </p:nvSpPr>
            <p:spPr bwMode="auto">
              <a:xfrm>
                <a:off x="1049513" y="1184706"/>
                <a:ext cx="176400" cy="8874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Freeform 11"/>
              <p:cNvSpPr>
                <a:spLocks noEditPoints="1"/>
              </p:cNvSpPr>
              <p:nvPr/>
            </p:nvSpPr>
            <p:spPr bwMode="auto">
              <a:xfrm>
                <a:off x="1049513" y="1175181"/>
                <a:ext cx="176400" cy="896938"/>
              </a:xfrm>
              <a:custGeom>
                <a:avLst/>
                <a:gdLst>
                  <a:gd name="T0" fmla="*/ 0 w 270"/>
                  <a:gd name="T1" fmla="*/ 6 h 1129"/>
                  <a:gd name="T2" fmla="*/ 0 w 270"/>
                  <a:gd name="T3" fmla="*/ 0 h 1129"/>
                  <a:gd name="T4" fmla="*/ 6 w 270"/>
                  <a:gd name="T5" fmla="*/ 0 h 1129"/>
                  <a:gd name="T6" fmla="*/ 265 w 270"/>
                  <a:gd name="T7" fmla="*/ 0 h 1129"/>
                  <a:gd name="T8" fmla="*/ 269 w 270"/>
                  <a:gd name="T9" fmla="*/ 0 h 1129"/>
                  <a:gd name="T10" fmla="*/ 270 w 270"/>
                  <a:gd name="T11" fmla="*/ 6 h 1129"/>
                  <a:gd name="T12" fmla="*/ 270 w 270"/>
                  <a:gd name="T13" fmla="*/ 1123 h 1129"/>
                  <a:gd name="T14" fmla="*/ 269 w 270"/>
                  <a:gd name="T15" fmla="*/ 1127 h 1129"/>
                  <a:gd name="T16" fmla="*/ 265 w 270"/>
                  <a:gd name="T17" fmla="*/ 1129 h 1129"/>
                  <a:gd name="T18" fmla="*/ 6 w 270"/>
                  <a:gd name="T19" fmla="*/ 1129 h 1129"/>
                  <a:gd name="T20" fmla="*/ 0 w 270"/>
                  <a:gd name="T21" fmla="*/ 1127 h 1129"/>
                  <a:gd name="T22" fmla="*/ 0 w 270"/>
                  <a:gd name="T23" fmla="*/ 1123 h 1129"/>
                  <a:gd name="T24" fmla="*/ 0 w 270"/>
                  <a:gd name="T25" fmla="*/ 6 h 1129"/>
                  <a:gd name="T26" fmla="*/ 11 w 270"/>
                  <a:gd name="T27" fmla="*/ 1123 h 1129"/>
                  <a:gd name="T28" fmla="*/ 6 w 270"/>
                  <a:gd name="T29" fmla="*/ 1118 h 1129"/>
                  <a:gd name="T30" fmla="*/ 265 w 270"/>
                  <a:gd name="T31" fmla="*/ 1118 h 1129"/>
                  <a:gd name="T32" fmla="*/ 259 w 270"/>
                  <a:gd name="T33" fmla="*/ 1123 h 1129"/>
                  <a:gd name="T34" fmla="*/ 259 w 270"/>
                  <a:gd name="T35" fmla="*/ 6 h 1129"/>
                  <a:gd name="T36" fmla="*/ 265 w 270"/>
                  <a:gd name="T37" fmla="*/ 12 h 1129"/>
                  <a:gd name="T38" fmla="*/ 6 w 270"/>
                  <a:gd name="T39" fmla="*/ 12 h 1129"/>
                  <a:gd name="T40" fmla="*/ 11 w 270"/>
                  <a:gd name="T41" fmla="*/ 6 h 1129"/>
                  <a:gd name="T42" fmla="*/ 11 w 270"/>
                  <a:gd name="T43" fmla="*/ 1123 h 1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129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0" y="6"/>
                    </a:lnTo>
                    <a:lnTo>
                      <a:pt x="270" y="1123"/>
                    </a:lnTo>
                    <a:lnTo>
                      <a:pt x="269" y="1127"/>
                    </a:lnTo>
                    <a:lnTo>
                      <a:pt x="265" y="1129"/>
                    </a:lnTo>
                    <a:lnTo>
                      <a:pt x="6" y="1129"/>
                    </a:lnTo>
                    <a:lnTo>
                      <a:pt x="0" y="1127"/>
                    </a:lnTo>
                    <a:lnTo>
                      <a:pt x="0" y="1123"/>
                    </a:lnTo>
                    <a:lnTo>
                      <a:pt x="0" y="6"/>
                    </a:lnTo>
                    <a:close/>
                    <a:moveTo>
                      <a:pt x="11" y="1123"/>
                    </a:moveTo>
                    <a:lnTo>
                      <a:pt x="6" y="1118"/>
                    </a:lnTo>
                    <a:lnTo>
                      <a:pt x="265" y="1118"/>
                    </a:lnTo>
                    <a:lnTo>
                      <a:pt x="259" y="1123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12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" name="Rectangle 12"/>
              <p:cNvSpPr>
                <a:spLocks noChangeArrowheads="1"/>
              </p:cNvSpPr>
              <p:nvPr/>
            </p:nvSpPr>
            <p:spPr bwMode="auto">
              <a:xfrm>
                <a:off x="1364468" y="1146830"/>
                <a:ext cx="176400" cy="9382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3"/>
              <p:cNvSpPr>
                <a:spLocks noEditPoints="1"/>
              </p:cNvSpPr>
              <p:nvPr/>
            </p:nvSpPr>
            <p:spPr bwMode="auto">
              <a:xfrm>
                <a:off x="1364468" y="1132092"/>
                <a:ext cx="176400" cy="946150"/>
              </a:xfrm>
              <a:custGeom>
                <a:avLst/>
                <a:gdLst>
                  <a:gd name="T0" fmla="*/ 0 w 270"/>
                  <a:gd name="T1" fmla="*/ 6 h 1192"/>
                  <a:gd name="T2" fmla="*/ 0 w 270"/>
                  <a:gd name="T3" fmla="*/ 0 h 1192"/>
                  <a:gd name="T4" fmla="*/ 5 w 270"/>
                  <a:gd name="T5" fmla="*/ 0 h 1192"/>
                  <a:gd name="T6" fmla="*/ 265 w 270"/>
                  <a:gd name="T7" fmla="*/ 0 h 1192"/>
                  <a:gd name="T8" fmla="*/ 268 w 270"/>
                  <a:gd name="T9" fmla="*/ 0 h 1192"/>
                  <a:gd name="T10" fmla="*/ 270 w 270"/>
                  <a:gd name="T11" fmla="*/ 6 h 1192"/>
                  <a:gd name="T12" fmla="*/ 270 w 270"/>
                  <a:gd name="T13" fmla="*/ 1186 h 1192"/>
                  <a:gd name="T14" fmla="*/ 268 w 270"/>
                  <a:gd name="T15" fmla="*/ 1190 h 1192"/>
                  <a:gd name="T16" fmla="*/ 265 w 270"/>
                  <a:gd name="T17" fmla="*/ 1192 h 1192"/>
                  <a:gd name="T18" fmla="*/ 5 w 270"/>
                  <a:gd name="T19" fmla="*/ 1192 h 1192"/>
                  <a:gd name="T20" fmla="*/ 0 w 270"/>
                  <a:gd name="T21" fmla="*/ 1190 h 1192"/>
                  <a:gd name="T22" fmla="*/ 0 w 270"/>
                  <a:gd name="T23" fmla="*/ 1186 h 1192"/>
                  <a:gd name="T24" fmla="*/ 0 w 270"/>
                  <a:gd name="T25" fmla="*/ 6 h 1192"/>
                  <a:gd name="T26" fmla="*/ 11 w 270"/>
                  <a:gd name="T27" fmla="*/ 1186 h 1192"/>
                  <a:gd name="T28" fmla="*/ 5 w 270"/>
                  <a:gd name="T29" fmla="*/ 1181 h 1192"/>
                  <a:gd name="T30" fmla="*/ 265 w 270"/>
                  <a:gd name="T31" fmla="*/ 1181 h 1192"/>
                  <a:gd name="T32" fmla="*/ 259 w 270"/>
                  <a:gd name="T33" fmla="*/ 1186 h 1192"/>
                  <a:gd name="T34" fmla="*/ 259 w 270"/>
                  <a:gd name="T35" fmla="*/ 6 h 1192"/>
                  <a:gd name="T36" fmla="*/ 265 w 270"/>
                  <a:gd name="T37" fmla="*/ 12 h 1192"/>
                  <a:gd name="T38" fmla="*/ 5 w 270"/>
                  <a:gd name="T39" fmla="*/ 12 h 1192"/>
                  <a:gd name="T40" fmla="*/ 11 w 270"/>
                  <a:gd name="T41" fmla="*/ 6 h 1192"/>
                  <a:gd name="T42" fmla="*/ 11 w 270"/>
                  <a:gd name="T43" fmla="*/ 1186 h 1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192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0" y="6"/>
                    </a:lnTo>
                    <a:lnTo>
                      <a:pt x="270" y="1186"/>
                    </a:lnTo>
                    <a:lnTo>
                      <a:pt x="268" y="1190"/>
                    </a:lnTo>
                    <a:lnTo>
                      <a:pt x="265" y="1192"/>
                    </a:lnTo>
                    <a:lnTo>
                      <a:pt x="5" y="1192"/>
                    </a:lnTo>
                    <a:lnTo>
                      <a:pt x="0" y="1190"/>
                    </a:lnTo>
                    <a:lnTo>
                      <a:pt x="0" y="1186"/>
                    </a:lnTo>
                    <a:lnTo>
                      <a:pt x="0" y="6"/>
                    </a:lnTo>
                    <a:close/>
                    <a:moveTo>
                      <a:pt x="11" y="1186"/>
                    </a:moveTo>
                    <a:lnTo>
                      <a:pt x="5" y="1181"/>
                    </a:lnTo>
                    <a:lnTo>
                      <a:pt x="265" y="1181"/>
                    </a:lnTo>
                    <a:lnTo>
                      <a:pt x="259" y="1186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5" y="12"/>
                    </a:lnTo>
                    <a:lnTo>
                      <a:pt x="11" y="6"/>
                    </a:lnTo>
                    <a:lnTo>
                      <a:pt x="11" y="118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14"/>
              <p:cNvSpPr>
                <a:spLocks noEditPoints="1"/>
              </p:cNvSpPr>
              <p:nvPr/>
            </p:nvSpPr>
            <p:spPr bwMode="auto">
              <a:xfrm>
                <a:off x="709443" y="757238"/>
                <a:ext cx="57150" cy="412750"/>
              </a:xfrm>
              <a:custGeom>
                <a:avLst/>
                <a:gdLst>
                  <a:gd name="T0" fmla="*/ 30 w 71"/>
                  <a:gd name="T1" fmla="*/ 512 h 518"/>
                  <a:gd name="T2" fmla="*/ 30 w 71"/>
                  <a:gd name="T3" fmla="*/ 259 h 518"/>
                  <a:gd name="T4" fmla="*/ 30 w 71"/>
                  <a:gd name="T5" fmla="*/ 6 h 518"/>
                  <a:gd name="T6" fmla="*/ 42 w 71"/>
                  <a:gd name="T7" fmla="*/ 6 h 518"/>
                  <a:gd name="T8" fmla="*/ 42 w 71"/>
                  <a:gd name="T9" fmla="*/ 259 h 518"/>
                  <a:gd name="T10" fmla="*/ 42 w 71"/>
                  <a:gd name="T11" fmla="*/ 512 h 518"/>
                  <a:gd name="T12" fmla="*/ 30 w 71"/>
                  <a:gd name="T13" fmla="*/ 512 h 518"/>
                  <a:gd name="T14" fmla="*/ 0 w 71"/>
                  <a:gd name="T15" fmla="*/ 507 h 518"/>
                  <a:gd name="T16" fmla="*/ 71 w 71"/>
                  <a:gd name="T17" fmla="*/ 507 h 518"/>
                  <a:gd name="T18" fmla="*/ 71 w 71"/>
                  <a:gd name="T19" fmla="*/ 518 h 518"/>
                  <a:gd name="T20" fmla="*/ 0 w 71"/>
                  <a:gd name="T21" fmla="*/ 518 h 518"/>
                  <a:gd name="T22" fmla="*/ 0 w 71"/>
                  <a:gd name="T23" fmla="*/ 507 h 518"/>
                  <a:gd name="T24" fmla="*/ 0 w 71"/>
                  <a:gd name="T25" fmla="*/ 0 h 518"/>
                  <a:gd name="T26" fmla="*/ 71 w 71"/>
                  <a:gd name="T27" fmla="*/ 0 h 518"/>
                  <a:gd name="T28" fmla="*/ 71 w 71"/>
                  <a:gd name="T29" fmla="*/ 11 h 518"/>
                  <a:gd name="T30" fmla="*/ 0 w 71"/>
                  <a:gd name="T31" fmla="*/ 11 h 518"/>
                  <a:gd name="T32" fmla="*/ 0 w 71"/>
                  <a:gd name="T33" fmla="*/ 0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518">
                    <a:moveTo>
                      <a:pt x="30" y="512"/>
                    </a:moveTo>
                    <a:lnTo>
                      <a:pt x="30" y="259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259"/>
                    </a:lnTo>
                    <a:lnTo>
                      <a:pt x="42" y="512"/>
                    </a:lnTo>
                    <a:lnTo>
                      <a:pt x="30" y="512"/>
                    </a:lnTo>
                    <a:close/>
                    <a:moveTo>
                      <a:pt x="0" y="507"/>
                    </a:moveTo>
                    <a:lnTo>
                      <a:pt x="71" y="507"/>
                    </a:lnTo>
                    <a:lnTo>
                      <a:pt x="71" y="518"/>
                    </a:lnTo>
                    <a:lnTo>
                      <a:pt x="0" y="518"/>
                    </a:lnTo>
                    <a:lnTo>
                      <a:pt x="0" y="507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 noEditPoints="1"/>
              </p:cNvSpPr>
              <p:nvPr/>
            </p:nvSpPr>
            <p:spPr bwMode="auto">
              <a:xfrm>
                <a:off x="1115425" y="1100931"/>
                <a:ext cx="57150" cy="192088"/>
              </a:xfrm>
              <a:custGeom>
                <a:avLst/>
                <a:gdLst>
                  <a:gd name="T0" fmla="*/ 30 w 73"/>
                  <a:gd name="T1" fmla="*/ 236 h 242"/>
                  <a:gd name="T2" fmla="*/ 30 w 73"/>
                  <a:gd name="T3" fmla="*/ 121 h 242"/>
                  <a:gd name="T4" fmla="*/ 30 w 73"/>
                  <a:gd name="T5" fmla="*/ 6 h 242"/>
                  <a:gd name="T6" fmla="*/ 42 w 73"/>
                  <a:gd name="T7" fmla="*/ 6 h 242"/>
                  <a:gd name="T8" fmla="*/ 42 w 73"/>
                  <a:gd name="T9" fmla="*/ 121 h 242"/>
                  <a:gd name="T10" fmla="*/ 42 w 73"/>
                  <a:gd name="T11" fmla="*/ 236 h 242"/>
                  <a:gd name="T12" fmla="*/ 30 w 73"/>
                  <a:gd name="T13" fmla="*/ 236 h 242"/>
                  <a:gd name="T14" fmla="*/ 0 w 73"/>
                  <a:gd name="T15" fmla="*/ 231 h 242"/>
                  <a:gd name="T16" fmla="*/ 73 w 73"/>
                  <a:gd name="T17" fmla="*/ 231 h 242"/>
                  <a:gd name="T18" fmla="*/ 73 w 73"/>
                  <a:gd name="T19" fmla="*/ 242 h 242"/>
                  <a:gd name="T20" fmla="*/ 0 w 73"/>
                  <a:gd name="T21" fmla="*/ 242 h 242"/>
                  <a:gd name="T22" fmla="*/ 0 w 73"/>
                  <a:gd name="T23" fmla="*/ 231 h 242"/>
                  <a:gd name="T24" fmla="*/ 0 w 73"/>
                  <a:gd name="T25" fmla="*/ 0 h 242"/>
                  <a:gd name="T26" fmla="*/ 73 w 73"/>
                  <a:gd name="T27" fmla="*/ 0 h 242"/>
                  <a:gd name="T28" fmla="*/ 73 w 73"/>
                  <a:gd name="T29" fmla="*/ 12 h 242"/>
                  <a:gd name="T30" fmla="*/ 0 w 73"/>
                  <a:gd name="T31" fmla="*/ 12 h 242"/>
                  <a:gd name="T32" fmla="*/ 0 w 73"/>
                  <a:gd name="T3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242">
                    <a:moveTo>
                      <a:pt x="30" y="236"/>
                    </a:moveTo>
                    <a:lnTo>
                      <a:pt x="30" y="121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121"/>
                    </a:lnTo>
                    <a:lnTo>
                      <a:pt x="42" y="236"/>
                    </a:lnTo>
                    <a:lnTo>
                      <a:pt x="30" y="236"/>
                    </a:lnTo>
                    <a:close/>
                    <a:moveTo>
                      <a:pt x="0" y="231"/>
                    </a:moveTo>
                    <a:lnTo>
                      <a:pt x="73" y="231"/>
                    </a:lnTo>
                    <a:lnTo>
                      <a:pt x="73" y="242"/>
                    </a:lnTo>
                    <a:lnTo>
                      <a:pt x="0" y="242"/>
                    </a:lnTo>
                    <a:lnTo>
                      <a:pt x="0" y="231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Freeform 16"/>
              <p:cNvSpPr>
                <a:spLocks noEditPoints="1"/>
              </p:cNvSpPr>
              <p:nvPr/>
            </p:nvSpPr>
            <p:spPr bwMode="auto">
              <a:xfrm>
                <a:off x="1424093" y="1009855"/>
                <a:ext cx="57150" cy="254000"/>
              </a:xfrm>
              <a:custGeom>
                <a:avLst/>
                <a:gdLst>
                  <a:gd name="T0" fmla="*/ 30 w 71"/>
                  <a:gd name="T1" fmla="*/ 315 h 321"/>
                  <a:gd name="T2" fmla="*/ 30 w 71"/>
                  <a:gd name="T3" fmla="*/ 160 h 321"/>
                  <a:gd name="T4" fmla="*/ 30 w 71"/>
                  <a:gd name="T5" fmla="*/ 6 h 321"/>
                  <a:gd name="T6" fmla="*/ 42 w 71"/>
                  <a:gd name="T7" fmla="*/ 6 h 321"/>
                  <a:gd name="T8" fmla="*/ 42 w 71"/>
                  <a:gd name="T9" fmla="*/ 160 h 321"/>
                  <a:gd name="T10" fmla="*/ 42 w 71"/>
                  <a:gd name="T11" fmla="*/ 315 h 321"/>
                  <a:gd name="T12" fmla="*/ 30 w 71"/>
                  <a:gd name="T13" fmla="*/ 315 h 321"/>
                  <a:gd name="T14" fmla="*/ 0 w 71"/>
                  <a:gd name="T15" fmla="*/ 310 h 321"/>
                  <a:gd name="T16" fmla="*/ 71 w 71"/>
                  <a:gd name="T17" fmla="*/ 310 h 321"/>
                  <a:gd name="T18" fmla="*/ 71 w 71"/>
                  <a:gd name="T19" fmla="*/ 321 h 321"/>
                  <a:gd name="T20" fmla="*/ 0 w 71"/>
                  <a:gd name="T21" fmla="*/ 321 h 321"/>
                  <a:gd name="T22" fmla="*/ 0 w 71"/>
                  <a:gd name="T23" fmla="*/ 310 h 321"/>
                  <a:gd name="T24" fmla="*/ 0 w 71"/>
                  <a:gd name="T25" fmla="*/ 0 h 321"/>
                  <a:gd name="T26" fmla="*/ 71 w 71"/>
                  <a:gd name="T27" fmla="*/ 0 h 321"/>
                  <a:gd name="T28" fmla="*/ 71 w 71"/>
                  <a:gd name="T29" fmla="*/ 12 h 321"/>
                  <a:gd name="T30" fmla="*/ 0 w 71"/>
                  <a:gd name="T31" fmla="*/ 12 h 321"/>
                  <a:gd name="T32" fmla="*/ 0 w 71"/>
                  <a:gd name="T33" fmla="*/ 0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21">
                    <a:moveTo>
                      <a:pt x="30" y="315"/>
                    </a:moveTo>
                    <a:lnTo>
                      <a:pt x="30" y="160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160"/>
                    </a:lnTo>
                    <a:lnTo>
                      <a:pt x="42" y="315"/>
                    </a:lnTo>
                    <a:lnTo>
                      <a:pt x="30" y="315"/>
                    </a:lnTo>
                    <a:close/>
                    <a:moveTo>
                      <a:pt x="0" y="310"/>
                    </a:moveTo>
                    <a:lnTo>
                      <a:pt x="71" y="310"/>
                    </a:lnTo>
                    <a:lnTo>
                      <a:pt x="71" y="321"/>
                    </a:lnTo>
                    <a:lnTo>
                      <a:pt x="0" y="321"/>
                    </a:lnTo>
                    <a:lnTo>
                      <a:pt x="0" y="310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17"/>
              <p:cNvSpPr>
                <a:spLocks noChangeArrowheads="1"/>
              </p:cNvSpPr>
              <p:nvPr/>
            </p:nvSpPr>
            <p:spPr bwMode="auto">
              <a:xfrm>
                <a:off x="497766" y="669925"/>
                <a:ext cx="9525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18"/>
              <p:cNvSpPr>
                <a:spLocks noEditPoints="1"/>
              </p:cNvSpPr>
              <p:nvPr/>
            </p:nvSpPr>
            <p:spPr bwMode="auto">
              <a:xfrm>
                <a:off x="502528" y="665163"/>
                <a:ext cx="39688" cy="1417638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20 h 1785"/>
                  <a:gd name="T12" fmla="*/ 50 w 50"/>
                  <a:gd name="T13" fmla="*/ 1520 h 1785"/>
                  <a:gd name="T14" fmla="*/ 50 w 50"/>
                  <a:gd name="T15" fmla="*/ 1532 h 1785"/>
                  <a:gd name="T16" fmla="*/ 0 w 50"/>
                  <a:gd name="T17" fmla="*/ 1532 h 1785"/>
                  <a:gd name="T18" fmla="*/ 0 w 50"/>
                  <a:gd name="T19" fmla="*/ 1520 h 1785"/>
                  <a:gd name="T20" fmla="*/ 0 w 50"/>
                  <a:gd name="T21" fmla="*/ 1267 h 1785"/>
                  <a:gd name="T22" fmla="*/ 50 w 50"/>
                  <a:gd name="T23" fmla="*/ 1267 h 1785"/>
                  <a:gd name="T24" fmla="*/ 50 w 50"/>
                  <a:gd name="T25" fmla="*/ 1278 h 1785"/>
                  <a:gd name="T26" fmla="*/ 0 w 50"/>
                  <a:gd name="T27" fmla="*/ 1278 h 1785"/>
                  <a:gd name="T28" fmla="*/ 0 w 50"/>
                  <a:gd name="T29" fmla="*/ 1267 h 1785"/>
                  <a:gd name="T30" fmla="*/ 0 w 50"/>
                  <a:gd name="T31" fmla="*/ 1013 h 1785"/>
                  <a:gd name="T32" fmla="*/ 50 w 50"/>
                  <a:gd name="T33" fmla="*/ 1013 h 1785"/>
                  <a:gd name="T34" fmla="*/ 50 w 50"/>
                  <a:gd name="T35" fmla="*/ 1025 h 1785"/>
                  <a:gd name="T36" fmla="*/ 0 w 50"/>
                  <a:gd name="T37" fmla="*/ 1025 h 1785"/>
                  <a:gd name="T38" fmla="*/ 0 w 50"/>
                  <a:gd name="T39" fmla="*/ 1013 h 1785"/>
                  <a:gd name="T40" fmla="*/ 0 w 50"/>
                  <a:gd name="T41" fmla="*/ 760 h 1785"/>
                  <a:gd name="T42" fmla="*/ 50 w 50"/>
                  <a:gd name="T43" fmla="*/ 760 h 1785"/>
                  <a:gd name="T44" fmla="*/ 50 w 50"/>
                  <a:gd name="T45" fmla="*/ 772 h 1785"/>
                  <a:gd name="T46" fmla="*/ 0 w 50"/>
                  <a:gd name="T47" fmla="*/ 772 h 1785"/>
                  <a:gd name="T48" fmla="*/ 0 w 50"/>
                  <a:gd name="T49" fmla="*/ 760 h 1785"/>
                  <a:gd name="T50" fmla="*/ 0 w 50"/>
                  <a:gd name="T51" fmla="*/ 507 h 1785"/>
                  <a:gd name="T52" fmla="*/ 50 w 50"/>
                  <a:gd name="T53" fmla="*/ 507 h 1785"/>
                  <a:gd name="T54" fmla="*/ 50 w 50"/>
                  <a:gd name="T55" fmla="*/ 518 h 1785"/>
                  <a:gd name="T56" fmla="*/ 0 w 50"/>
                  <a:gd name="T57" fmla="*/ 518 h 1785"/>
                  <a:gd name="T58" fmla="*/ 0 w 50"/>
                  <a:gd name="T59" fmla="*/ 507 h 1785"/>
                  <a:gd name="T60" fmla="*/ 0 w 50"/>
                  <a:gd name="T61" fmla="*/ 253 h 1785"/>
                  <a:gd name="T62" fmla="*/ 50 w 50"/>
                  <a:gd name="T63" fmla="*/ 253 h 1785"/>
                  <a:gd name="T64" fmla="*/ 50 w 50"/>
                  <a:gd name="T65" fmla="*/ 265 h 1785"/>
                  <a:gd name="T66" fmla="*/ 0 w 50"/>
                  <a:gd name="T67" fmla="*/ 265 h 1785"/>
                  <a:gd name="T68" fmla="*/ 0 w 50"/>
                  <a:gd name="T69" fmla="*/ 253 h 1785"/>
                  <a:gd name="T70" fmla="*/ 0 w 50"/>
                  <a:gd name="T71" fmla="*/ 0 h 1785"/>
                  <a:gd name="T72" fmla="*/ 50 w 50"/>
                  <a:gd name="T73" fmla="*/ 0 h 1785"/>
                  <a:gd name="T74" fmla="*/ 50 w 50"/>
                  <a:gd name="T75" fmla="*/ 11 h 1785"/>
                  <a:gd name="T76" fmla="*/ 0 w 50"/>
                  <a:gd name="T77" fmla="*/ 11 h 1785"/>
                  <a:gd name="T78" fmla="*/ 0 w 50"/>
                  <a:gd name="T7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20"/>
                    </a:moveTo>
                    <a:lnTo>
                      <a:pt x="50" y="1520"/>
                    </a:lnTo>
                    <a:lnTo>
                      <a:pt x="50" y="1532"/>
                    </a:lnTo>
                    <a:lnTo>
                      <a:pt x="0" y="1532"/>
                    </a:lnTo>
                    <a:lnTo>
                      <a:pt x="0" y="1520"/>
                    </a:lnTo>
                    <a:close/>
                    <a:moveTo>
                      <a:pt x="0" y="1267"/>
                    </a:moveTo>
                    <a:lnTo>
                      <a:pt x="50" y="1267"/>
                    </a:lnTo>
                    <a:lnTo>
                      <a:pt x="50" y="1278"/>
                    </a:lnTo>
                    <a:lnTo>
                      <a:pt x="0" y="1278"/>
                    </a:lnTo>
                    <a:lnTo>
                      <a:pt x="0" y="1267"/>
                    </a:lnTo>
                    <a:close/>
                    <a:moveTo>
                      <a:pt x="0" y="1013"/>
                    </a:moveTo>
                    <a:lnTo>
                      <a:pt x="50" y="1013"/>
                    </a:lnTo>
                    <a:lnTo>
                      <a:pt x="50" y="1025"/>
                    </a:lnTo>
                    <a:lnTo>
                      <a:pt x="0" y="1025"/>
                    </a:lnTo>
                    <a:lnTo>
                      <a:pt x="0" y="1013"/>
                    </a:lnTo>
                    <a:close/>
                    <a:moveTo>
                      <a:pt x="0" y="760"/>
                    </a:moveTo>
                    <a:lnTo>
                      <a:pt x="50" y="760"/>
                    </a:lnTo>
                    <a:lnTo>
                      <a:pt x="50" y="772"/>
                    </a:lnTo>
                    <a:lnTo>
                      <a:pt x="0" y="772"/>
                    </a:lnTo>
                    <a:lnTo>
                      <a:pt x="0" y="760"/>
                    </a:lnTo>
                    <a:close/>
                    <a:moveTo>
                      <a:pt x="0" y="507"/>
                    </a:moveTo>
                    <a:lnTo>
                      <a:pt x="50" y="507"/>
                    </a:lnTo>
                    <a:lnTo>
                      <a:pt x="50" y="518"/>
                    </a:lnTo>
                    <a:lnTo>
                      <a:pt x="0" y="518"/>
                    </a:lnTo>
                    <a:lnTo>
                      <a:pt x="0" y="507"/>
                    </a:lnTo>
                    <a:close/>
                    <a:moveTo>
                      <a:pt x="0" y="253"/>
                    </a:moveTo>
                    <a:lnTo>
                      <a:pt x="50" y="253"/>
                    </a:lnTo>
                    <a:lnTo>
                      <a:pt x="50" y="265"/>
                    </a:lnTo>
                    <a:lnTo>
                      <a:pt x="0" y="265"/>
                    </a:lnTo>
                    <a:lnTo>
                      <a:pt x="0" y="253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Rectangle 19"/>
              <p:cNvSpPr>
                <a:spLocks noChangeArrowheads="1"/>
              </p:cNvSpPr>
              <p:nvPr/>
            </p:nvSpPr>
            <p:spPr bwMode="auto">
              <a:xfrm>
                <a:off x="502528" y="2073275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22"/>
              <p:cNvSpPr>
                <a:spLocks noChangeArrowheads="1"/>
              </p:cNvSpPr>
              <p:nvPr/>
            </p:nvSpPr>
            <p:spPr bwMode="auto">
              <a:xfrm>
                <a:off x="409802" y="199390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2" name="Rectangle 23"/>
              <p:cNvSpPr>
                <a:spLocks noChangeArrowheads="1"/>
              </p:cNvSpPr>
              <p:nvPr/>
            </p:nvSpPr>
            <p:spPr bwMode="auto">
              <a:xfrm>
                <a:off x="342476" y="17922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3" name="Rectangle 24"/>
              <p:cNvSpPr>
                <a:spLocks noChangeArrowheads="1"/>
              </p:cNvSpPr>
              <p:nvPr/>
            </p:nvSpPr>
            <p:spPr bwMode="auto">
              <a:xfrm>
                <a:off x="342476" y="1590675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4" name="Rectangle 25"/>
              <p:cNvSpPr>
                <a:spLocks noChangeArrowheads="1"/>
              </p:cNvSpPr>
              <p:nvPr/>
            </p:nvSpPr>
            <p:spPr bwMode="auto">
              <a:xfrm>
                <a:off x="342476" y="139065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5" name="Rectangle 26"/>
              <p:cNvSpPr>
                <a:spLocks noChangeArrowheads="1"/>
              </p:cNvSpPr>
              <p:nvPr/>
            </p:nvSpPr>
            <p:spPr bwMode="auto">
              <a:xfrm>
                <a:off x="342476" y="118903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6" name="Rectangle 27"/>
              <p:cNvSpPr>
                <a:spLocks noChangeArrowheads="1"/>
              </p:cNvSpPr>
              <p:nvPr/>
            </p:nvSpPr>
            <p:spPr bwMode="auto">
              <a:xfrm>
                <a:off x="409802" y="98742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7" name="Rectangle 28"/>
              <p:cNvSpPr>
                <a:spLocks noChangeArrowheads="1"/>
              </p:cNvSpPr>
              <p:nvPr/>
            </p:nvSpPr>
            <p:spPr bwMode="auto">
              <a:xfrm>
                <a:off x="342476" y="78740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8" name="Rectangle 29"/>
              <p:cNvSpPr>
                <a:spLocks noChangeArrowheads="1"/>
              </p:cNvSpPr>
              <p:nvPr/>
            </p:nvSpPr>
            <p:spPr bwMode="auto">
              <a:xfrm>
                <a:off x="342476" y="58578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5" name="Rectangle 36"/>
              <p:cNvSpPr>
                <a:spLocks noChangeArrowheads="1"/>
              </p:cNvSpPr>
              <p:nvPr/>
            </p:nvSpPr>
            <p:spPr bwMode="auto">
              <a:xfrm>
                <a:off x="571961" y="466249"/>
                <a:ext cx="219612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Cat</a:t>
                </a:r>
                <a:endParaRPr kumimoji="1" lang="ja-JP" altLang="ja-JP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96" name="直線コネクタ 295"/>
            <p:cNvCxnSpPr/>
            <p:nvPr/>
          </p:nvCxnSpPr>
          <p:spPr>
            <a:xfrm>
              <a:off x="1045270" y="669925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1" name="グループ化 550"/>
          <p:cNvGrpSpPr/>
          <p:nvPr/>
        </p:nvGrpSpPr>
        <p:grpSpPr>
          <a:xfrm>
            <a:off x="3920480" y="401306"/>
            <a:ext cx="1011332" cy="1103432"/>
            <a:chOff x="5090002" y="477964"/>
            <a:chExt cx="1177940" cy="1658369"/>
          </a:xfrm>
        </p:grpSpPr>
        <p:grpSp>
          <p:nvGrpSpPr>
            <p:cNvPr id="548" name="グループ化 547"/>
            <p:cNvGrpSpPr/>
            <p:nvPr/>
          </p:nvGrpSpPr>
          <p:grpSpPr>
            <a:xfrm>
              <a:off x="5090002" y="477964"/>
              <a:ext cx="1177940" cy="1658369"/>
              <a:chOff x="5338198" y="351178"/>
              <a:chExt cx="1177940" cy="1658369"/>
            </a:xfrm>
          </p:grpSpPr>
          <p:sp>
            <p:nvSpPr>
              <p:cNvPr id="514" name="Rectangle 109"/>
              <p:cNvSpPr>
                <a:spLocks noChangeArrowheads="1"/>
              </p:cNvSpPr>
              <p:nvPr/>
            </p:nvSpPr>
            <p:spPr bwMode="auto">
              <a:xfrm>
                <a:off x="5555480" y="885825"/>
                <a:ext cx="176400" cy="1104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5" name="Freeform 110"/>
              <p:cNvSpPr>
                <a:spLocks noEditPoints="1"/>
              </p:cNvSpPr>
              <p:nvPr/>
            </p:nvSpPr>
            <p:spPr bwMode="auto">
              <a:xfrm>
                <a:off x="5549502" y="876300"/>
                <a:ext cx="176400" cy="1114425"/>
              </a:xfrm>
              <a:custGeom>
                <a:avLst/>
                <a:gdLst>
                  <a:gd name="T0" fmla="*/ 0 w 288"/>
                  <a:gd name="T1" fmla="*/ 6 h 1403"/>
                  <a:gd name="T2" fmla="*/ 0 w 288"/>
                  <a:gd name="T3" fmla="*/ 0 h 1403"/>
                  <a:gd name="T4" fmla="*/ 6 w 288"/>
                  <a:gd name="T5" fmla="*/ 0 h 1403"/>
                  <a:gd name="T6" fmla="*/ 283 w 288"/>
                  <a:gd name="T7" fmla="*/ 0 h 1403"/>
                  <a:gd name="T8" fmla="*/ 286 w 288"/>
                  <a:gd name="T9" fmla="*/ 0 h 1403"/>
                  <a:gd name="T10" fmla="*/ 288 w 288"/>
                  <a:gd name="T11" fmla="*/ 6 h 1403"/>
                  <a:gd name="T12" fmla="*/ 288 w 288"/>
                  <a:gd name="T13" fmla="*/ 1397 h 1403"/>
                  <a:gd name="T14" fmla="*/ 286 w 288"/>
                  <a:gd name="T15" fmla="*/ 1401 h 1403"/>
                  <a:gd name="T16" fmla="*/ 283 w 288"/>
                  <a:gd name="T17" fmla="*/ 1403 h 1403"/>
                  <a:gd name="T18" fmla="*/ 6 w 288"/>
                  <a:gd name="T19" fmla="*/ 1403 h 1403"/>
                  <a:gd name="T20" fmla="*/ 0 w 288"/>
                  <a:gd name="T21" fmla="*/ 1401 h 1403"/>
                  <a:gd name="T22" fmla="*/ 0 w 288"/>
                  <a:gd name="T23" fmla="*/ 1397 h 1403"/>
                  <a:gd name="T24" fmla="*/ 0 w 288"/>
                  <a:gd name="T25" fmla="*/ 6 h 1403"/>
                  <a:gd name="T26" fmla="*/ 12 w 288"/>
                  <a:gd name="T27" fmla="*/ 1397 h 1403"/>
                  <a:gd name="T28" fmla="*/ 6 w 288"/>
                  <a:gd name="T29" fmla="*/ 1392 h 1403"/>
                  <a:gd name="T30" fmla="*/ 283 w 288"/>
                  <a:gd name="T31" fmla="*/ 1392 h 1403"/>
                  <a:gd name="T32" fmla="*/ 277 w 288"/>
                  <a:gd name="T33" fmla="*/ 1397 h 1403"/>
                  <a:gd name="T34" fmla="*/ 277 w 288"/>
                  <a:gd name="T35" fmla="*/ 6 h 1403"/>
                  <a:gd name="T36" fmla="*/ 283 w 288"/>
                  <a:gd name="T37" fmla="*/ 11 h 1403"/>
                  <a:gd name="T38" fmla="*/ 6 w 288"/>
                  <a:gd name="T39" fmla="*/ 11 h 1403"/>
                  <a:gd name="T40" fmla="*/ 12 w 288"/>
                  <a:gd name="T41" fmla="*/ 6 h 1403"/>
                  <a:gd name="T42" fmla="*/ 12 w 288"/>
                  <a:gd name="T43" fmla="*/ 1397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8" h="1403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83" y="0"/>
                    </a:lnTo>
                    <a:lnTo>
                      <a:pt x="286" y="0"/>
                    </a:lnTo>
                    <a:lnTo>
                      <a:pt x="288" y="6"/>
                    </a:lnTo>
                    <a:lnTo>
                      <a:pt x="288" y="1397"/>
                    </a:lnTo>
                    <a:lnTo>
                      <a:pt x="286" y="1401"/>
                    </a:lnTo>
                    <a:lnTo>
                      <a:pt x="283" y="1403"/>
                    </a:lnTo>
                    <a:lnTo>
                      <a:pt x="6" y="1403"/>
                    </a:lnTo>
                    <a:lnTo>
                      <a:pt x="0" y="1401"/>
                    </a:lnTo>
                    <a:lnTo>
                      <a:pt x="0" y="1397"/>
                    </a:lnTo>
                    <a:lnTo>
                      <a:pt x="0" y="6"/>
                    </a:lnTo>
                    <a:close/>
                    <a:moveTo>
                      <a:pt x="12" y="1397"/>
                    </a:moveTo>
                    <a:lnTo>
                      <a:pt x="6" y="1392"/>
                    </a:lnTo>
                    <a:lnTo>
                      <a:pt x="283" y="1392"/>
                    </a:lnTo>
                    <a:lnTo>
                      <a:pt x="277" y="1397"/>
                    </a:lnTo>
                    <a:lnTo>
                      <a:pt x="277" y="6"/>
                    </a:lnTo>
                    <a:lnTo>
                      <a:pt x="283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139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6" name="Rectangle 111"/>
              <p:cNvSpPr>
                <a:spLocks noChangeArrowheads="1"/>
              </p:cNvSpPr>
              <p:nvPr/>
            </p:nvSpPr>
            <p:spPr bwMode="auto">
              <a:xfrm>
                <a:off x="5939109" y="973138"/>
                <a:ext cx="176400" cy="101282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8" name="Freeform 112"/>
              <p:cNvSpPr>
                <a:spLocks noEditPoints="1"/>
              </p:cNvSpPr>
              <p:nvPr/>
            </p:nvSpPr>
            <p:spPr bwMode="auto">
              <a:xfrm>
                <a:off x="5944872" y="968375"/>
                <a:ext cx="176400" cy="1022350"/>
              </a:xfrm>
              <a:custGeom>
                <a:avLst/>
                <a:gdLst>
                  <a:gd name="T0" fmla="*/ 0 w 286"/>
                  <a:gd name="T1" fmla="*/ 6 h 1286"/>
                  <a:gd name="T2" fmla="*/ 0 w 286"/>
                  <a:gd name="T3" fmla="*/ 0 h 1286"/>
                  <a:gd name="T4" fmla="*/ 5 w 286"/>
                  <a:gd name="T5" fmla="*/ 0 h 1286"/>
                  <a:gd name="T6" fmla="*/ 280 w 286"/>
                  <a:gd name="T7" fmla="*/ 0 h 1286"/>
                  <a:gd name="T8" fmla="*/ 284 w 286"/>
                  <a:gd name="T9" fmla="*/ 0 h 1286"/>
                  <a:gd name="T10" fmla="*/ 286 w 286"/>
                  <a:gd name="T11" fmla="*/ 6 h 1286"/>
                  <a:gd name="T12" fmla="*/ 286 w 286"/>
                  <a:gd name="T13" fmla="*/ 1280 h 1286"/>
                  <a:gd name="T14" fmla="*/ 284 w 286"/>
                  <a:gd name="T15" fmla="*/ 1284 h 1286"/>
                  <a:gd name="T16" fmla="*/ 280 w 286"/>
                  <a:gd name="T17" fmla="*/ 1286 h 1286"/>
                  <a:gd name="T18" fmla="*/ 5 w 286"/>
                  <a:gd name="T19" fmla="*/ 1286 h 1286"/>
                  <a:gd name="T20" fmla="*/ 0 w 286"/>
                  <a:gd name="T21" fmla="*/ 1284 h 1286"/>
                  <a:gd name="T22" fmla="*/ 0 w 286"/>
                  <a:gd name="T23" fmla="*/ 1280 h 1286"/>
                  <a:gd name="T24" fmla="*/ 0 w 286"/>
                  <a:gd name="T25" fmla="*/ 6 h 1286"/>
                  <a:gd name="T26" fmla="*/ 11 w 286"/>
                  <a:gd name="T27" fmla="*/ 1280 h 1286"/>
                  <a:gd name="T28" fmla="*/ 5 w 286"/>
                  <a:gd name="T29" fmla="*/ 1275 h 1286"/>
                  <a:gd name="T30" fmla="*/ 280 w 286"/>
                  <a:gd name="T31" fmla="*/ 1275 h 1286"/>
                  <a:gd name="T32" fmla="*/ 274 w 286"/>
                  <a:gd name="T33" fmla="*/ 1280 h 1286"/>
                  <a:gd name="T34" fmla="*/ 274 w 286"/>
                  <a:gd name="T35" fmla="*/ 6 h 1286"/>
                  <a:gd name="T36" fmla="*/ 280 w 286"/>
                  <a:gd name="T37" fmla="*/ 11 h 1286"/>
                  <a:gd name="T38" fmla="*/ 5 w 286"/>
                  <a:gd name="T39" fmla="*/ 11 h 1286"/>
                  <a:gd name="T40" fmla="*/ 11 w 286"/>
                  <a:gd name="T41" fmla="*/ 6 h 1286"/>
                  <a:gd name="T42" fmla="*/ 11 w 286"/>
                  <a:gd name="T43" fmla="*/ 1280 h 1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6" h="1286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80" y="0"/>
                    </a:lnTo>
                    <a:lnTo>
                      <a:pt x="284" y="0"/>
                    </a:lnTo>
                    <a:lnTo>
                      <a:pt x="286" y="6"/>
                    </a:lnTo>
                    <a:lnTo>
                      <a:pt x="286" y="1280"/>
                    </a:lnTo>
                    <a:lnTo>
                      <a:pt x="284" y="1284"/>
                    </a:lnTo>
                    <a:lnTo>
                      <a:pt x="280" y="1286"/>
                    </a:lnTo>
                    <a:lnTo>
                      <a:pt x="5" y="1286"/>
                    </a:lnTo>
                    <a:lnTo>
                      <a:pt x="0" y="1284"/>
                    </a:lnTo>
                    <a:lnTo>
                      <a:pt x="0" y="1280"/>
                    </a:lnTo>
                    <a:lnTo>
                      <a:pt x="0" y="6"/>
                    </a:lnTo>
                    <a:close/>
                    <a:moveTo>
                      <a:pt x="11" y="1280"/>
                    </a:moveTo>
                    <a:lnTo>
                      <a:pt x="5" y="1275"/>
                    </a:lnTo>
                    <a:lnTo>
                      <a:pt x="280" y="1275"/>
                    </a:lnTo>
                    <a:lnTo>
                      <a:pt x="274" y="1280"/>
                    </a:lnTo>
                    <a:lnTo>
                      <a:pt x="274" y="6"/>
                    </a:lnTo>
                    <a:lnTo>
                      <a:pt x="280" y="11"/>
                    </a:lnTo>
                    <a:lnTo>
                      <a:pt x="5" y="11"/>
                    </a:lnTo>
                    <a:lnTo>
                      <a:pt x="11" y="6"/>
                    </a:lnTo>
                    <a:lnTo>
                      <a:pt x="11" y="128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0" name="Rectangle 113"/>
              <p:cNvSpPr>
                <a:spLocks noChangeArrowheads="1"/>
              </p:cNvSpPr>
              <p:nvPr/>
            </p:nvSpPr>
            <p:spPr bwMode="auto">
              <a:xfrm>
                <a:off x="6227369" y="917575"/>
                <a:ext cx="176400" cy="10604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1" name="Freeform 114"/>
              <p:cNvSpPr>
                <a:spLocks noEditPoints="1"/>
              </p:cNvSpPr>
              <p:nvPr/>
            </p:nvSpPr>
            <p:spPr bwMode="auto">
              <a:xfrm>
                <a:off x="6227369" y="917575"/>
                <a:ext cx="176400" cy="1069975"/>
              </a:xfrm>
              <a:custGeom>
                <a:avLst/>
                <a:gdLst>
                  <a:gd name="T0" fmla="*/ 0 w 288"/>
                  <a:gd name="T1" fmla="*/ 5 h 1347"/>
                  <a:gd name="T2" fmla="*/ 0 w 288"/>
                  <a:gd name="T3" fmla="*/ 0 h 1347"/>
                  <a:gd name="T4" fmla="*/ 6 w 288"/>
                  <a:gd name="T5" fmla="*/ 0 h 1347"/>
                  <a:gd name="T6" fmla="*/ 282 w 288"/>
                  <a:gd name="T7" fmla="*/ 0 h 1347"/>
                  <a:gd name="T8" fmla="*/ 286 w 288"/>
                  <a:gd name="T9" fmla="*/ 0 h 1347"/>
                  <a:gd name="T10" fmla="*/ 288 w 288"/>
                  <a:gd name="T11" fmla="*/ 5 h 1347"/>
                  <a:gd name="T12" fmla="*/ 288 w 288"/>
                  <a:gd name="T13" fmla="*/ 1341 h 1347"/>
                  <a:gd name="T14" fmla="*/ 286 w 288"/>
                  <a:gd name="T15" fmla="*/ 1345 h 1347"/>
                  <a:gd name="T16" fmla="*/ 282 w 288"/>
                  <a:gd name="T17" fmla="*/ 1347 h 1347"/>
                  <a:gd name="T18" fmla="*/ 6 w 288"/>
                  <a:gd name="T19" fmla="*/ 1347 h 1347"/>
                  <a:gd name="T20" fmla="*/ 0 w 288"/>
                  <a:gd name="T21" fmla="*/ 1345 h 1347"/>
                  <a:gd name="T22" fmla="*/ 0 w 288"/>
                  <a:gd name="T23" fmla="*/ 1341 h 1347"/>
                  <a:gd name="T24" fmla="*/ 0 w 288"/>
                  <a:gd name="T25" fmla="*/ 5 h 1347"/>
                  <a:gd name="T26" fmla="*/ 11 w 288"/>
                  <a:gd name="T27" fmla="*/ 1341 h 1347"/>
                  <a:gd name="T28" fmla="*/ 6 w 288"/>
                  <a:gd name="T29" fmla="*/ 1336 h 1347"/>
                  <a:gd name="T30" fmla="*/ 282 w 288"/>
                  <a:gd name="T31" fmla="*/ 1336 h 1347"/>
                  <a:gd name="T32" fmla="*/ 276 w 288"/>
                  <a:gd name="T33" fmla="*/ 1341 h 1347"/>
                  <a:gd name="T34" fmla="*/ 276 w 288"/>
                  <a:gd name="T35" fmla="*/ 5 h 1347"/>
                  <a:gd name="T36" fmla="*/ 282 w 288"/>
                  <a:gd name="T37" fmla="*/ 11 h 1347"/>
                  <a:gd name="T38" fmla="*/ 6 w 288"/>
                  <a:gd name="T39" fmla="*/ 11 h 1347"/>
                  <a:gd name="T40" fmla="*/ 11 w 288"/>
                  <a:gd name="T41" fmla="*/ 5 h 1347"/>
                  <a:gd name="T42" fmla="*/ 11 w 288"/>
                  <a:gd name="T43" fmla="*/ 1341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8" h="1347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82" y="0"/>
                    </a:lnTo>
                    <a:lnTo>
                      <a:pt x="286" y="0"/>
                    </a:lnTo>
                    <a:lnTo>
                      <a:pt x="288" y="5"/>
                    </a:lnTo>
                    <a:lnTo>
                      <a:pt x="288" y="1341"/>
                    </a:lnTo>
                    <a:lnTo>
                      <a:pt x="286" y="1345"/>
                    </a:lnTo>
                    <a:lnTo>
                      <a:pt x="282" y="1347"/>
                    </a:lnTo>
                    <a:lnTo>
                      <a:pt x="6" y="1347"/>
                    </a:lnTo>
                    <a:lnTo>
                      <a:pt x="0" y="1345"/>
                    </a:lnTo>
                    <a:lnTo>
                      <a:pt x="0" y="1341"/>
                    </a:lnTo>
                    <a:lnTo>
                      <a:pt x="0" y="5"/>
                    </a:lnTo>
                    <a:close/>
                    <a:moveTo>
                      <a:pt x="11" y="1341"/>
                    </a:moveTo>
                    <a:lnTo>
                      <a:pt x="6" y="1336"/>
                    </a:lnTo>
                    <a:lnTo>
                      <a:pt x="282" y="1336"/>
                    </a:lnTo>
                    <a:lnTo>
                      <a:pt x="276" y="1341"/>
                    </a:lnTo>
                    <a:lnTo>
                      <a:pt x="276" y="5"/>
                    </a:lnTo>
                    <a:lnTo>
                      <a:pt x="282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1341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2" name="Freeform 115"/>
              <p:cNvSpPr>
                <a:spLocks noEditPoints="1"/>
              </p:cNvSpPr>
              <p:nvPr/>
            </p:nvSpPr>
            <p:spPr bwMode="auto">
              <a:xfrm>
                <a:off x="5610316" y="742950"/>
                <a:ext cx="58738" cy="273050"/>
              </a:xfrm>
              <a:custGeom>
                <a:avLst/>
                <a:gdLst>
                  <a:gd name="T0" fmla="*/ 31 w 73"/>
                  <a:gd name="T1" fmla="*/ 338 h 343"/>
                  <a:gd name="T2" fmla="*/ 31 w 73"/>
                  <a:gd name="T3" fmla="*/ 173 h 343"/>
                  <a:gd name="T4" fmla="*/ 31 w 73"/>
                  <a:gd name="T5" fmla="*/ 6 h 343"/>
                  <a:gd name="T6" fmla="*/ 42 w 73"/>
                  <a:gd name="T7" fmla="*/ 6 h 343"/>
                  <a:gd name="T8" fmla="*/ 42 w 73"/>
                  <a:gd name="T9" fmla="*/ 173 h 343"/>
                  <a:gd name="T10" fmla="*/ 42 w 73"/>
                  <a:gd name="T11" fmla="*/ 338 h 343"/>
                  <a:gd name="T12" fmla="*/ 31 w 73"/>
                  <a:gd name="T13" fmla="*/ 338 h 343"/>
                  <a:gd name="T14" fmla="*/ 0 w 73"/>
                  <a:gd name="T15" fmla="*/ 332 h 343"/>
                  <a:gd name="T16" fmla="*/ 73 w 73"/>
                  <a:gd name="T17" fmla="*/ 332 h 343"/>
                  <a:gd name="T18" fmla="*/ 73 w 73"/>
                  <a:gd name="T19" fmla="*/ 343 h 343"/>
                  <a:gd name="T20" fmla="*/ 0 w 73"/>
                  <a:gd name="T21" fmla="*/ 343 h 343"/>
                  <a:gd name="T22" fmla="*/ 0 w 73"/>
                  <a:gd name="T23" fmla="*/ 332 h 343"/>
                  <a:gd name="T24" fmla="*/ 0 w 73"/>
                  <a:gd name="T25" fmla="*/ 0 h 343"/>
                  <a:gd name="T26" fmla="*/ 73 w 73"/>
                  <a:gd name="T27" fmla="*/ 0 h 343"/>
                  <a:gd name="T28" fmla="*/ 73 w 73"/>
                  <a:gd name="T29" fmla="*/ 11 h 343"/>
                  <a:gd name="T30" fmla="*/ 0 w 73"/>
                  <a:gd name="T31" fmla="*/ 11 h 343"/>
                  <a:gd name="T32" fmla="*/ 0 w 73"/>
                  <a:gd name="T33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43">
                    <a:moveTo>
                      <a:pt x="31" y="338"/>
                    </a:moveTo>
                    <a:lnTo>
                      <a:pt x="31" y="173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73"/>
                    </a:lnTo>
                    <a:lnTo>
                      <a:pt x="42" y="338"/>
                    </a:lnTo>
                    <a:lnTo>
                      <a:pt x="31" y="338"/>
                    </a:lnTo>
                    <a:close/>
                    <a:moveTo>
                      <a:pt x="0" y="332"/>
                    </a:moveTo>
                    <a:lnTo>
                      <a:pt x="73" y="332"/>
                    </a:lnTo>
                    <a:lnTo>
                      <a:pt x="73" y="343"/>
                    </a:lnTo>
                    <a:lnTo>
                      <a:pt x="0" y="343"/>
                    </a:lnTo>
                    <a:lnTo>
                      <a:pt x="0" y="332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4" name="Freeform 116"/>
              <p:cNvSpPr>
                <a:spLocks noEditPoints="1"/>
              </p:cNvSpPr>
              <p:nvPr/>
            </p:nvSpPr>
            <p:spPr bwMode="auto">
              <a:xfrm>
                <a:off x="6006211" y="857250"/>
                <a:ext cx="57150" cy="231775"/>
              </a:xfrm>
              <a:custGeom>
                <a:avLst/>
                <a:gdLst>
                  <a:gd name="T0" fmla="*/ 29 w 71"/>
                  <a:gd name="T1" fmla="*/ 286 h 292"/>
                  <a:gd name="T2" fmla="*/ 29 w 71"/>
                  <a:gd name="T3" fmla="*/ 146 h 292"/>
                  <a:gd name="T4" fmla="*/ 29 w 71"/>
                  <a:gd name="T5" fmla="*/ 6 h 292"/>
                  <a:gd name="T6" fmla="*/ 40 w 71"/>
                  <a:gd name="T7" fmla="*/ 6 h 292"/>
                  <a:gd name="T8" fmla="*/ 40 w 71"/>
                  <a:gd name="T9" fmla="*/ 146 h 292"/>
                  <a:gd name="T10" fmla="*/ 40 w 71"/>
                  <a:gd name="T11" fmla="*/ 286 h 292"/>
                  <a:gd name="T12" fmla="*/ 29 w 71"/>
                  <a:gd name="T13" fmla="*/ 286 h 292"/>
                  <a:gd name="T14" fmla="*/ 0 w 71"/>
                  <a:gd name="T15" fmla="*/ 280 h 292"/>
                  <a:gd name="T16" fmla="*/ 71 w 71"/>
                  <a:gd name="T17" fmla="*/ 280 h 292"/>
                  <a:gd name="T18" fmla="*/ 71 w 71"/>
                  <a:gd name="T19" fmla="*/ 292 h 292"/>
                  <a:gd name="T20" fmla="*/ 0 w 71"/>
                  <a:gd name="T21" fmla="*/ 292 h 292"/>
                  <a:gd name="T22" fmla="*/ 0 w 71"/>
                  <a:gd name="T23" fmla="*/ 280 h 292"/>
                  <a:gd name="T24" fmla="*/ 0 w 71"/>
                  <a:gd name="T25" fmla="*/ 0 h 292"/>
                  <a:gd name="T26" fmla="*/ 71 w 71"/>
                  <a:gd name="T27" fmla="*/ 0 h 292"/>
                  <a:gd name="T28" fmla="*/ 71 w 71"/>
                  <a:gd name="T29" fmla="*/ 11 h 292"/>
                  <a:gd name="T30" fmla="*/ 0 w 71"/>
                  <a:gd name="T31" fmla="*/ 11 h 292"/>
                  <a:gd name="T32" fmla="*/ 0 w 71"/>
                  <a:gd name="T3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292">
                    <a:moveTo>
                      <a:pt x="29" y="286"/>
                    </a:moveTo>
                    <a:lnTo>
                      <a:pt x="29" y="146"/>
                    </a:lnTo>
                    <a:lnTo>
                      <a:pt x="29" y="6"/>
                    </a:lnTo>
                    <a:lnTo>
                      <a:pt x="40" y="6"/>
                    </a:lnTo>
                    <a:lnTo>
                      <a:pt x="40" y="146"/>
                    </a:lnTo>
                    <a:lnTo>
                      <a:pt x="40" y="286"/>
                    </a:lnTo>
                    <a:lnTo>
                      <a:pt x="29" y="286"/>
                    </a:lnTo>
                    <a:close/>
                    <a:moveTo>
                      <a:pt x="0" y="280"/>
                    </a:moveTo>
                    <a:lnTo>
                      <a:pt x="71" y="280"/>
                    </a:lnTo>
                    <a:lnTo>
                      <a:pt x="71" y="292"/>
                    </a:lnTo>
                    <a:lnTo>
                      <a:pt x="0" y="292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5" name="Freeform 117"/>
              <p:cNvSpPr>
                <a:spLocks noEditPoints="1"/>
              </p:cNvSpPr>
              <p:nvPr/>
            </p:nvSpPr>
            <p:spPr bwMode="auto">
              <a:xfrm>
                <a:off x="6292380" y="815307"/>
                <a:ext cx="57150" cy="217488"/>
              </a:xfrm>
              <a:custGeom>
                <a:avLst/>
                <a:gdLst>
                  <a:gd name="T0" fmla="*/ 31 w 73"/>
                  <a:gd name="T1" fmla="*/ 267 h 273"/>
                  <a:gd name="T2" fmla="*/ 31 w 73"/>
                  <a:gd name="T3" fmla="*/ 136 h 273"/>
                  <a:gd name="T4" fmla="*/ 31 w 73"/>
                  <a:gd name="T5" fmla="*/ 6 h 273"/>
                  <a:gd name="T6" fmla="*/ 43 w 73"/>
                  <a:gd name="T7" fmla="*/ 6 h 273"/>
                  <a:gd name="T8" fmla="*/ 43 w 73"/>
                  <a:gd name="T9" fmla="*/ 136 h 273"/>
                  <a:gd name="T10" fmla="*/ 43 w 73"/>
                  <a:gd name="T11" fmla="*/ 267 h 273"/>
                  <a:gd name="T12" fmla="*/ 31 w 73"/>
                  <a:gd name="T13" fmla="*/ 267 h 273"/>
                  <a:gd name="T14" fmla="*/ 0 w 73"/>
                  <a:gd name="T15" fmla="*/ 261 h 273"/>
                  <a:gd name="T16" fmla="*/ 73 w 73"/>
                  <a:gd name="T17" fmla="*/ 261 h 273"/>
                  <a:gd name="T18" fmla="*/ 73 w 73"/>
                  <a:gd name="T19" fmla="*/ 273 h 273"/>
                  <a:gd name="T20" fmla="*/ 0 w 73"/>
                  <a:gd name="T21" fmla="*/ 273 h 273"/>
                  <a:gd name="T22" fmla="*/ 0 w 73"/>
                  <a:gd name="T23" fmla="*/ 261 h 273"/>
                  <a:gd name="T24" fmla="*/ 0 w 73"/>
                  <a:gd name="T25" fmla="*/ 0 h 273"/>
                  <a:gd name="T26" fmla="*/ 73 w 73"/>
                  <a:gd name="T27" fmla="*/ 0 h 273"/>
                  <a:gd name="T28" fmla="*/ 73 w 73"/>
                  <a:gd name="T29" fmla="*/ 11 h 273"/>
                  <a:gd name="T30" fmla="*/ 0 w 73"/>
                  <a:gd name="T31" fmla="*/ 11 h 273"/>
                  <a:gd name="T32" fmla="*/ 0 w 73"/>
                  <a:gd name="T33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273">
                    <a:moveTo>
                      <a:pt x="31" y="267"/>
                    </a:moveTo>
                    <a:lnTo>
                      <a:pt x="31" y="136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136"/>
                    </a:lnTo>
                    <a:lnTo>
                      <a:pt x="43" y="267"/>
                    </a:lnTo>
                    <a:lnTo>
                      <a:pt x="31" y="267"/>
                    </a:lnTo>
                    <a:close/>
                    <a:moveTo>
                      <a:pt x="0" y="261"/>
                    </a:moveTo>
                    <a:lnTo>
                      <a:pt x="73" y="261"/>
                    </a:lnTo>
                    <a:lnTo>
                      <a:pt x="73" y="273"/>
                    </a:lnTo>
                    <a:lnTo>
                      <a:pt x="0" y="273"/>
                    </a:lnTo>
                    <a:lnTo>
                      <a:pt x="0" y="261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6" name="Rectangle 118"/>
              <p:cNvSpPr>
                <a:spLocks noChangeArrowheads="1"/>
              </p:cNvSpPr>
              <p:nvPr/>
            </p:nvSpPr>
            <p:spPr bwMode="auto">
              <a:xfrm>
                <a:off x="5413376" y="577850"/>
                <a:ext cx="9525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7" name="Freeform 119"/>
              <p:cNvSpPr>
                <a:spLocks noEditPoints="1"/>
              </p:cNvSpPr>
              <p:nvPr/>
            </p:nvSpPr>
            <p:spPr bwMode="auto">
              <a:xfrm>
                <a:off x="5418138" y="573088"/>
                <a:ext cx="39688" cy="1417638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51 h 1785"/>
                  <a:gd name="T12" fmla="*/ 50 w 50"/>
                  <a:gd name="T13" fmla="*/ 1551 h 1785"/>
                  <a:gd name="T14" fmla="*/ 50 w 50"/>
                  <a:gd name="T15" fmla="*/ 1562 h 1785"/>
                  <a:gd name="T16" fmla="*/ 0 w 50"/>
                  <a:gd name="T17" fmla="*/ 1562 h 1785"/>
                  <a:gd name="T18" fmla="*/ 0 w 50"/>
                  <a:gd name="T19" fmla="*/ 1551 h 1785"/>
                  <a:gd name="T20" fmla="*/ 0 w 50"/>
                  <a:gd name="T21" fmla="*/ 1330 h 1785"/>
                  <a:gd name="T22" fmla="*/ 50 w 50"/>
                  <a:gd name="T23" fmla="*/ 1330 h 1785"/>
                  <a:gd name="T24" fmla="*/ 50 w 50"/>
                  <a:gd name="T25" fmla="*/ 1342 h 1785"/>
                  <a:gd name="T26" fmla="*/ 0 w 50"/>
                  <a:gd name="T27" fmla="*/ 1342 h 1785"/>
                  <a:gd name="T28" fmla="*/ 0 w 50"/>
                  <a:gd name="T29" fmla="*/ 1330 h 1785"/>
                  <a:gd name="T30" fmla="*/ 0 w 50"/>
                  <a:gd name="T31" fmla="*/ 1107 h 1785"/>
                  <a:gd name="T32" fmla="*/ 50 w 50"/>
                  <a:gd name="T33" fmla="*/ 1107 h 1785"/>
                  <a:gd name="T34" fmla="*/ 50 w 50"/>
                  <a:gd name="T35" fmla="*/ 1119 h 1785"/>
                  <a:gd name="T36" fmla="*/ 0 w 50"/>
                  <a:gd name="T37" fmla="*/ 1119 h 1785"/>
                  <a:gd name="T38" fmla="*/ 0 w 50"/>
                  <a:gd name="T39" fmla="*/ 1107 h 1785"/>
                  <a:gd name="T40" fmla="*/ 0 w 50"/>
                  <a:gd name="T41" fmla="*/ 887 h 1785"/>
                  <a:gd name="T42" fmla="*/ 50 w 50"/>
                  <a:gd name="T43" fmla="*/ 887 h 1785"/>
                  <a:gd name="T44" fmla="*/ 50 w 50"/>
                  <a:gd name="T45" fmla="*/ 898 h 1785"/>
                  <a:gd name="T46" fmla="*/ 0 w 50"/>
                  <a:gd name="T47" fmla="*/ 898 h 1785"/>
                  <a:gd name="T48" fmla="*/ 0 w 50"/>
                  <a:gd name="T49" fmla="*/ 887 h 1785"/>
                  <a:gd name="T50" fmla="*/ 0 w 50"/>
                  <a:gd name="T51" fmla="*/ 664 h 1785"/>
                  <a:gd name="T52" fmla="*/ 50 w 50"/>
                  <a:gd name="T53" fmla="*/ 664 h 1785"/>
                  <a:gd name="T54" fmla="*/ 50 w 50"/>
                  <a:gd name="T55" fmla="*/ 676 h 1785"/>
                  <a:gd name="T56" fmla="*/ 0 w 50"/>
                  <a:gd name="T57" fmla="*/ 676 h 1785"/>
                  <a:gd name="T58" fmla="*/ 0 w 50"/>
                  <a:gd name="T59" fmla="*/ 664 h 1785"/>
                  <a:gd name="T60" fmla="*/ 0 w 50"/>
                  <a:gd name="T61" fmla="*/ 443 h 1785"/>
                  <a:gd name="T62" fmla="*/ 50 w 50"/>
                  <a:gd name="T63" fmla="*/ 443 h 1785"/>
                  <a:gd name="T64" fmla="*/ 50 w 50"/>
                  <a:gd name="T65" fmla="*/ 455 h 1785"/>
                  <a:gd name="T66" fmla="*/ 0 w 50"/>
                  <a:gd name="T67" fmla="*/ 455 h 1785"/>
                  <a:gd name="T68" fmla="*/ 0 w 50"/>
                  <a:gd name="T69" fmla="*/ 443 h 1785"/>
                  <a:gd name="T70" fmla="*/ 0 w 50"/>
                  <a:gd name="T71" fmla="*/ 221 h 1785"/>
                  <a:gd name="T72" fmla="*/ 50 w 50"/>
                  <a:gd name="T73" fmla="*/ 221 h 1785"/>
                  <a:gd name="T74" fmla="*/ 50 w 50"/>
                  <a:gd name="T75" fmla="*/ 232 h 1785"/>
                  <a:gd name="T76" fmla="*/ 0 w 50"/>
                  <a:gd name="T77" fmla="*/ 232 h 1785"/>
                  <a:gd name="T78" fmla="*/ 0 w 50"/>
                  <a:gd name="T79" fmla="*/ 221 h 1785"/>
                  <a:gd name="T80" fmla="*/ 0 w 50"/>
                  <a:gd name="T81" fmla="*/ 0 h 1785"/>
                  <a:gd name="T82" fmla="*/ 50 w 50"/>
                  <a:gd name="T83" fmla="*/ 0 h 1785"/>
                  <a:gd name="T84" fmla="*/ 50 w 50"/>
                  <a:gd name="T85" fmla="*/ 11 h 1785"/>
                  <a:gd name="T86" fmla="*/ 0 w 50"/>
                  <a:gd name="T87" fmla="*/ 11 h 1785"/>
                  <a:gd name="T88" fmla="*/ 0 w 50"/>
                  <a:gd name="T8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51"/>
                    </a:moveTo>
                    <a:lnTo>
                      <a:pt x="50" y="1551"/>
                    </a:lnTo>
                    <a:lnTo>
                      <a:pt x="50" y="1562"/>
                    </a:lnTo>
                    <a:lnTo>
                      <a:pt x="0" y="1562"/>
                    </a:lnTo>
                    <a:lnTo>
                      <a:pt x="0" y="1551"/>
                    </a:lnTo>
                    <a:close/>
                    <a:moveTo>
                      <a:pt x="0" y="1330"/>
                    </a:moveTo>
                    <a:lnTo>
                      <a:pt x="50" y="1330"/>
                    </a:lnTo>
                    <a:lnTo>
                      <a:pt x="50" y="1342"/>
                    </a:lnTo>
                    <a:lnTo>
                      <a:pt x="0" y="1342"/>
                    </a:lnTo>
                    <a:lnTo>
                      <a:pt x="0" y="1330"/>
                    </a:lnTo>
                    <a:close/>
                    <a:moveTo>
                      <a:pt x="0" y="1107"/>
                    </a:moveTo>
                    <a:lnTo>
                      <a:pt x="50" y="1107"/>
                    </a:lnTo>
                    <a:lnTo>
                      <a:pt x="50" y="1119"/>
                    </a:lnTo>
                    <a:lnTo>
                      <a:pt x="0" y="1119"/>
                    </a:lnTo>
                    <a:lnTo>
                      <a:pt x="0" y="1107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664"/>
                    </a:moveTo>
                    <a:lnTo>
                      <a:pt x="50" y="664"/>
                    </a:lnTo>
                    <a:lnTo>
                      <a:pt x="50" y="676"/>
                    </a:lnTo>
                    <a:lnTo>
                      <a:pt x="0" y="676"/>
                    </a:lnTo>
                    <a:lnTo>
                      <a:pt x="0" y="664"/>
                    </a:lnTo>
                    <a:close/>
                    <a:moveTo>
                      <a:pt x="0" y="443"/>
                    </a:moveTo>
                    <a:lnTo>
                      <a:pt x="50" y="443"/>
                    </a:lnTo>
                    <a:lnTo>
                      <a:pt x="50" y="455"/>
                    </a:lnTo>
                    <a:lnTo>
                      <a:pt x="0" y="455"/>
                    </a:lnTo>
                    <a:lnTo>
                      <a:pt x="0" y="443"/>
                    </a:lnTo>
                    <a:close/>
                    <a:moveTo>
                      <a:pt x="0" y="221"/>
                    </a:moveTo>
                    <a:lnTo>
                      <a:pt x="50" y="221"/>
                    </a:lnTo>
                    <a:lnTo>
                      <a:pt x="50" y="232"/>
                    </a:lnTo>
                    <a:lnTo>
                      <a:pt x="0" y="232"/>
                    </a:lnTo>
                    <a:lnTo>
                      <a:pt x="0" y="221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8" name="Rectangle 120"/>
              <p:cNvSpPr>
                <a:spLocks noChangeArrowheads="1"/>
              </p:cNvSpPr>
              <p:nvPr/>
            </p:nvSpPr>
            <p:spPr bwMode="auto">
              <a:xfrm>
                <a:off x="5418138" y="1981200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1" name="Rectangle 123"/>
              <p:cNvSpPr>
                <a:spLocks noChangeArrowheads="1"/>
              </p:cNvSpPr>
              <p:nvPr/>
            </p:nvSpPr>
            <p:spPr bwMode="auto">
              <a:xfrm>
                <a:off x="5338198" y="190182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2" name="Rectangle 124"/>
              <p:cNvSpPr>
                <a:spLocks noChangeArrowheads="1"/>
              </p:cNvSpPr>
              <p:nvPr/>
            </p:nvSpPr>
            <p:spPr bwMode="auto">
              <a:xfrm>
                <a:off x="5338198" y="172402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3" name="Rectangle 125"/>
              <p:cNvSpPr>
                <a:spLocks noChangeArrowheads="1"/>
              </p:cNvSpPr>
              <p:nvPr/>
            </p:nvSpPr>
            <p:spPr bwMode="auto">
              <a:xfrm>
                <a:off x="5338198" y="154940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4" name="Rectangle 126"/>
              <p:cNvSpPr>
                <a:spLocks noChangeArrowheads="1"/>
              </p:cNvSpPr>
              <p:nvPr/>
            </p:nvSpPr>
            <p:spPr bwMode="auto">
              <a:xfrm>
                <a:off x="5338198" y="137318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5" name="Rectangle 127"/>
              <p:cNvSpPr>
                <a:spLocks noChangeArrowheads="1"/>
              </p:cNvSpPr>
              <p:nvPr/>
            </p:nvSpPr>
            <p:spPr bwMode="auto">
              <a:xfrm>
                <a:off x="5338198" y="119697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6" name="Rectangle 128"/>
              <p:cNvSpPr>
                <a:spLocks noChangeArrowheads="1"/>
              </p:cNvSpPr>
              <p:nvPr/>
            </p:nvSpPr>
            <p:spPr bwMode="auto">
              <a:xfrm>
                <a:off x="5338198" y="10207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7" name="Rectangle 129"/>
              <p:cNvSpPr>
                <a:spLocks noChangeArrowheads="1"/>
              </p:cNvSpPr>
              <p:nvPr/>
            </p:nvSpPr>
            <p:spPr bwMode="auto">
              <a:xfrm>
                <a:off x="5338198" y="8461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8" name="Rectangle 130"/>
              <p:cNvSpPr>
                <a:spLocks noChangeArrowheads="1"/>
              </p:cNvSpPr>
              <p:nvPr/>
            </p:nvSpPr>
            <p:spPr bwMode="auto">
              <a:xfrm>
                <a:off x="5338198" y="6683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7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39" name="Rectangle 131"/>
              <p:cNvSpPr>
                <a:spLocks noChangeArrowheads="1"/>
              </p:cNvSpPr>
              <p:nvPr/>
            </p:nvSpPr>
            <p:spPr bwMode="auto">
              <a:xfrm>
                <a:off x="5338198" y="49371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46" name="Rectangle 138"/>
              <p:cNvSpPr>
                <a:spLocks noChangeArrowheads="1"/>
              </p:cNvSpPr>
              <p:nvPr/>
            </p:nvSpPr>
            <p:spPr bwMode="auto">
              <a:xfrm>
                <a:off x="5457603" y="351178"/>
                <a:ext cx="430839" cy="254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G</a:t>
                </a:r>
                <a:r>
                  <a:rPr kumimoji="1" lang="en-US" altLang="ja-JP" sz="110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px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1" lang="ja-JP" altLang="ja-JP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01" name="直線コネクタ 300"/>
            <p:cNvCxnSpPr/>
            <p:nvPr/>
          </p:nvCxnSpPr>
          <p:spPr>
            <a:xfrm>
              <a:off x="5556349" y="721692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9" name="テキスト ボックス 408"/>
          <p:cNvSpPr txBox="1"/>
          <p:nvPr/>
        </p:nvSpPr>
        <p:spPr>
          <a:xfrm rot="16200000">
            <a:off x="-606696" y="3136936"/>
            <a:ext cx="149111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Relative mRNA</a:t>
            </a:r>
            <a:r>
              <a:rPr kumimoji="1" lang="en-US" altLang="ja-JP" sz="1050" dirty="0">
                <a:latin typeface="Arial" panose="020B0604020202020204" pitchFamily="34" charset="0"/>
                <a:cs typeface="Arial" panose="020B0604020202020204" pitchFamily="34" charset="0"/>
              </a:rPr>
              <a:t> levels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97" name="グループ化 2096"/>
          <p:cNvGrpSpPr/>
          <p:nvPr/>
        </p:nvGrpSpPr>
        <p:grpSpPr>
          <a:xfrm>
            <a:off x="5039079" y="382342"/>
            <a:ext cx="1092272" cy="1122396"/>
            <a:chOff x="494445" y="2117244"/>
            <a:chExt cx="1272214" cy="1686871"/>
          </a:xfrm>
        </p:grpSpPr>
        <p:grpSp>
          <p:nvGrpSpPr>
            <p:cNvPr id="2095" name="グループ化 2094"/>
            <p:cNvGrpSpPr/>
            <p:nvPr/>
          </p:nvGrpSpPr>
          <p:grpSpPr>
            <a:xfrm>
              <a:off x="494445" y="2117244"/>
              <a:ext cx="1272214" cy="1686871"/>
              <a:chOff x="708044" y="2279691"/>
              <a:chExt cx="1272214" cy="1686871"/>
            </a:xfrm>
          </p:grpSpPr>
          <p:sp>
            <p:nvSpPr>
              <p:cNvPr id="2064" name="Rectangle 180"/>
              <p:cNvSpPr>
                <a:spLocks noChangeArrowheads="1"/>
              </p:cNvSpPr>
              <p:nvPr/>
            </p:nvSpPr>
            <p:spPr bwMode="auto">
              <a:xfrm>
                <a:off x="924295" y="3528640"/>
                <a:ext cx="176400" cy="4159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5" name="Freeform 181"/>
              <p:cNvSpPr>
                <a:spLocks noEditPoints="1"/>
              </p:cNvSpPr>
              <p:nvPr/>
            </p:nvSpPr>
            <p:spPr bwMode="auto">
              <a:xfrm>
                <a:off x="1005351" y="3523877"/>
                <a:ext cx="176400" cy="425450"/>
              </a:xfrm>
              <a:custGeom>
                <a:avLst/>
                <a:gdLst>
                  <a:gd name="T0" fmla="*/ 0 w 270"/>
                  <a:gd name="T1" fmla="*/ 5 h 535"/>
                  <a:gd name="T2" fmla="*/ 0 w 270"/>
                  <a:gd name="T3" fmla="*/ 0 h 535"/>
                  <a:gd name="T4" fmla="*/ 6 w 270"/>
                  <a:gd name="T5" fmla="*/ 0 h 535"/>
                  <a:gd name="T6" fmla="*/ 265 w 270"/>
                  <a:gd name="T7" fmla="*/ 0 h 535"/>
                  <a:gd name="T8" fmla="*/ 269 w 270"/>
                  <a:gd name="T9" fmla="*/ 0 h 535"/>
                  <a:gd name="T10" fmla="*/ 270 w 270"/>
                  <a:gd name="T11" fmla="*/ 5 h 535"/>
                  <a:gd name="T12" fmla="*/ 270 w 270"/>
                  <a:gd name="T13" fmla="*/ 530 h 535"/>
                  <a:gd name="T14" fmla="*/ 269 w 270"/>
                  <a:gd name="T15" fmla="*/ 533 h 535"/>
                  <a:gd name="T16" fmla="*/ 265 w 270"/>
                  <a:gd name="T17" fmla="*/ 535 h 535"/>
                  <a:gd name="T18" fmla="*/ 6 w 270"/>
                  <a:gd name="T19" fmla="*/ 535 h 535"/>
                  <a:gd name="T20" fmla="*/ 0 w 270"/>
                  <a:gd name="T21" fmla="*/ 533 h 535"/>
                  <a:gd name="T22" fmla="*/ 0 w 270"/>
                  <a:gd name="T23" fmla="*/ 530 h 535"/>
                  <a:gd name="T24" fmla="*/ 0 w 270"/>
                  <a:gd name="T25" fmla="*/ 5 h 535"/>
                  <a:gd name="T26" fmla="*/ 11 w 270"/>
                  <a:gd name="T27" fmla="*/ 530 h 535"/>
                  <a:gd name="T28" fmla="*/ 6 w 270"/>
                  <a:gd name="T29" fmla="*/ 524 h 535"/>
                  <a:gd name="T30" fmla="*/ 265 w 270"/>
                  <a:gd name="T31" fmla="*/ 524 h 535"/>
                  <a:gd name="T32" fmla="*/ 259 w 270"/>
                  <a:gd name="T33" fmla="*/ 530 h 535"/>
                  <a:gd name="T34" fmla="*/ 259 w 270"/>
                  <a:gd name="T35" fmla="*/ 5 h 535"/>
                  <a:gd name="T36" fmla="*/ 265 w 270"/>
                  <a:gd name="T37" fmla="*/ 11 h 535"/>
                  <a:gd name="T38" fmla="*/ 6 w 270"/>
                  <a:gd name="T39" fmla="*/ 11 h 535"/>
                  <a:gd name="T40" fmla="*/ 11 w 270"/>
                  <a:gd name="T41" fmla="*/ 5 h 535"/>
                  <a:gd name="T42" fmla="*/ 11 w 270"/>
                  <a:gd name="T43" fmla="*/ 530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535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0" y="5"/>
                    </a:lnTo>
                    <a:lnTo>
                      <a:pt x="270" y="530"/>
                    </a:lnTo>
                    <a:lnTo>
                      <a:pt x="269" y="533"/>
                    </a:lnTo>
                    <a:lnTo>
                      <a:pt x="265" y="535"/>
                    </a:lnTo>
                    <a:lnTo>
                      <a:pt x="6" y="535"/>
                    </a:lnTo>
                    <a:lnTo>
                      <a:pt x="0" y="533"/>
                    </a:lnTo>
                    <a:lnTo>
                      <a:pt x="0" y="530"/>
                    </a:lnTo>
                    <a:lnTo>
                      <a:pt x="0" y="5"/>
                    </a:lnTo>
                    <a:close/>
                    <a:moveTo>
                      <a:pt x="11" y="530"/>
                    </a:moveTo>
                    <a:lnTo>
                      <a:pt x="6" y="524"/>
                    </a:lnTo>
                    <a:lnTo>
                      <a:pt x="265" y="524"/>
                    </a:lnTo>
                    <a:lnTo>
                      <a:pt x="259" y="530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53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6" name="Rectangle 182"/>
              <p:cNvSpPr>
                <a:spLocks noChangeArrowheads="1"/>
              </p:cNvSpPr>
              <p:nvPr/>
            </p:nvSpPr>
            <p:spPr bwMode="auto">
              <a:xfrm>
                <a:off x="1401541" y="3093665"/>
                <a:ext cx="176400" cy="85090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7" name="Freeform 183"/>
              <p:cNvSpPr>
                <a:spLocks noEditPoints="1"/>
              </p:cNvSpPr>
              <p:nvPr/>
            </p:nvSpPr>
            <p:spPr bwMode="auto">
              <a:xfrm>
                <a:off x="1401541" y="3084139"/>
                <a:ext cx="176400" cy="860425"/>
              </a:xfrm>
              <a:custGeom>
                <a:avLst/>
                <a:gdLst>
                  <a:gd name="T0" fmla="*/ 0 w 270"/>
                  <a:gd name="T1" fmla="*/ 5 h 1082"/>
                  <a:gd name="T2" fmla="*/ 0 w 270"/>
                  <a:gd name="T3" fmla="*/ 0 h 1082"/>
                  <a:gd name="T4" fmla="*/ 5 w 270"/>
                  <a:gd name="T5" fmla="*/ 0 h 1082"/>
                  <a:gd name="T6" fmla="*/ 265 w 270"/>
                  <a:gd name="T7" fmla="*/ 0 h 1082"/>
                  <a:gd name="T8" fmla="*/ 268 w 270"/>
                  <a:gd name="T9" fmla="*/ 0 h 1082"/>
                  <a:gd name="T10" fmla="*/ 270 w 270"/>
                  <a:gd name="T11" fmla="*/ 5 h 1082"/>
                  <a:gd name="T12" fmla="*/ 270 w 270"/>
                  <a:gd name="T13" fmla="*/ 1077 h 1082"/>
                  <a:gd name="T14" fmla="*/ 268 w 270"/>
                  <a:gd name="T15" fmla="*/ 1080 h 1082"/>
                  <a:gd name="T16" fmla="*/ 265 w 270"/>
                  <a:gd name="T17" fmla="*/ 1082 h 1082"/>
                  <a:gd name="T18" fmla="*/ 5 w 270"/>
                  <a:gd name="T19" fmla="*/ 1082 h 1082"/>
                  <a:gd name="T20" fmla="*/ 0 w 270"/>
                  <a:gd name="T21" fmla="*/ 1080 h 1082"/>
                  <a:gd name="T22" fmla="*/ 0 w 270"/>
                  <a:gd name="T23" fmla="*/ 1077 h 1082"/>
                  <a:gd name="T24" fmla="*/ 0 w 270"/>
                  <a:gd name="T25" fmla="*/ 5 h 1082"/>
                  <a:gd name="T26" fmla="*/ 11 w 270"/>
                  <a:gd name="T27" fmla="*/ 1077 h 1082"/>
                  <a:gd name="T28" fmla="*/ 5 w 270"/>
                  <a:gd name="T29" fmla="*/ 1071 h 1082"/>
                  <a:gd name="T30" fmla="*/ 265 w 270"/>
                  <a:gd name="T31" fmla="*/ 1071 h 1082"/>
                  <a:gd name="T32" fmla="*/ 259 w 270"/>
                  <a:gd name="T33" fmla="*/ 1077 h 1082"/>
                  <a:gd name="T34" fmla="*/ 259 w 270"/>
                  <a:gd name="T35" fmla="*/ 5 h 1082"/>
                  <a:gd name="T36" fmla="*/ 265 w 270"/>
                  <a:gd name="T37" fmla="*/ 11 h 1082"/>
                  <a:gd name="T38" fmla="*/ 5 w 270"/>
                  <a:gd name="T39" fmla="*/ 11 h 1082"/>
                  <a:gd name="T40" fmla="*/ 11 w 270"/>
                  <a:gd name="T41" fmla="*/ 5 h 1082"/>
                  <a:gd name="T42" fmla="*/ 11 w 270"/>
                  <a:gd name="T43" fmla="*/ 1077 h 10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082">
                    <a:moveTo>
                      <a:pt x="0" y="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0" y="5"/>
                    </a:lnTo>
                    <a:lnTo>
                      <a:pt x="270" y="1077"/>
                    </a:lnTo>
                    <a:lnTo>
                      <a:pt x="268" y="1080"/>
                    </a:lnTo>
                    <a:lnTo>
                      <a:pt x="265" y="1082"/>
                    </a:lnTo>
                    <a:lnTo>
                      <a:pt x="5" y="1082"/>
                    </a:lnTo>
                    <a:lnTo>
                      <a:pt x="0" y="1080"/>
                    </a:lnTo>
                    <a:lnTo>
                      <a:pt x="0" y="1077"/>
                    </a:lnTo>
                    <a:lnTo>
                      <a:pt x="0" y="5"/>
                    </a:lnTo>
                    <a:close/>
                    <a:moveTo>
                      <a:pt x="11" y="1077"/>
                    </a:moveTo>
                    <a:lnTo>
                      <a:pt x="5" y="1071"/>
                    </a:lnTo>
                    <a:lnTo>
                      <a:pt x="265" y="1071"/>
                    </a:lnTo>
                    <a:lnTo>
                      <a:pt x="259" y="1077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5" y="11"/>
                    </a:lnTo>
                    <a:lnTo>
                      <a:pt x="11" y="5"/>
                    </a:lnTo>
                    <a:lnTo>
                      <a:pt x="11" y="107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8" name="Rectangle 184"/>
              <p:cNvSpPr>
                <a:spLocks noChangeArrowheads="1"/>
              </p:cNvSpPr>
              <p:nvPr/>
            </p:nvSpPr>
            <p:spPr bwMode="auto">
              <a:xfrm>
                <a:off x="1680789" y="3019053"/>
                <a:ext cx="176400" cy="9255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69" name="Freeform 185"/>
              <p:cNvSpPr>
                <a:spLocks noEditPoints="1"/>
              </p:cNvSpPr>
              <p:nvPr/>
            </p:nvSpPr>
            <p:spPr bwMode="auto">
              <a:xfrm>
                <a:off x="1680789" y="3014290"/>
                <a:ext cx="176400" cy="935038"/>
              </a:xfrm>
              <a:custGeom>
                <a:avLst/>
                <a:gdLst>
                  <a:gd name="T0" fmla="*/ 0 w 270"/>
                  <a:gd name="T1" fmla="*/ 6 h 1177"/>
                  <a:gd name="T2" fmla="*/ 0 w 270"/>
                  <a:gd name="T3" fmla="*/ 0 h 1177"/>
                  <a:gd name="T4" fmla="*/ 5 w 270"/>
                  <a:gd name="T5" fmla="*/ 0 h 1177"/>
                  <a:gd name="T6" fmla="*/ 265 w 270"/>
                  <a:gd name="T7" fmla="*/ 0 h 1177"/>
                  <a:gd name="T8" fmla="*/ 268 w 270"/>
                  <a:gd name="T9" fmla="*/ 0 h 1177"/>
                  <a:gd name="T10" fmla="*/ 270 w 270"/>
                  <a:gd name="T11" fmla="*/ 6 h 1177"/>
                  <a:gd name="T12" fmla="*/ 270 w 270"/>
                  <a:gd name="T13" fmla="*/ 1172 h 1177"/>
                  <a:gd name="T14" fmla="*/ 268 w 270"/>
                  <a:gd name="T15" fmla="*/ 1175 h 1177"/>
                  <a:gd name="T16" fmla="*/ 265 w 270"/>
                  <a:gd name="T17" fmla="*/ 1177 h 1177"/>
                  <a:gd name="T18" fmla="*/ 5 w 270"/>
                  <a:gd name="T19" fmla="*/ 1177 h 1177"/>
                  <a:gd name="T20" fmla="*/ 0 w 270"/>
                  <a:gd name="T21" fmla="*/ 1175 h 1177"/>
                  <a:gd name="T22" fmla="*/ 0 w 270"/>
                  <a:gd name="T23" fmla="*/ 1172 h 1177"/>
                  <a:gd name="T24" fmla="*/ 0 w 270"/>
                  <a:gd name="T25" fmla="*/ 6 h 1177"/>
                  <a:gd name="T26" fmla="*/ 11 w 270"/>
                  <a:gd name="T27" fmla="*/ 1172 h 1177"/>
                  <a:gd name="T28" fmla="*/ 5 w 270"/>
                  <a:gd name="T29" fmla="*/ 1166 h 1177"/>
                  <a:gd name="T30" fmla="*/ 265 w 270"/>
                  <a:gd name="T31" fmla="*/ 1166 h 1177"/>
                  <a:gd name="T32" fmla="*/ 259 w 270"/>
                  <a:gd name="T33" fmla="*/ 1172 h 1177"/>
                  <a:gd name="T34" fmla="*/ 259 w 270"/>
                  <a:gd name="T35" fmla="*/ 6 h 1177"/>
                  <a:gd name="T36" fmla="*/ 265 w 270"/>
                  <a:gd name="T37" fmla="*/ 12 h 1177"/>
                  <a:gd name="T38" fmla="*/ 5 w 270"/>
                  <a:gd name="T39" fmla="*/ 12 h 1177"/>
                  <a:gd name="T40" fmla="*/ 11 w 270"/>
                  <a:gd name="T41" fmla="*/ 6 h 1177"/>
                  <a:gd name="T42" fmla="*/ 11 w 270"/>
                  <a:gd name="T43" fmla="*/ 1172 h 1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177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0" y="6"/>
                    </a:lnTo>
                    <a:lnTo>
                      <a:pt x="270" y="1172"/>
                    </a:lnTo>
                    <a:lnTo>
                      <a:pt x="268" y="1175"/>
                    </a:lnTo>
                    <a:lnTo>
                      <a:pt x="265" y="1177"/>
                    </a:lnTo>
                    <a:lnTo>
                      <a:pt x="5" y="1177"/>
                    </a:lnTo>
                    <a:lnTo>
                      <a:pt x="0" y="1175"/>
                    </a:lnTo>
                    <a:lnTo>
                      <a:pt x="0" y="1172"/>
                    </a:lnTo>
                    <a:lnTo>
                      <a:pt x="0" y="6"/>
                    </a:lnTo>
                    <a:close/>
                    <a:moveTo>
                      <a:pt x="11" y="1172"/>
                    </a:moveTo>
                    <a:lnTo>
                      <a:pt x="5" y="1166"/>
                    </a:lnTo>
                    <a:lnTo>
                      <a:pt x="265" y="1166"/>
                    </a:lnTo>
                    <a:lnTo>
                      <a:pt x="259" y="1172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5" y="12"/>
                    </a:lnTo>
                    <a:lnTo>
                      <a:pt x="11" y="6"/>
                    </a:lnTo>
                    <a:lnTo>
                      <a:pt x="11" y="1172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0" name="Freeform 186"/>
              <p:cNvSpPr>
                <a:spLocks noEditPoints="1"/>
              </p:cNvSpPr>
              <p:nvPr/>
            </p:nvSpPr>
            <p:spPr bwMode="auto">
              <a:xfrm>
                <a:off x="1064976" y="3465140"/>
                <a:ext cx="57150" cy="125413"/>
              </a:xfrm>
              <a:custGeom>
                <a:avLst/>
                <a:gdLst>
                  <a:gd name="T0" fmla="*/ 30 w 71"/>
                  <a:gd name="T1" fmla="*/ 151 h 157"/>
                  <a:gd name="T2" fmla="*/ 30 w 71"/>
                  <a:gd name="T3" fmla="*/ 78 h 157"/>
                  <a:gd name="T4" fmla="*/ 30 w 71"/>
                  <a:gd name="T5" fmla="*/ 5 h 157"/>
                  <a:gd name="T6" fmla="*/ 42 w 71"/>
                  <a:gd name="T7" fmla="*/ 5 h 157"/>
                  <a:gd name="T8" fmla="*/ 42 w 71"/>
                  <a:gd name="T9" fmla="*/ 78 h 157"/>
                  <a:gd name="T10" fmla="*/ 42 w 71"/>
                  <a:gd name="T11" fmla="*/ 151 h 157"/>
                  <a:gd name="T12" fmla="*/ 30 w 71"/>
                  <a:gd name="T13" fmla="*/ 151 h 157"/>
                  <a:gd name="T14" fmla="*/ 0 w 71"/>
                  <a:gd name="T15" fmla="*/ 146 h 157"/>
                  <a:gd name="T16" fmla="*/ 71 w 71"/>
                  <a:gd name="T17" fmla="*/ 146 h 157"/>
                  <a:gd name="T18" fmla="*/ 71 w 71"/>
                  <a:gd name="T19" fmla="*/ 157 h 157"/>
                  <a:gd name="T20" fmla="*/ 0 w 71"/>
                  <a:gd name="T21" fmla="*/ 157 h 157"/>
                  <a:gd name="T22" fmla="*/ 0 w 71"/>
                  <a:gd name="T23" fmla="*/ 146 h 157"/>
                  <a:gd name="T24" fmla="*/ 0 w 71"/>
                  <a:gd name="T25" fmla="*/ 0 h 157"/>
                  <a:gd name="T26" fmla="*/ 71 w 71"/>
                  <a:gd name="T27" fmla="*/ 0 h 157"/>
                  <a:gd name="T28" fmla="*/ 71 w 71"/>
                  <a:gd name="T29" fmla="*/ 11 h 157"/>
                  <a:gd name="T30" fmla="*/ 0 w 71"/>
                  <a:gd name="T31" fmla="*/ 11 h 157"/>
                  <a:gd name="T32" fmla="*/ 0 w 71"/>
                  <a:gd name="T3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157">
                    <a:moveTo>
                      <a:pt x="30" y="151"/>
                    </a:moveTo>
                    <a:lnTo>
                      <a:pt x="30" y="78"/>
                    </a:lnTo>
                    <a:lnTo>
                      <a:pt x="30" y="5"/>
                    </a:lnTo>
                    <a:lnTo>
                      <a:pt x="42" y="5"/>
                    </a:lnTo>
                    <a:lnTo>
                      <a:pt x="42" y="78"/>
                    </a:lnTo>
                    <a:lnTo>
                      <a:pt x="42" y="151"/>
                    </a:lnTo>
                    <a:lnTo>
                      <a:pt x="30" y="151"/>
                    </a:lnTo>
                    <a:close/>
                    <a:moveTo>
                      <a:pt x="0" y="146"/>
                    </a:moveTo>
                    <a:lnTo>
                      <a:pt x="71" y="146"/>
                    </a:lnTo>
                    <a:lnTo>
                      <a:pt x="71" y="157"/>
                    </a:lnTo>
                    <a:lnTo>
                      <a:pt x="0" y="157"/>
                    </a:lnTo>
                    <a:lnTo>
                      <a:pt x="0" y="146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1" name="Freeform 187"/>
              <p:cNvSpPr>
                <a:spLocks noEditPoints="1"/>
              </p:cNvSpPr>
              <p:nvPr/>
            </p:nvSpPr>
            <p:spPr bwMode="auto">
              <a:xfrm>
                <a:off x="1464553" y="2967691"/>
                <a:ext cx="57150" cy="244475"/>
              </a:xfrm>
              <a:custGeom>
                <a:avLst/>
                <a:gdLst>
                  <a:gd name="T0" fmla="*/ 30 w 73"/>
                  <a:gd name="T1" fmla="*/ 301 h 307"/>
                  <a:gd name="T2" fmla="*/ 30 w 73"/>
                  <a:gd name="T3" fmla="*/ 153 h 307"/>
                  <a:gd name="T4" fmla="*/ 30 w 73"/>
                  <a:gd name="T5" fmla="*/ 5 h 307"/>
                  <a:gd name="T6" fmla="*/ 42 w 73"/>
                  <a:gd name="T7" fmla="*/ 5 h 307"/>
                  <a:gd name="T8" fmla="*/ 42 w 73"/>
                  <a:gd name="T9" fmla="*/ 153 h 307"/>
                  <a:gd name="T10" fmla="*/ 42 w 73"/>
                  <a:gd name="T11" fmla="*/ 301 h 307"/>
                  <a:gd name="T12" fmla="*/ 30 w 73"/>
                  <a:gd name="T13" fmla="*/ 301 h 307"/>
                  <a:gd name="T14" fmla="*/ 0 w 73"/>
                  <a:gd name="T15" fmla="*/ 295 h 307"/>
                  <a:gd name="T16" fmla="*/ 73 w 73"/>
                  <a:gd name="T17" fmla="*/ 295 h 307"/>
                  <a:gd name="T18" fmla="*/ 73 w 73"/>
                  <a:gd name="T19" fmla="*/ 307 h 307"/>
                  <a:gd name="T20" fmla="*/ 0 w 73"/>
                  <a:gd name="T21" fmla="*/ 307 h 307"/>
                  <a:gd name="T22" fmla="*/ 0 w 73"/>
                  <a:gd name="T23" fmla="*/ 295 h 307"/>
                  <a:gd name="T24" fmla="*/ 0 w 73"/>
                  <a:gd name="T25" fmla="*/ 0 h 307"/>
                  <a:gd name="T26" fmla="*/ 73 w 73"/>
                  <a:gd name="T27" fmla="*/ 0 h 307"/>
                  <a:gd name="T28" fmla="*/ 73 w 73"/>
                  <a:gd name="T29" fmla="*/ 11 h 307"/>
                  <a:gd name="T30" fmla="*/ 0 w 73"/>
                  <a:gd name="T31" fmla="*/ 11 h 307"/>
                  <a:gd name="T32" fmla="*/ 0 w 73"/>
                  <a:gd name="T33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07">
                    <a:moveTo>
                      <a:pt x="30" y="301"/>
                    </a:moveTo>
                    <a:lnTo>
                      <a:pt x="30" y="153"/>
                    </a:lnTo>
                    <a:lnTo>
                      <a:pt x="30" y="5"/>
                    </a:lnTo>
                    <a:lnTo>
                      <a:pt x="42" y="5"/>
                    </a:lnTo>
                    <a:lnTo>
                      <a:pt x="42" y="153"/>
                    </a:lnTo>
                    <a:lnTo>
                      <a:pt x="42" y="301"/>
                    </a:lnTo>
                    <a:lnTo>
                      <a:pt x="30" y="301"/>
                    </a:lnTo>
                    <a:close/>
                    <a:moveTo>
                      <a:pt x="0" y="295"/>
                    </a:moveTo>
                    <a:lnTo>
                      <a:pt x="73" y="295"/>
                    </a:lnTo>
                    <a:lnTo>
                      <a:pt x="73" y="307"/>
                    </a:lnTo>
                    <a:lnTo>
                      <a:pt x="0" y="307"/>
                    </a:lnTo>
                    <a:lnTo>
                      <a:pt x="0" y="295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2" name="Freeform 188"/>
              <p:cNvSpPr>
                <a:spLocks noEditPoints="1"/>
              </p:cNvSpPr>
              <p:nvPr/>
            </p:nvSpPr>
            <p:spPr bwMode="auto">
              <a:xfrm>
                <a:off x="1740414" y="2787514"/>
                <a:ext cx="57150" cy="455613"/>
              </a:xfrm>
              <a:custGeom>
                <a:avLst/>
                <a:gdLst>
                  <a:gd name="T0" fmla="*/ 30 w 71"/>
                  <a:gd name="T1" fmla="*/ 568 h 574"/>
                  <a:gd name="T2" fmla="*/ 30 w 71"/>
                  <a:gd name="T3" fmla="*/ 286 h 574"/>
                  <a:gd name="T4" fmla="*/ 30 w 71"/>
                  <a:gd name="T5" fmla="*/ 6 h 574"/>
                  <a:gd name="T6" fmla="*/ 42 w 71"/>
                  <a:gd name="T7" fmla="*/ 6 h 574"/>
                  <a:gd name="T8" fmla="*/ 42 w 71"/>
                  <a:gd name="T9" fmla="*/ 286 h 574"/>
                  <a:gd name="T10" fmla="*/ 42 w 71"/>
                  <a:gd name="T11" fmla="*/ 568 h 574"/>
                  <a:gd name="T12" fmla="*/ 30 w 71"/>
                  <a:gd name="T13" fmla="*/ 568 h 574"/>
                  <a:gd name="T14" fmla="*/ 0 w 71"/>
                  <a:gd name="T15" fmla="*/ 563 h 574"/>
                  <a:gd name="T16" fmla="*/ 71 w 71"/>
                  <a:gd name="T17" fmla="*/ 563 h 574"/>
                  <a:gd name="T18" fmla="*/ 71 w 71"/>
                  <a:gd name="T19" fmla="*/ 574 h 574"/>
                  <a:gd name="T20" fmla="*/ 0 w 71"/>
                  <a:gd name="T21" fmla="*/ 574 h 574"/>
                  <a:gd name="T22" fmla="*/ 0 w 71"/>
                  <a:gd name="T23" fmla="*/ 563 h 574"/>
                  <a:gd name="T24" fmla="*/ 0 w 71"/>
                  <a:gd name="T25" fmla="*/ 0 h 574"/>
                  <a:gd name="T26" fmla="*/ 71 w 71"/>
                  <a:gd name="T27" fmla="*/ 0 h 574"/>
                  <a:gd name="T28" fmla="*/ 71 w 71"/>
                  <a:gd name="T29" fmla="*/ 12 h 574"/>
                  <a:gd name="T30" fmla="*/ 0 w 71"/>
                  <a:gd name="T31" fmla="*/ 12 h 574"/>
                  <a:gd name="T32" fmla="*/ 0 w 71"/>
                  <a:gd name="T33" fmla="*/ 0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574">
                    <a:moveTo>
                      <a:pt x="30" y="568"/>
                    </a:moveTo>
                    <a:lnTo>
                      <a:pt x="30" y="286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286"/>
                    </a:lnTo>
                    <a:lnTo>
                      <a:pt x="42" y="568"/>
                    </a:lnTo>
                    <a:lnTo>
                      <a:pt x="30" y="568"/>
                    </a:lnTo>
                    <a:close/>
                    <a:moveTo>
                      <a:pt x="0" y="563"/>
                    </a:moveTo>
                    <a:lnTo>
                      <a:pt x="71" y="563"/>
                    </a:lnTo>
                    <a:lnTo>
                      <a:pt x="71" y="574"/>
                    </a:lnTo>
                    <a:lnTo>
                      <a:pt x="0" y="574"/>
                    </a:lnTo>
                    <a:lnTo>
                      <a:pt x="0" y="563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3" name="Rectangle 189"/>
              <p:cNvSpPr>
                <a:spLocks noChangeArrowheads="1"/>
              </p:cNvSpPr>
              <p:nvPr/>
            </p:nvSpPr>
            <p:spPr bwMode="auto">
              <a:xfrm>
                <a:off x="877496" y="2536452"/>
                <a:ext cx="9525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4" name="Freeform 190"/>
              <p:cNvSpPr>
                <a:spLocks noEditPoints="1"/>
              </p:cNvSpPr>
              <p:nvPr/>
            </p:nvSpPr>
            <p:spPr bwMode="auto">
              <a:xfrm>
                <a:off x="882258" y="2531690"/>
                <a:ext cx="39688" cy="1417638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419 h 1785"/>
                  <a:gd name="T12" fmla="*/ 50 w 50"/>
                  <a:gd name="T13" fmla="*/ 1419 h 1785"/>
                  <a:gd name="T14" fmla="*/ 50 w 50"/>
                  <a:gd name="T15" fmla="*/ 1430 h 1785"/>
                  <a:gd name="T16" fmla="*/ 0 w 50"/>
                  <a:gd name="T17" fmla="*/ 1430 h 1785"/>
                  <a:gd name="T18" fmla="*/ 0 w 50"/>
                  <a:gd name="T19" fmla="*/ 1419 h 1785"/>
                  <a:gd name="T20" fmla="*/ 0 w 50"/>
                  <a:gd name="T21" fmla="*/ 1063 h 1785"/>
                  <a:gd name="T22" fmla="*/ 50 w 50"/>
                  <a:gd name="T23" fmla="*/ 1063 h 1785"/>
                  <a:gd name="T24" fmla="*/ 50 w 50"/>
                  <a:gd name="T25" fmla="*/ 1075 h 1785"/>
                  <a:gd name="T26" fmla="*/ 0 w 50"/>
                  <a:gd name="T27" fmla="*/ 1075 h 1785"/>
                  <a:gd name="T28" fmla="*/ 0 w 50"/>
                  <a:gd name="T29" fmla="*/ 1063 h 1785"/>
                  <a:gd name="T30" fmla="*/ 0 w 50"/>
                  <a:gd name="T31" fmla="*/ 708 h 1785"/>
                  <a:gd name="T32" fmla="*/ 50 w 50"/>
                  <a:gd name="T33" fmla="*/ 708 h 1785"/>
                  <a:gd name="T34" fmla="*/ 50 w 50"/>
                  <a:gd name="T35" fmla="*/ 720 h 1785"/>
                  <a:gd name="T36" fmla="*/ 0 w 50"/>
                  <a:gd name="T37" fmla="*/ 720 h 1785"/>
                  <a:gd name="T38" fmla="*/ 0 w 50"/>
                  <a:gd name="T39" fmla="*/ 708 h 1785"/>
                  <a:gd name="T40" fmla="*/ 0 w 50"/>
                  <a:gd name="T41" fmla="*/ 355 h 1785"/>
                  <a:gd name="T42" fmla="*/ 50 w 50"/>
                  <a:gd name="T43" fmla="*/ 355 h 1785"/>
                  <a:gd name="T44" fmla="*/ 50 w 50"/>
                  <a:gd name="T45" fmla="*/ 367 h 1785"/>
                  <a:gd name="T46" fmla="*/ 0 w 50"/>
                  <a:gd name="T47" fmla="*/ 367 h 1785"/>
                  <a:gd name="T48" fmla="*/ 0 w 50"/>
                  <a:gd name="T49" fmla="*/ 355 h 1785"/>
                  <a:gd name="T50" fmla="*/ 0 w 50"/>
                  <a:gd name="T51" fmla="*/ 0 h 1785"/>
                  <a:gd name="T52" fmla="*/ 50 w 50"/>
                  <a:gd name="T53" fmla="*/ 0 h 1785"/>
                  <a:gd name="T54" fmla="*/ 50 w 50"/>
                  <a:gd name="T55" fmla="*/ 11 h 1785"/>
                  <a:gd name="T56" fmla="*/ 0 w 50"/>
                  <a:gd name="T57" fmla="*/ 11 h 1785"/>
                  <a:gd name="T58" fmla="*/ 0 w 50"/>
                  <a:gd name="T5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419"/>
                    </a:moveTo>
                    <a:lnTo>
                      <a:pt x="50" y="1419"/>
                    </a:lnTo>
                    <a:lnTo>
                      <a:pt x="50" y="1430"/>
                    </a:lnTo>
                    <a:lnTo>
                      <a:pt x="0" y="1430"/>
                    </a:lnTo>
                    <a:lnTo>
                      <a:pt x="0" y="1419"/>
                    </a:lnTo>
                    <a:close/>
                    <a:moveTo>
                      <a:pt x="0" y="1063"/>
                    </a:moveTo>
                    <a:lnTo>
                      <a:pt x="50" y="1063"/>
                    </a:lnTo>
                    <a:lnTo>
                      <a:pt x="50" y="1075"/>
                    </a:lnTo>
                    <a:lnTo>
                      <a:pt x="0" y="1075"/>
                    </a:lnTo>
                    <a:lnTo>
                      <a:pt x="0" y="1063"/>
                    </a:lnTo>
                    <a:close/>
                    <a:moveTo>
                      <a:pt x="0" y="708"/>
                    </a:moveTo>
                    <a:lnTo>
                      <a:pt x="50" y="708"/>
                    </a:lnTo>
                    <a:lnTo>
                      <a:pt x="50" y="720"/>
                    </a:lnTo>
                    <a:lnTo>
                      <a:pt x="0" y="720"/>
                    </a:lnTo>
                    <a:lnTo>
                      <a:pt x="0" y="708"/>
                    </a:lnTo>
                    <a:close/>
                    <a:moveTo>
                      <a:pt x="0" y="355"/>
                    </a:moveTo>
                    <a:lnTo>
                      <a:pt x="50" y="355"/>
                    </a:lnTo>
                    <a:lnTo>
                      <a:pt x="50" y="367"/>
                    </a:lnTo>
                    <a:lnTo>
                      <a:pt x="0" y="367"/>
                    </a:lnTo>
                    <a:lnTo>
                      <a:pt x="0" y="355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5" name="Rectangle 191"/>
              <p:cNvSpPr>
                <a:spLocks noChangeArrowheads="1"/>
              </p:cNvSpPr>
              <p:nvPr/>
            </p:nvSpPr>
            <p:spPr bwMode="auto">
              <a:xfrm>
                <a:off x="882258" y="3939802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78" name="Rectangle 194"/>
              <p:cNvSpPr>
                <a:spLocks noChangeArrowheads="1"/>
              </p:cNvSpPr>
              <p:nvPr/>
            </p:nvSpPr>
            <p:spPr bwMode="auto">
              <a:xfrm>
                <a:off x="775370" y="385884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079" name="Rectangle 195"/>
              <p:cNvSpPr>
                <a:spLocks noChangeArrowheads="1"/>
              </p:cNvSpPr>
              <p:nvPr/>
            </p:nvSpPr>
            <p:spPr bwMode="auto">
              <a:xfrm>
                <a:off x="708044" y="3587591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080" name="Rectangle 196"/>
              <p:cNvSpPr>
                <a:spLocks noChangeArrowheads="1"/>
              </p:cNvSpPr>
              <p:nvPr/>
            </p:nvSpPr>
            <p:spPr bwMode="auto">
              <a:xfrm>
                <a:off x="775370" y="329686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081" name="Rectangle 197"/>
              <p:cNvSpPr>
                <a:spLocks noChangeArrowheads="1"/>
              </p:cNvSpPr>
              <p:nvPr/>
            </p:nvSpPr>
            <p:spPr bwMode="auto">
              <a:xfrm>
                <a:off x="708044" y="3024029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082" name="Rectangle 198"/>
              <p:cNvSpPr>
                <a:spLocks noChangeArrowheads="1"/>
              </p:cNvSpPr>
              <p:nvPr/>
            </p:nvSpPr>
            <p:spPr bwMode="auto">
              <a:xfrm>
                <a:off x="775370" y="273171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083" name="Rectangle 199"/>
              <p:cNvSpPr>
                <a:spLocks noChangeArrowheads="1"/>
              </p:cNvSpPr>
              <p:nvPr/>
            </p:nvSpPr>
            <p:spPr bwMode="auto">
              <a:xfrm>
                <a:off x="708044" y="2460466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2.5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2091" name="Rectangle 206"/>
              <p:cNvSpPr>
                <a:spLocks noChangeArrowheads="1"/>
              </p:cNvSpPr>
              <p:nvPr/>
            </p:nvSpPr>
            <p:spPr bwMode="auto">
              <a:xfrm>
                <a:off x="884727" y="2279691"/>
                <a:ext cx="417648" cy="2544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G</a:t>
                </a:r>
                <a:r>
                  <a:rPr kumimoji="1" lang="en-US" altLang="ja-JP" sz="110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px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3</a:t>
                </a:r>
                <a:endParaRPr kumimoji="1" lang="ja-JP" altLang="ja-JP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2093" name="Rectangle 208"/>
              <p:cNvSpPr>
                <a:spLocks noChangeArrowheads="1"/>
              </p:cNvSpPr>
              <p:nvPr/>
            </p:nvSpPr>
            <p:spPr bwMode="auto">
              <a:xfrm>
                <a:off x="1420828" y="2678591"/>
                <a:ext cx="258764" cy="3794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20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*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410" name="直線コネクタ 409"/>
            <p:cNvCxnSpPr/>
            <p:nvPr/>
          </p:nvCxnSpPr>
          <p:spPr>
            <a:xfrm>
              <a:off x="1045638" y="2377876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8" name="グループ化 607"/>
          <p:cNvGrpSpPr/>
          <p:nvPr/>
        </p:nvGrpSpPr>
        <p:grpSpPr>
          <a:xfrm>
            <a:off x="5121287" y="1558923"/>
            <a:ext cx="1083863" cy="1121895"/>
            <a:chOff x="4839347" y="3741854"/>
            <a:chExt cx="1262420" cy="1686118"/>
          </a:xfrm>
        </p:grpSpPr>
        <p:grpSp>
          <p:nvGrpSpPr>
            <p:cNvPr id="609" name="グループ化 608"/>
            <p:cNvGrpSpPr/>
            <p:nvPr/>
          </p:nvGrpSpPr>
          <p:grpSpPr>
            <a:xfrm>
              <a:off x="4839347" y="3741854"/>
              <a:ext cx="1262420" cy="1686118"/>
              <a:chOff x="5675993" y="4160300"/>
              <a:chExt cx="1262420" cy="1686118"/>
            </a:xfrm>
          </p:grpSpPr>
          <p:sp>
            <p:nvSpPr>
              <p:cNvPr id="611" name="Freeform 110"/>
              <p:cNvSpPr>
                <a:spLocks noEditPoints="1"/>
              </p:cNvSpPr>
              <p:nvPr/>
            </p:nvSpPr>
            <p:spPr bwMode="auto">
              <a:xfrm>
                <a:off x="5989638" y="5330825"/>
                <a:ext cx="176400" cy="493712"/>
              </a:xfrm>
              <a:custGeom>
                <a:avLst/>
                <a:gdLst>
                  <a:gd name="T0" fmla="*/ 0 w 270"/>
                  <a:gd name="T1" fmla="*/ 6 h 620"/>
                  <a:gd name="T2" fmla="*/ 2 w 270"/>
                  <a:gd name="T3" fmla="*/ 2 h 620"/>
                  <a:gd name="T4" fmla="*/ 5 w 270"/>
                  <a:gd name="T5" fmla="*/ 0 h 620"/>
                  <a:gd name="T6" fmla="*/ 265 w 270"/>
                  <a:gd name="T7" fmla="*/ 0 h 620"/>
                  <a:gd name="T8" fmla="*/ 268 w 270"/>
                  <a:gd name="T9" fmla="*/ 2 h 620"/>
                  <a:gd name="T10" fmla="*/ 270 w 270"/>
                  <a:gd name="T11" fmla="*/ 6 h 620"/>
                  <a:gd name="T12" fmla="*/ 270 w 270"/>
                  <a:gd name="T13" fmla="*/ 614 h 620"/>
                  <a:gd name="T14" fmla="*/ 268 w 270"/>
                  <a:gd name="T15" fmla="*/ 618 h 620"/>
                  <a:gd name="T16" fmla="*/ 265 w 270"/>
                  <a:gd name="T17" fmla="*/ 620 h 620"/>
                  <a:gd name="T18" fmla="*/ 5 w 270"/>
                  <a:gd name="T19" fmla="*/ 620 h 620"/>
                  <a:gd name="T20" fmla="*/ 2 w 270"/>
                  <a:gd name="T21" fmla="*/ 618 h 620"/>
                  <a:gd name="T22" fmla="*/ 0 w 270"/>
                  <a:gd name="T23" fmla="*/ 614 h 620"/>
                  <a:gd name="T24" fmla="*/ 0 w 270"/>
                  <a:gd name="T25" fmla="*/ 6 h 620"/>
                  <a:gd name="T26" fmla="*/ 11 w 270"/>
                  <a:gd name="T27" fmla="*/ 614 h 620"/>
                  <a:gd name="T28" fmla="*/ 5 w 270"/>
                  <a:gd name="T29" fmla="*/ 609 h 620"/>
                  <a:gd name="T30" fmla="*/ 265 w 270"/>
                  <a:gd name="T31" fmla="*/ 609 h 620"/>
                  <a:gd name="T32" fmla="*/ 259 w 270"/>
                  <a:gd name="T33" fmla="*/ 614 h 620"/>
                  <a:gd name="T34" fmla="*/ 259 w 270"/>
                  <a:gd name="T35" fmla="*/ 6 h 620"/>
                  <a:gd name="T36" fmla="*/ 265 w 270"/>
                  <a:gd name="T37" fmla="*/ 11 h 620"/>
                  <a:gd name="T38" fmla="*/ 5 w 270"/>
                  <a:gd name="T39" fmla="*/ 11 h 620"/>
                  <a:gd name="T40" fmla="*/ 11 w 270"/>
                  <a:gd name="T41" fmla="*/ 6 h 620"/>
                  <a:gd name="T42" fmla="*/ 11 w 270"/>
                  <a:gd name="T43" fmla="*/ 61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620">
                    <a:moveTo>
                      <a:pt x="0" y="6"/>
                    </a:moveTo>
                    <a:lnTo>
                      <a:pt x="2" y="2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2"/>
                    </a:lnTo>
                    <a:lnTo>
                      <a:pt x="270" y="6"/>
                    </a:lnTo>
                    <a:lnTo>
                      <a:pt x="270" y="614"/>
                    </a:lnTo>
                    <a:lnTo>
                      <a:pt x="268" y="618"/>
                    </a:lnTo>
                    <a:lnTo>
                      <a:pt x="265" y="620"/>
                    </a:lnTo>
                    <a:lnTo>
                      <a:pt x="5" y="620"/>
                    </a:lnTo>
                    <a:lnTo>
                      <a:pt x="2" y="618"/>
                    </a:lnTo>
                    <a:lnTo>
                      <a:pt x="0" y="614"/>
                    </a:lnTo>
                    <a:lnTo>
                      <a:pt x="0" y="6"/>
                    </a:lnTo>
                    <a:close/>
                    <a:moveTo>
                      <a:pt x="11" y="614"/>
                    </a:moveTo>
                    <a:lnTo>
                      <a:pt x="5" y="609"/>
                    </a:lnTo>
                    <a:lnTo>
                      <a:pt x="265" y="609"/>
                    </a:lnTo>
                    <a:lnTo>
                      <a:pt x="259" y="614"/>
                    </a:lnTo>
                    <a:lnTo>
                      <a:pt x="259" y="6"/>
                    </a:lnTo>
                    <a:lnTo>
                      <a:pt x="265" y="11"/>
                    </a:lnTo>
                    <a:lnTo>
                      <a:pt x="5" y="11"/>
                    </a:lnTo>
                    <a:lnTo>
                      <a:pt x="11" y="6"/>
                    </a:lnTo>
                    <a:lnTo>
                      <a:pt x="11" y="614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2" name="Rectangle 111"/>
              <p:cNvSpPr>
                <a:spLocks noChangeArrowheads="1"/>
              </p:cNvSpPr>
              <p:nvPr/>
            </p:nvSpPr>
            <p:spPr bwMode="auto">
              <a:xfrm>
                <a:off x="6376367" y="4785175"/>
                <a:ext cx="176400" cy="1033462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3" name="Freeform 112"/>
              <p:cNvSpPr>
                <a:spLocks noEditPoints="1"/>
              </p:cNvSpPr>
              <p:nvPr/>
            </p:nvSpPr>
            <p:spPr bwMode="auto">
              <a:xfrm>
                <a:off x="6373114" y="4776788"/>
                <a:ext cx="176400" cy="1042987"/>
              </a:xfrm>
              <a:custGeom>
                <a:avLst/>
                <a:gdLst>
                  <a:gd name="T0" fmla="*/ 0 w 270"/>
                  <a:gd name="T1" fmla="*/ 6 h 1313"/>
                  <a:gd name="T2" fmla="*/ 2 w 270"/>
                  <a:gd name="T3" fmla="*/ 2 h 1313"/>
                  <a:gd name="T4" fmla="*/ 5 w 270"/>
                  <a:gd name="T5" fmla="*/ 0 h 1313"/>
                  <a:gd name="T6" fmla="*/ 265 w 270"/>
                  <a:gd name="T7" fmla="*/ 0 h 1313"/>
                  <a:gd name="T8" fmla="*/ 268 w 270"/>
                  <a:gd name="T9" fmla="*/ 2 h 1313"/>
                  <a:gd name="T10" fmla="*/ 270 w 270"/>
                  <a:gd name="T11" fmla="*/ 6 h 1313"/>
                  <a:gd name="T12" fmla="*/ 270 w 270"/>
                  <a:gd name="T13" fmla="*/ 1307 h 1313"/>
                  <a:gd name="T14" fmla="*/ 268 w 270"/>
                  <a:gd name="T15" fmla="*/ 1311 h 1313"/>
                  <a:gd name="T16" fmla="*/ 265 w 270"/>
                  <a:gd name="T17" fmla="*/ 1313 h 1313"/>
                  <a:gd name="T18" fmla="*/ 5 w 270"/>
                  <a:gd name="T19" fmla="*/ 1313 h 1313"/>
                  <a:gd name="T20" fmla="*/ 2 w 270"/>
                  <a:gd name="T21" fmla="*/ 1311 h 1313"/>
                  <a:gd name="T22" fmla="*/ 0 w 270"/>
                  <a:gd name="T23" fmla="*/ 1307 h 1313"/>
                  <a:gd name="T24" fmla="*/ 0 w 270"/>
                  <a:gd name="T25" fmla="*/ 6 h 1313"/>
                  <a:gd name="T26" fmla="*/ 11 w 270"/>
                  <a:gd name="T27" fmla="*/ 1307 h 1313"/>
                  <a:gd name="T28" fmla="*/ 5 w 270"/>
                  <a:gd name="T29" fmla="*/ 1302 h 1313"/>
                  <a:gd name="T30" fmla="*/ 265 w 270"/>
                  <a:gd name="T31" fmla="*/ 1302 h 1313"/>
                  <a:gd name="T32" fmla="*/ 259 w 270"/>
                  <a:gd name="T33" fmla="*/ 1307 h 1313"/>
                  <a:gd name="T34" fmla="*/ 259 w 270"/>
                  <a:gd name="T35" fmla="*/ 6 h 1313"/>
                  <a:gd name="T36" fmla="*/ 265 w 270"/>
                  <a:gd name="T37" fmla="*/ 11 h 1313"/>
                  <a:gd name="T38" fmla="*/ 5 w 270"/>
                  <a:gd name="T39" fmla="*/ 11 h 1313"/>
                  <a:gd name="T40" fmla="*/ 11 w 270"/>
                  <a:gd name="T41" fmla="*/ 6 h 1313"/>
                  <a:gd name="T42" fmla="*/ 11 w 270"/>
                  <a:gd name="T43" fmla="*/ 1307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313">
                    <a:moveTo>
                      <a:pt x="0" y="6"/>
                    </a:moveTo>
                    <a:lnTo>
                      <a:pt x="2" y="2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2"/>
                    </a:lnTo>
                    <a:lnTo>
                      <a:pt x="270" y="6"/>
                    </a:lnTo>
                    <a:lnTo>
                      <a:pt x="270" y="1307"/>
                    </a:lnTo>
                    <a:lnTo>
                      <a:pt x="268" y="1311"/>
                    </a:lnTo>
                    <a:lnTo>
                      <a:pt x="265" y="1313"/>
                    </a:lnTo>
                    <a:lnTo>
                      <a:pt x="5" y="1313"/>
                    </a:lnTo>
                    <a:lnTo>
                      <a:pt x="2" y="1311"/>
                    </a:lnTo>
                    <a:lnTo>
                      <a:pt x="0" y="1307"/>
                    </a:lnTo>
                    <a:lnTo>
                      <a:pt x="0" y="6"/>
                    </a:lnTo>
                    <a:close/>
                    <a:moveTo>
                      <a:pt x="11" y="1307"/>
                    </a:moveTo>
                    <a:lnTo>
                      <a:pt x="5" y="1302"/>
                    </a:lnTo>
                    <a:lnTo>
                      <a:pt x="265" y="1302"/>
                    </a:lnTo>
                    <a:lnTo>
                      <a:pt x="259" y="1307"/>
                    </a:lnTo>
                    <a:lnTo>
                      <a:pt x="259" y="6"/>
                    </a:lnTo>
                    <a:lnTo>
                      <a:pt x="265" y="11"/>
                    </a:lnTo>
                    <a:lnTo>
                      <a:pt x="5" y="11"/>
                    </a:lnTo>
                    <a:lnTo>
                      <a:pt x="11" y="6"/>
                    </a:lnTo>
                    <a:lnTo>
                      <a:pt x="11" y="130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4" name="Rectangle 113"/>
              <p:cNvSpPr>
                <a:spLocks noChangeArrowheads="1"/>
              </p:cNvSpPr>
              <p:nvPr/>
            </p:nvSpPr>
            <p:spPr bwMode="auto">
              <a:xfrm>
                <a:off x="6689974" y="4897438"/>
                <a:ext cx="176400" cy="92233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5" name="Freeform 114"/>
              <p:cNvSpPr>
                <a:spLocks noEditPoints="1"/>
              </p:cNvSpPr>
              <p:nvPr/>
            </p:nvSpPr>
            <p:spPr bwMode="auto">
              <a:xfrm>
                <a:off x="6689974" y="4892675"/>
                <a:ext cx="176400" cy="931862"/>
              </a:xfrm>
              <a:custGeom>
                <a:avLst/>
                <a:gdLst>
                  <a:gd name="T0" fmla="*/ 0 w 270"/>
                  <a:gd name="T1" fmla="*/ 6 h 1173"/>
                  <a:gd name="T2" fmla="*/ 2 w 270"/>
                  <a:gd name="T3" fmla="*/ 2 h 1173"/>
                  <a:gd name="T4" fmla="*/ 5 w 270"/>
                  <a:gd name="T5" fmla="*/ 0 h 1173"/>
                  <a:gd name="T6" fmla="*/ 265 w 270"/>
                  <a:gd name="T7" fmla="*/ 0 h 1173"/>
                  <a:gd name="T8" fmla="*/ 268 w 270"/>
                  <a:gd name="T9" fmla="*/ 2 h 1173"/>
                  <a:gd name="T10" fmla="*/ 270 w 270"/>
                  <a:gd name="T11" fmla="*/ 6 h 1173"/>
                  <a:gd name="T12" fmla="*/ 270 w 270"/>
                  <a:gd name="T13" fmla="*/ 1167 h 1173"/>
                  <a:gd name="T14" fmla="*/ 268 w 270"/>
                  <a:gd name="T15" fmla="*/ 1171 h 1173"/>
                  <a:gd name="T16" fmla="*/ 265 w 270"/>
                  <a:gd name="T17" fmla="*/ 1173 h 1173"/>
                  <a:gd name="T18" fmla="*/ 5 w 270"/>
                  <a:gd name="T19" fmla="*/ 1173 h 1173"/>
                  <a:gd name="T20" fmla="*/ 2 w 270"/>
                  <a:gd name="T21" fmla="*/ 1171 h 1173"/>
                  <a:gd name="T22" fmla="*/ 0 w 270"/>
                  <a:gd name="T23" fmla="*/ 1167 h 1173"/>
                  <a:gd name="T24" fmla="*/ 0 w 270"/>
                  <a:gd name="T25" fmla="*/ 6 h 1173"/>
                  <a:gd name="T26" fmla="*/ 11 w 270"/>
                  <a:gd name="T27" fmla="*/ 1167 h 1173"/>
                  <a:gd name="T28" fmla="*/ 5 w 270"/>
                  <a:gd name="T29" fmla="*/ 1162 h 1173"/>
                  <a:gd name="T30" fmla="*/ 265 w 270"/>
                  <a:gd name="T31" fmla="*/ 1162 h 1173"/>
                  <a:gd name="T32" fmla="*/ 259 w 270"/>
                  <a:gd name="T33" fmla="*/ 1167 h 1173"/>
                  <a:gd name="T34" fmla="*/ 259 w 270"/>
                  <a:gd name="T35" fmla="*/ 6 h 1173"/>
                  <a:gd name="T36" fmla="*/ 265 w 270"/>
                  <a:gd name="T37" fmla="*/ 12 h 1173"/>
                  <a:gd name="T38" fmla="*/ 5 w 270"/>
                  <a:gd name="T39" fmla="*/ 12 h 1173"/>
                  <a:gd name="T40" fmla="*/ 11 w 270"/>
                  <a:gd name="T41" fmla="*/ 6 h 1173"/>
                  <a:gd name="T42" fmla="*/ 11 w 270"/>
                  <a:gd name="T43" fmla="*/ 1167 h 1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173">
                    <a:moveTo>
                      <a:pt x="0" y="6"/>
                    </a:moveTo>
                    <a:lnTo>
                      <a:pt x="2" y="2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2"/>
                    </a:lnTo>
                    <a:lnTo>
                      <a:pt x="270" y="6"/>
                    </a:lnTo>
                    <a:lnTo>
                      <a:pt x="270" y="1167"/>
                    </a:lnTo>
                    <a:lnTo>
                      <a:pt x="268" y="1171"/>
                    </a:lnTo>
                    <a:lnTo>
                      <a:pt x="265" y="1173"/>
                    </a:lnTo>
                    <a:lnTo>
                      <a:pt x="5" y="1173"/>
                    </a:lnTo>
                    <a:lnTo>
                      <a:pt x="2" y="1171"/>
                    </a:lnTo>
                    <a:lnTo>
                      <a:pt x="0" y="1167"/>
                    </a:lnTo>
                    <a:lnTo>
                      <a:pt x="0" y="6"/>
                    </a:lnTo>
                    <a:close/>
                    <a:moveTo>
                      <a:pt x="11" y="1167"/>
                    </a:moveTo>
                    <a:lnTo>
                      <a:pt x="5" y="1162"/>
                    </a:lnTo>
                    <a:lnTo>
                      <a:pt x="265" y="1162"/>
                    </a:lnTo>
                    <a:lnTo>
                      <a:pt x="259" y="1167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5" y="12"/>
                    </a:lnTo>
                    <a:lnTo>
                      <a:pt x="11" y="6"/>
                    </a:lnTo>
                    <a:lnTo>
                      <a:pt x="11" y="116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6" name="Freeform 115"/>
              <p:cNvSpPr>
                <a:spLocks noEditPoints="1"/>
              </p:cNvSpPr>
              <p:nvPr/>
            </p:nvSpPr>
            <p:spPr bwMode="auto">
              <a:xfrm>
                <a:off x="6050828" y="5301906"/>
                <a:ext cx="57150" cy="74612"/>
              </a:xfrm>
              <a:custGeom>
                <a:avLst/>
                <a:gdLst>
                  <a:gd name="T0" fmla="*/ 31 w 71"/>
                  <a:gd name="T1" fmla="*/ 88 h 94"/>
                  <a:gd name="T2" fmla="*/ 31 w 71"/>
                  <a:gd name="T3" fmla="*/ 48 h 94"/>
                  <a:gd name="T4" fmla="*/ 31 w 71"/>
                  <a:gd name="T5" fmla="*/ 5 h 94"/>
                  <a:gd name="T6" fmla="*/ 43 w 71"/>
                  <a:gd name="T7" fmla="*/ 5 h 94"/>
                  <a:gd name="T8" fmla="*/ 43 w 71"/>
                  <a:gd name="T9" fmla="*/ 48 h 94"/>
                  <a:gd name="T10" fmla="*/ 43 w 71"/>
                  <a:gd name="T11" fmla="*/ 88 h 94"/>
                  <a:gd name="T12" fmla="*/ 31 w 71"/>
                  <a:gd name="T13" fmla="*/ 88 h 94"/>
                  <a:gd name="T14" fmla="*/ 0 w 71"/>
                  <a:gd name="T15" fmla="*/ 82 h 94"/>
                  <a:gd name="T16" fmla="*/ 71 w 71"/>
                  <a:gd name="T17" fmla="*/ 82 h 94"/>
                  <a:gd name="T18" fmla="*/ 71 w 71"/>
                  <a:gd name="T19" fmla="*/ 94 h 94"/>
                  <a:gd name="T20" fmla="*/ 0 w 71"/>
                  <a:gd name="T21" fmla="*/ 94 h 94"/>
                  <a:gd name="T22" fmla="*/ 0 w 71"/>
                  <a:gd name="T23" fmla="*/ 82 h 94"/>
                  <a:gd name="T24" fmla="*/ 0 w 71"/>
                  <a:gd name="T25" fmla="*/ 0 h 94"/>
                  <a:gd name="T26" fmla="*/ 71 w 71"/>
                  <a:gd name="T27" fmla="*/ 0 h 94"/>
                  <a:gd name="T28" fmla="*/ 71 w 71"/>
                  <a:gd name="T29" fmla="*/ 11 h 94"/>
                  <a:gd name="T30" fmla="*/ 0 w 71"/>
                  <a:gd name="T31" fmla="*/ 11 h 94"/>
                  <a:gd name="T32" fmla="*/ 0 w 71"/>
                  <a:gd name="T3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94">
                    <a:moveTo>
                      <a:pt x="31" y="88"/>
                    </a:moveTo>
                    <a:lnTo>
                      <a:pt x="31" y="48"/>
                    </a:lnTo>
                    <a:lnTo>
                      <a:pt x="31" y="5"/>
                    </a:lnTo>
                    <a:lnTo>
                      <a:pt x="43" y="5"/>
                    </a:lnTo>
                    <a:lnTo>
                      <a:pt x="43" y="48"/>
                    </a:lnTo>
                    <a:lnTo>
                      <a:pt x="43" y="88"/>
                    </a:lnTo>
                    <a:lnTo>
                      <a:pt x="31" y="88"/>
                    </a:lnTo>
                    <a:close/>
                    <a:moveTo>
                      <a:pt x="0" y="82"/>
                    </a:moveTo>
                    <a:lnTo>
                      <a:pt x="71" y="82"/>
                    </a:lnTo>
                    <a:lnTo>
                      <a:pt x="71" y="94"/>
                    </a:lnTo>
                    <a:lnTo>
                      <a:pt x="0" y="94"/>
                    </a:lnTo>
                    <a:lnTo>
                      <a:pt x="0" y="82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7" name="Freeform 116"/>
              <p:cNvSpPr>
                <a:spLocks noEditPoints="1"/>
              </p:cNvSpPr>
              <p:nvPr/>
            </p:nvSpPr>
            <p:spPr bwMode="auto">
              <a:xfrm>
                <a:off x="6432739" y="4703763"/>
                <a:ext cx="57150" cy="155575"/>
              </a:xfrm>
              <a:custGeom>
                <a:avLst/>
                <a:gdLst>
                  <a:gd name="T0" fmla="*/ 30 w 72"/>
                  <a:gd name="T1" fmla="*/ 190 h 196"/>
                  <a:gd name="T2" fmla="*/ 30 w 72"/>
                  <a:gd name="T3" fmla="*/ 98 h 196"/>
                  <a:gd name="T4" fmla="*/ 30 w 72"/>
                  <a:gd name="T5" fmla="*/ 6 h 196"/>
                  <a:gd name="T6" fmla="*/ 42 w 72"/>
                  <a:gd name="T7" fmla="*/ 6 h 196"/>
                  <a:gd name="T8" fmla="*/ 42 w 72"/>
                  <a:gd name="T9" fmla="*/ 98 h 196"/>
                  <a:gd name="T10" fmla="*/ 42 w 72"/>
                  <a:gd name="T11" fmla="*/ 190 h 196"/>
                  <a:gd name="T12" fmla="*/ 30 w 72"/>
                  <a:gd name="T13" fmla="*/ 190 h 196"/>
                  <a:gd name="T14" fmla="*/ 0 w 72"/>
                  <a:gd name="T15" fmla="*/ 184 h 196"/>
                  <a:gd name="T16" fmla="*/ 72 w 72"/>
                  <a:gd name="T17" fmla="*/ 184 h 196"/>
                  <a:gd name="T18" fmla="*/ 72 w 72"/>
                  <a:gd name="T19" fmla="*/ 196 h 196"/>
                  <a:gd name="T20" fmla="*/ 0 w 72"/>
                  <a:gd name="T21" fmla="*/ 196 h 196"/>
                  <a:gd name="T22" fmla="*/ 0 w 72"/>
                  <a:gd name="T23" fmla="*/ 184 h 196"/>
                  <a:gd name="T24" fmla="*/ 0 w 72"/>
                  <a:gd name="T25" fmla="*/ 0 h 196"/>
                  <a:gd name="T26" fmla="*/ 72 w 72"/>
                  <a:gd name="T27" fmla="*/ 0 h 196"/>
                  <a:gd name="T28" fmla="*/ 72 w 72"/>
                  <a:gd name="T29" fmla="*/ 11 h 196"/>
                  <a:gd name="T30" fmla="*/ 0 w 72"/>
                  <a:gd name="T31" fmla="*/ 11 h 196"/>
                  <a:gd name="T32" fmla="*/ 0 w 72"/>
                  <a:gd name="T33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196">
                    <a:moveTo>
                      <a:pt x="30" y="190"/>
                    </a:moveTo>
                    <a:lnTo>
                      <a:pt x="30" y="98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98"/>
                    </a:lnTo>
                    <a:lnTo>
                      <a:pt x="42" y="190"/>
                    </a:lnTo>
                    <a:lnTo>
                      <a:pt x="30" y="190"/>
                    </a:lnTo>
                    <a:close/>
                    <a:moveTo>
                      <a:pt x="0" y="184"/>
                    </a:moveTo>
                    <a:lnTo>
                      <a:pt x="72" y="184"/>
                    </a:lnTo>
                    <a:lnTo>
                      <a:pt x="72" y="196"/>
                    </a:lnTo>
                    <a:lnTo>
                      <a:pt x="0" y="196"/>
                    </a:lnTo>
                    <a:lnTo>
                      <a:pt x="0" y="184"/>
                    </a:lnTo>
                    <a:close/>
                    <a:moveTo>
                      <a:pt x="0" y="0"/>
                    </a:moveTo>
                    <a:lnTo>
                      <a:pt x="72" y="0"/>
                    </a:lnTo>
                    <a:lnTo>
                      <a:pt x="72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8" name="Freeform 117"/>
              <p:cNvSpPr>
                <a:spLocks noEditPoints="1"/>
              </p:cNvSpPr>
              <p:nvPr/>
            </p:nvSpPr>
            <p:spPr bwMode="auto">
              <a:xfrm>
                <a:off x="6749599" y="4691063"/>
                <a:ext cx="57150" cy="412750"/>
              </a:xfrm>
              <a:custGeom>
                <a:avLst/>
                <a:gdLst>
                  <a:gd name="T0" fmla="*/ 31 w 72"/>
                  <a:gd name="T1" fmla="*/ 514 h 520"/>
                  <a:gd name="T2" fmla="*/ 31 w 72"/>
                  <a:gd name="T3" fmla="*/ 259 h 520"/>
                  <a:gd name="T4" fmla="*/ 31 w 72"/>
                  <a:gd name="T5" fmla="*/ 5 h 520"/>
                  <a:gd name="T6" fmla="*/ 43 w 72"/>
                  <a:gd name="T7" fmla="*/ 5 h 520"/>
                  <a:gd name="T8" fmla="*/ 43 w 72"/>
                  <a:gd name="T9" fmla="*/ 259 h 520"/>
                  <a:gd name="T10" fmla="*/ 43 w 72"/>
                  <a:gd name="T11" fmla="*/ 514 h 520"/>
                  <a:gd name="T12" fmla="*/ 31 w 72"/>
                  <a:gd name="T13" fmla="*/ 514 h 520"/>
                  <a:gd name="T14" fmla="*/ 0 w 72"/>
                  <a:gd name="T15" fmla="*/ 508 h 520"/>
                  <a:gd name="T16" fmla="*/ 72 w 72"/>
                  <a:gd name="T17" fmla="*/ 508 h 520"/>
                  <a:gd name="T18" fmla="*/ 72 w 72"/>
                  <a:gd name="T19" fmla="*/ 520 h 520"/>
                  <a:gd name="T20" fmla="*/ 0 w 72"/>
                  <a:gd name="T21" fmla="*/ 520 h 520"/>
                  <a:gd name="T22" fmla="*/ 0 w 72"/>
                  <a:gd name="T23" fmla="*/ 508 h 520"/>
                  <a:gd name="T24" fmla="*/ 0 w 72"/>
                  <a:gd name="T25" fmla="*/ 0 h 520"/>
                  <a:gd name="T26" fmla="*/ 72 w 72"/>
                  <a:gd name="T27" fmla="*/ 0 h 520"/>
                  <a:gd name="T28" fmla="*/ 72 w 72"/>
                  <a:gd name="T29" fmla="*/ 11 h 520"/>
                  <a:gd name="T30" fmla="*/ 0 w 72"/>
                  <a:gd name="T31" fmla="*/ 11 h 520"/>
                  <a:gd name="T32" fmla="*/ 0 w 72"/>
                  <a:gd name="T33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520">
                    <a:moveTo>
                      <a:pt x="31" y="514"/>
                    </a:moveTo>
                    <a:lnTo>
                      <a:pt x="31" y="259"/>
                    </a:lnTo>
                    <a:lnTo>
                      <a:pt x="31" y="5"/>
                    </a:lnTo>
                    <a:lnTo>
                      <a:pt x="43" y="5"/>
                    </a:lnTo>
                    <a:lnTo>
                      <a:pt x="43" y="259"/>
                    </a:lnTo>
                    <a:lnTo>
                      <a:pt x="43" y="514"/>
                    </a:lnTo>
                    <a:lnTo>
                      <a:pt x="31" y="514"/>
                    </a:lnTo>
                    <a:close/>
                    <a:moveTo>
                      <a:pt x="0" y="508"/>
                    </a:moveTo>
                    <a:lnTo>
                      <a:pt x="72" y="508"/>
                    </a:lnTo>
                    <a:lnTo>
                      <a:pt x="72" y="520"/>
                    </a:lnTo>
                    <a:lnTo>
                      <a:pt x="0" y="520"/>
                    </a:lnTo>
                    <a:lnTo>
                      <a:pt x="0" y="508"/>
                    </a:lnTo>
                    <a:close/>
                    <a:moveTo>
                      <a:pt x="0" y="0"/>
                    </a:moveTo>
                    <a:lnTo>
                      <a:pt x="72" y="0"/>
                    </a:lnTo>
                    <a:lnTo>
                      <a:pt x="72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9" name="Rectangle 118"/>
              <p:cNvSpPr>
                <a:spLocks noChangeArrowheads="1"/>
              </p:cNvSpPr>
              <p:nvPr/>
            </p:nvSpPr>
            <p:spPr bwMode="auto">
              <a:xfrm>
                <a:off x="5835650" y="4411663"/>
                <a:ext cx="9525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0" name="Freeform 119"/>
              <p:cNvSpPr>
                <a:spLocks noEditPoints="1"/>
              </p:cNvSpPr>
              <p:nvPr/>
            </p:nvSpPr>
            <p:spPr bwMode="auto">
              <a:xfrm>
                <a:off x="5840413" y="4406900"/>
                <a:ext cx="39688" cy="1417637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478 h 1785"/>
                  <a:gd name="T12" fmla="*/ 50 w 50"/>
                  <a:gd name="T13" fmla="*/ 1478 h 1785"/>
                  <a:gd name="T14" fmla="*/ 50 w 50"/>
                  <a:gd name="T15" fmla="*/ 1489 h 1785"/>
                  <a:gd name="T16" fmla="*/ 0 w 50"/>
                  <a:gd name="T17" fmla="*/ 1489 h 1785"/>
                  <a:gd name="T18" fmla="*/ 0 w 50"/>
                  <a:gd name="T19" fmla="*/ 1478 h 1785"/>
                  <a:gd name="T20" fmla="*/ 0 w 50"/>
                  <a:gd name="T21" fmla="*/ 1182 h 1785"/>
                  <a:gd name="T22" fmla="*/ 50 w 50"/>
                  <a:gd name="T23" fmla="*/ 1182 h 1785"/>
                  <a:gd name="T24" fmla="*/ 50 w 50"/>
                  <a:gd name="T25" fmla="*/ 1194 h 1785"/>
                  <a:gd name="T26" fmla="*/ 0 w 50"/>
                  <a:gd name="T27" fmla="*/ 1194 h 1785"/>
                  <a:gd name="T28" fmla="*/ 0 w 50"/>
                  <a:gd name="T29" fmla="*/ 1182 h 1785"/>
                  <a:gd name="T30" fmla="*/ 0 w 50"/>
                  <a:gd name="T31" fmla="*/ 887 h 1785"/>
                  <a:gd name="T32" fmla="*/ 50 w 50"/>
                  <a:gd name="T33" fmla="*/ 887 h 1785"/>
                  <a:gd name="T34" fmla="*/ 50 w 50"/>
                  <a:gd name="T35" fmla="*/ 898 h 1785"/>
                  <a:gd name="T36" fmla="*/ 0 w 50"/>
                  <a:gd name="T37" fmla="*/ 898 h 1785"/>
                  <a:gd name="T38" fmla="*/ 0 w 50"/>
                  <a:gd name="T39" fmla="*/ 887 h 1785"/>
                  <a:gd name="T40" fmla="*/ 0 w 50"/>
                  <a:gd name="T41" fmla="*/ 591 h 1785"/>
                  <a:gd name="T42" fmla="*/ 50 w 50"/>
                  <a:gd name="T43" fmla="*/ 591 h 1785"/>
                  <a:gd name="T44" fmla="*/ 50 w 50"/>
                  <a:gd name="T45" fmla="*/ 602 h 1785"/>
                  <a:gd name="T46" fmla="*/ 0 w 50"/>
                  <a:gd name="T47" fmla="*/ 602 h 1785"/>
                  <a:gd name="T48" fmla="*/ 0 w 50"/>
                  <a:gd name="T49" fmla="*/ 591 h 1785"/>
                  <a:gd name="T50" fmla="*/ 0 w 50"/>
                  <a:gd name="T51" fmla="*/ 295 h 1785"/>
                  <a:gd name="T52" fmla="*/ 50 w 50"/>
                  <a:gd name="T53" fmla="*/ 295 h 1785"/>
                  <a:gd name="T54" fmla="*/ 50 w 50"/>
                  <a:gd name="T55" fmla="*/ 307 h 1785"/>
                  <a:gd name="T56" fmla="*/ 0 w 50"/>
                  <a:gd name="T57" fmla="*/ 307 h 1785"/>
                  <a:gd name="T58" fmla="*/ 0 w 50"/>
                  <a:gd name="T59" fmla="*/ 295 h 1785"/>
                  <a:gd name="T60" fmla="*/ 0 w 50"/>
                  <a:gd name="T61" fmla="*/ 0 h 1785"/>
                  <a:gd name="T62" fmla="*/ 50 w 50"/>
                  <a:gd name="T63" fmla="*/ 0 h 1785"/>
                  <a:gd name="T64" fmla="*/ 50 w 50"/>
                  <a:gd name="T65" fmla="*/ 11 h 1785"/>
                  <a:gd name="T66" fmla="*/ 0 w 50"/>
                  <a:gd name="T67" fmla="*/ 11 h 1785"/>
                  <a:gd name="T68" fmla="*/ 0 w 50"/>
                  <a:gd name="T6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478"/>
                    </a:moveTo>
                    <a:lnTo>
                      <a:pt x="50" y="1478"/>
                    </a:lnTo>
                    <a:lnTo>
                      <a:pt x="50" y="1489"/>
                    </a:lnTo>
                    <a:lnTo>
                      <a:pt x="0" y="1489"/>
                    </a:lnTo>
                    <a:lnTo>
                      <a:pt x="0" y="1478"/>
                    </a:lnTo>
                    <a:close/>
                    <a:moveTo>
                      <a:pt x="0" y="1182"/>
                    </a:moveTo>
                    <a:lnTo>
                      <a:pt x="50" y="1182"/>
                    </a:lnTo>
                    <a:lnTo>
                      <a:pt x="50" y="1194"/>
                    </a:lnTo>
                    <a:lnTo>
                      <a:pt x="0" y="1194"/>
                    </a:lnTo>
                    <a:lnTo>
                      <a:pt x="0" y="1182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591"/>
                    </a:moveTo>
                    <a:lnTo>
                      <a:pt x="50" y="591"/>
                    </a:lnTo>
                    <a:lnTo>
                      <a:pt x="50" y="602"/>
                    </a:lnTo>
                    <a:lnTo>
                      <a:pt x="0" y="602"/>
                    </a:lnTo>
                    <a:lnTo>
                      <a:pt x="0" y="591"/>
                    </a:lnTo>
                    <a:close/>
                    <a:moveTo>
                      <a:pt x="0" y="295"/>
                    </a:moveTo>
                    <a:lnTo>
                      <a:pt x="50" y="295"/>
                    </a:lnTo>
                    <a:lnTo>
                      <a:pt x="50" y="307"/>
                    </a:lnTo>
                    <a:lnTo>
                      <a:pt x="0" y="307"/>
                    </a:lnTo>
                    <a:lnTo>
                      <a:pt x="0" y="295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1" name="Rectangle 120"/>
              <p:cNvSpPr>
                <a:spLocks noChangeArrowheads="1"/>
              </p:cNvSpPr>
              <p:nvPr/>
            </p:nvSpPr>
            <p:spPr bwMode="auto">
              <a:xfrm>
                <a:off x="5840413" y="5815013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2" name="Rectangle 123"/>
              <p:cNvSpPr>
                <a:spLocks noChangeArrowheads="1"/>
              </p:cNvSpPr>
              <p:nvPr/>
            </p:nvSpPr>
            <p:spPr bwMode="auto">
              <a:xfrm>
                <a:off x="5762204" y="5738696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3" name="Rectangle 124"/>
              <p:cNvSpPr>
                <a:spLocks noChangeArrowheads="1"/>
              </p:cNvSpPr>
              <p:nvPr/>
            </p:nvSpPr>
            <p:spPr bwMode="auto">
              <a:xfrm>
                <a:off x="5675993" y="5497820"/>
                <a:ext cx="146944" cy="161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4" name="Rectangle 125"/>
              <p:cNvSpPr>
                <a:spLocks noChangeArrowheads="1"/>
              </p:cNvSpPr>
              <p:nvPr/>
            </p:nvSpPr>
            <p:spPr bwMode="auto">
              <a:xfrm>
                <a:off x="5743316" y="5268796"/>
                <a:ext cx="58779" cy="161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5" name="Rectangle 126"/>
              <p:cNvSpPr>
                <a:spLocks noChangeArrowheads="1"/>
              </p:cNvSpPr>
              <p:nvPr/>
            </p:nvSpPr>
            <p:spPr bwMode="auto">
              <a:xfrm>
                <a:off x="5675993" y="5027920"/>
                <a:ext cx="146944" cy="161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6" name="Rectangle 127"/>
              <p:cNvSpPr>
                <a:spLocks noChangeArrowheads="1"/>
              </p:cNvSpPr>
              <p:nvPr/>
            </p:nvSpPr>
            <p:spPr bwMode="auto">
              <a:xfrm>
                <a:off x="5743316" y="4798897"/>
                <a:ext cx="58779" cy="161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7" name="Rectangle 128"/>
              <p:cNvSpPr>
                <a:spLocks noChangeArrowheads="1"/>
              </p:cNvSpPr>
              <p:nvPr/>
            </p:nvSpPr>
            <p:spPr bwMode="auto">
              <a:xfrm>
                <a:off x="5675993" y="4559608"/>
                <a:ext cx="146944" cy="161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2.5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8" name="Rectangle 129"/>
              <p:cNvSpPr>
                <a:spLocks noChangeArrowheads="1"/>
              </p:cNvSpPr>
              <p:nvPr/>
            </p:nvSpPr>
            <p:spPr bwMode="auto">
              <a:xfrm>
                <a:off x="5743318" y="4330584"/>
                <a:ext cx="58779" cy="161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29" name="Rectangle 136"/>
              <p:cNvSpPr>
                <a:spLocks noChangeArrowheads="1"/>
              </p:cNvSpPr>
              <p:nvPr/>
            </p:nvSpPr>
            <p:spPr bwMode="auto">
              <a:xfrm>
                <a:off x="5887253" y="4160300"/>
                <a:ext cx="42319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My</a:t>
                </a:r>
                <a:r>
                  <a:rPr kumimoji="1" lang="en-US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d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88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630" name="Rectangle 138"/>
              <p:cNvSpPr>
                <a:spLocks noChangeArrowheads="1"/>
              </p:cNvSpPr>
              <p:nvPr/>
            </p:nvSpPr>
            <p:spPr bwMode="auto">
              <a:xfrm>
                <a:off x="6394842" y="4466909"/>
                <a:ext cx="233363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*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610" name="直線コネクタ 609"/>
            <p:cNvCxnSpPr/>
            <p:nvPr/>
          </p:nvCxnSpPr>
          <p:spPr>
            <a:xfrm>
              <a:off x="5398275" y="4001363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1" name="グループ化 630"/>
          <p:cNvGrpSpPr/>
          <p:nvPr/>
        </p:nvGrpSpPr>
        <p:grpSpPr>
          <a:xfrm>
            <a:off x="2880518" y="1558890"/>
            <a:ext cx="1012778" cy="1107375"/>
            <a:chOff x="452519" y="3742728"/>
            <a:chExt cx="1179624" cy="1664297"/>
          </a:xfrm>
        </p:grpSpPr>
        <p:grpSp>
          <p:nvGrpSpPr>
            <p:cNvPr id="632" name="グループ化 631"/>
            <p:cNvGrpSpPr/>
            <p:nvPr/>
          </p:nvGrpSpPr>
          <p:grpSpPr>
            <a:xfrm>
              <a:off x="452519" y="3742728"/>
              <a:ext cx="1179624" cy="1664297"/>
              <a:chOff x="1601126" y="4202875"/>
              <a:chExt cx="1179624" cy="1664297"/>
            </a:xfrm>
          </p:grpSpPr>
          <p:sp>
            <p:nvSpPr>
              <p:cNvPr id="634" name="Rectangle 145"/>
              <p:cNvSpPr>
                <a:spLocks noChangeArrowheads="1"/>
              </p:cNvSpPr>
              <p:nvPr/>
            </p:nvSpPr>
            <p:spPr bwMode="auto">
              <a:xfrm>
                <a:off x="1841500" y="5473932"/>
                <a:ext cx="176400" cy="3889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5" name="Freeform 146"/>
              <p:cNvSpPr>
                <a:spLocks noEditPoints="1"/>
              </p:cNvSpPr>
              <p:nvPr/>
            </p:nvSpPr>
            <p:spPr bwMode="auto">
              <a:xfrm>
                <a:off x="1841500" y="5449888"/>
                <a:ext cx="176400" cy="398463"/>
              </a:xfrm>
              <a:custGeom>
                <a:avLst/>
                <a:gdLst>
                  <a:gd name="T0" fmla="*/ 0 w 288"/>
                  <a:gd name="T1" fmla="*/ 6 h 501"/>
                  <a:gd name="T2" fmla="*/ 0 w 288"/>
                  <a:gd name="T3" fmla="*/ 0 h 501"/>
                  <a:gd name="T4" fmla="*/ 6 w 288"/>
                  <a:gd name="T5" fmla="*/ 0 h 501"/>
                  <a:gd name="T6" fmla="*/ 283 w 288"/>
                  <a:gd name="T7" fmla="*/ 0 h 501"/>
                  <a:gd name="T8" fmla="*/ 286 w 288"/>
                  <a:gd name="T9" fmla="*/ 0 h 501"/>
                  <a:gd name="T10" fmla="*/ 288 w 288"/>
                  <a:gd name="T11" fmla="*/ 6 h 501"/>
                  <a:gd name="T12" fmla="*/ 288 w 288"/>
                  <a:gd name="T13" fmla="*/ 495 h 501"/>
                  <a:gd name="T14" fmla="*/ 286 w 288"/>
                  <a:gd name="T15" fmla="*/ 499 h 501"/>
                  <a:gd name="T16" fmla="*/ 283 w 288"/>
                  <a:gd name="T17" fmla="*/ 501 h 501"/>
                  <a:gd name="T18" fmla="*/ 6 w 288"/>
                  <a:gd name="T19" fmla="*/ 501 h 501"/>
                  <a:gd name="T20" fmla="*/ 0 w 288"/>
                  <a:gd name="T21" fmla="*/ 499 h 501"/>
                  <a:gd name="T22" fmla="*/ 0 w 288"/>
                  <a:gd name="T23" fmla="*/ 495 h 501"/>
                  <a:gd name="T24" fmla="*/ 0 w 288"/>
                  <a:gd name="T25" fmla="*/ 6 h 501"/>
                  <a:gd name="T26" fmla="*/ 12 w 288"/>
                  <a:gd name="T27" fmla="*/ 495 h 501"/>
                  <a:gd name="T28" fmla="*/ 6 w 288"/>
                  <a:gd name="T29" fmla="*/ 490 h 501"/>
                  <a:gd name="T30" fmla="*/ 283 w 288"/>
                  <a:gd name="T31" fmla="*/ 490 h 501"/>
                  <a:gd name="T32" fmla="*/ 277 w 288"/>
                  <a:gd name="T33" fmla="*/ 495 h 501"/>
                  <a:gd name="T34" fmla="*/ 277 w 288"/>
                  <a:gd name="T35" fmla="*/ 6 h 501"/>
                  <a:gd name="T36" fmla="*/ 283 w 288"/>
                  <a:gd name="T37" fmla="*/ 12 h 501"/>
                  <a:gd name="T38" fmla="*/ 6 w 288"/>
                  <a:gd name="T39" fmla="*/ 12 h 501"/>
                  <a:gd name="T40" fmla="*/ 12 w 288"/>
                  <a:gd name="T41" fmla="*/ 6 h 501"/>
                  <a:gd name="T42" fmla="*/ 12 w 288"/>
                  <a:gd name="T43" fmla="*/ 495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8" h="501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83" y="0"/>
                    </a:lnTo>
                    <a:lnTo>
                      <a:pt x="286" y="0"/>
                    </a:lnTo>
                    <a:lnTo>
                      <a:pt x="288" y="6"/>
                    </a:lnTo>
                    <a:lnTo>
                      <a:pt x="288" y="495"/>
                    </a:lnTo>
                    <a:lnTo>
                      <a:pt x="286" y="499"/>
                    </a:lnTo>
                    <a:lnTo>
                      <a:pt x="283" y="501"/>
                    </a:lnTo>
                    <a:lnTo>
                      <a:pt x="6" y="501"/>
                    </a:lnTo>
                    <a:lnTo>
                      <a:pt x="0" y="499"/>
                    </a:lnTo>
                    <a:lnTo>
                      <a:pt x="0" y="495"/>
                    </a:lnTo>
                    <a:lnTo>
                      <a:pt x="0" y="6"/>
                    </a:lnTo>
                    <a:close/>
                    <a:moveTo>
                      <a:pt x="12" y="495"/>
                    </a:moveTo>
                    <a:lnTo>
                      <a:pt x="6" y="490"/>
                    </a:lnTo>
                    <a:lnTo>
                      <a:pt x="283" y="490"/>
                    </a:lnTo>
                    <a:lnTo>
                      <a:pt x="277" y="495"/>
                    </a:lnTo>
                    <a:lnTo>
                      <a:pt x="277" y="6"/>
                    </a:lnTo>
                    <a:lnTo>
                      <a:pt x="283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495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6" name="Rectangle 147"/>
              <p:cNvSpPr>
                <a:spLocks noChangeArrowheads="1"/>
              </p:cNvSpPr>
              <p:nvPr/>
            </p:nvSpPr>
            <p:spPr bwMode="auto">
              <a:xfrm>
                <a:off x="2215819" y="4865802"/>
                <a:ext cx="176400" cy="98742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7" name="Freeform 148"/>
              <p:cNvSpPr>
                <a:spLocks noEditPoints="1"/>
              </p:cNvSpPr>
              <p:nvPr/>
            </p:nvSpPr>
            <p:spPr bwMode="auto">
              <a:xfrm>
                <a:off x="2211200" y="4851400"/>
                <a:ext cx="176400" cy="996950"/>
              </a:xfrm>
              <a:custGeom>
                <a:avLst/>
                <a:gdLst>
                  <a:gd name="T0" fmla="*/ 0 w 286"/>
                  <a:gd name="T1" fmla="*/ 5 h 1255"/>
                  <a:gd name="T2" fmla="*/ 0 w 286"/>
                  <a:gd name="T3" fmla="*/ 0 h 1255"/>
                  <a:gd name="T4" fmla="*/ 5 w 286"/>
                  <a:gd name="T5" fmla="*/ 0 h 1255"/>
                  <a:gd name="T6" fmla="*/ 280 w 286"/>
                  <a:gd name="T7" fmla="*/ 0 h 1255"/>
                  <a:gd name="T8" fmla="*/ 284 w 286"/>
                  <a:gd name="T9" fmla="*/ 0 h 1255"/>
                  <a:gd name="T10" fmla="*/ 286 w 286"/>
                  <a:gd name="T11" fmla="*/ 5 h 1255"/>
                  <a:gd name="T12" fmla="*/ 286 w 286"/>
                  <a:gd name="T13" fmla="*/ 1249 h 1255"/>
                  <a:gd name="T14" fmla="*/ 284 w 286"/>
                  <a:gd name="T15" fmla="*/ 1253 h 1255"/>
                  <a:gd name="T16" fmla="*/ 280 w 286"/>
                  <a:gd name="T17" fmla="*/ 1255 h 1255"/>
                  <a:gd name="T18" fmla="*/ 5 w 286"/>
                  <a:gd name="T19" fmla="*/ 1255 h 1255"/>
                  <a:gd name="T20" fmla="*/ 0 w 286"/>
                  <a:gd name="T21" fmla="*/ 1253 h 1255"/>
                  <a:gd name="T22" fmla="*/ 0 w 286"/>
                  <a:gd name="T23" fmla="*/ 1249 h 1255"/>
                  <a:gd name="T24" fmla="*/ 0 w 286"/>
                  <a:gd name="T25" fmla="*/ 5 h 1255"/>
                  <a:gd name="T26" fmla="*/ 11 w 286"/>
                  <a:gd name="T27" fmla="*/ 1249 h 1255"/>
                  <a:gd name="T28" fmla="*/ 5 w 286"/>
                  <a:gd name="T29" fmla="*/ 1244 h 1255"/>
                  <a:gd name="T30" fmla="*/ 280 w 286"/>
                  <a:gd name="T31" fmla="*/ 1244 h 1255"/>
                  <a:gd name="T32" fmla="*/ 274 w 286"/>
                  <a:gd name="T33" fmla="*/ 1249 h 1255"/>
                  <a:gd name="T34" fmla="*/ 274 w 286"/>
                  <a:gd name="T35" fmla="*/ 5 h 1255"/>
                  <a:gd name="T36" fmla="*/ 280 w 286"/>
                  <a:gd name="T37" fmla="*/ 11 h 1255"/>
                  <a:gd name="T38" fmla="*/ 5 w 286"/>
                  <a:gd name="T39" fmla="*/ 11 h 1255"/>
                  <a:gd name="T40" fmla="*/ 11 w 286"/>
                  <a:gd name="T41" fmla="*/ 5 h 1255"/>
                  <a:gd name="T42" fmla="*/ 11 w 286"/>
                  <a:gd name="T43" fmla="*/ 1249 h 1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6" h="1255">
                    <a:moveTo>
                      <a:pt x="0" y="5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80" y="0"/>
                    </a:lnTo>
                    <a:lnTo>
                      <a:pt x="284" y="0"/>
                    </a:lnTo>
                    <a:lnTo>
                      <a:pt x="286" y="5"/>
                    </a:lnTo>
                    <a:lnTo>
                      <a:pt x="286" y="1249"/>
                    </a:lnTo>
                    <a:lnTo>
                      <a:pt x="284" y="1253"/>
                    </a:lnTo>
                    <a:lnTo>
                      <a:pt x="280" y="1255"/>
                    </a:lnTo>
                    <a:lnTo>
                      <a:pt x="5" y="1255"/>
                    </a:lnTo>
                    <a:lnTo>
                      <a:pt x="0" y="1253"/>
                    </a:lnTo>
                    <a:lnTo>
                      <a:pt x="0" y="1249"/>
                    </a:lnTo>
                    <a:lnTo>
                      <a:pt x="0" y="5"/>
                    </a:lnTo>
                    <a:close/>
                    <a:moveTo>
                      <a:pt x="11" y="1249"/>
                    </a:moveTo>
                    <a:lnTo>
                      <a:pt x="5" y="1244"/>
                    </a:lnTo>
                    <a:lnTo>
                      <a:pt x="280" y="1244"/>
                    </a:lnTo>
                    <a:lnTo>
                      <a:pt x="274" y="1249"/>
                    </a:lnTo>
                    <a:lnTo>
                      <a:pt x="274" y="5"/>
                    </a:lnTo>
                    <a:lnTo>
                      <a:pt x="280" y="11"/>
                    </a:lnTo>
                    <a:lnTo>
                      <a:pt x="5" y="11"/>
                    </a:lnTo>
                    <a:lnTo>
                      <a:pt x="11" y="5"/>
                    </a:lnTo>
                    <a:lnTo>
                      <a:pt x="11" y="124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8" name="Rectangle 149"/>
              <p:cNvSpPr>
                <a:spLocks noChangeArrowheads="1"/>
              </p:cNvSpPr>
              <p:nvPr/>
            </p:nvSpPr>
            <p:spPr bwMode="auto">
              <a:xfrm>
                <a:off x="2513483" y="5168900"/>
                <a:ext cx="176400" cy="67945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9" name="Freeform 150"/>
              <p:cNvSpPr>
                <a:spLocks noEditPoints="1"/>
              </p:cNvSpPr>
              <p:nvPr/>
            </p:nvSpPr>
            <p:spPr bwMode="auto">
              <a:xfrm>
                <a:off x="2511938" y="5154613"/>
                <a:ext cx="176400" cy="688975"/>
              </a:xfrm>
              <a:custGeom>
                <a:avLst/>
                <a:gdLst>
                  <a:gd name="T0" fmla="*/ 0 w 288"/>
                  <a:gd name="T1" fmla="*/ 6 h 868"/>
                  <a:gd name="T2" fmla="*/ 0 w 288"/>
                  <a:gd name="T3" fmla="*/ 0 h 868"/>
                  <a:gd name="T4" fmla="*/ 6 w 288"/>
                  <a:gd name="T5" fmla="*/ 0 h 868"/>
                  <a:gd name="T6" fmla="*/ 282 w 288"/>
                  <a:gd name="T7" fmla="*/ 0 h 868"/>
                  <a:gd name="T8" fmla="*/ 286 w 288"/>
                  <a:gd name="T9" fmla="*/ 0 h 868"/>
                  <a:gd name="T10" fmla="*/ 288 w 288"/>
                  <a:gd name="T11" fmla="*/ 6 h 868"/>
                  <a:gd name="T12" fmla="*/ 288 w 288"/>
                  <a:gd name="T13" fmla="*/ 862 h 868"/>
                  <a:gd name="T14" fmla="*/ 286 w 288"/>
                  <a:gd name="T15" fmla="*/ 866 h 868"/>
                  <a:gd name="T16" fmla="*/ 282 w 288"/>
                  <a:gd name="T17" fmla="*/ 868 h 868"/>
                  <a:gd name="T18" fmla="*/ 6 w 288"/>
                  <a:gd name="T19" fmla="*/ 868 h 868"/>
                  <a:gd name="T20" fmla="*/ 0 w 288"/>
                  <a:gd name="T21" fmla="*/ 866 h 868"/>
                  <a:gd name="T22" fmla="*/ 0 w 288"/>
                  <a:gd name="T23" fmla="*/ 862 h 868"/>
                  <a:gd name="T24" fmla="*/ 0 w 288"/>
                  <a:gd name="T25" fmla="*/ 6 h 868"/>
                  <a:gd name="T26" fmla="*/ 11 w 288"/>
                  <a:gd name="T27" fmla="*/ 862 h 868"/>
                  <a:gd name="T28" fmla="*/ 6 w 288"/>
                  <a:gd name="T29" fmla="*/ 857 h 868"/>
                  <a:gd name="T30" fmla="*/ 282 w 288"/>
                  <a:gd name="T31" fmla="*/ 857 h 868"/>
                  <a:gd name="T32" fmla="*/ 276 w 288"/>
                  <a:gd name="T33" fmla="*/ 862 h 868"/>
                  <a:gd name="T34" fmla="*/ 276 w 288"/>
                  <a:gd name="T35" fmla="*/ 6 h 868"/>
                  <a:gd name="T36" fmla="*/ 282 w 288"/>
                  <a:gd name="T37" fmla="*/ 12 h 868"/>
                  <a:gd name="T38" fmla="*/ 6 w 288"/>
                  <a:gd name="T39" fmla="*/ 12 h 868"/>
                  <a:gd name="T40" fmla="*/ 11 w 288"/>
                  <a:gd name="T41" fmla="*/ 6 h 868"/>
                  <a:gd name="T42" fmla="*/ 11 w 288"/>
                  <a:gd name="T43" fmla="*/ 862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8" h="868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82" y="0"/>
                    </a:lnTo>
                    <a:lnTo>
                      <a:pt x="286" y="0"/>
                    </a:lnTo>
                    <a:lnTo>
                      <a:pt x="288" y="6"/>
                    </a:lnTo>
                    <a:lnTo>
                      <a:pt x="288" y="862"/>
                    </a:lnTo>
                    <a:lnTo>
                      <a:pt x="286" y="866"/>
                    </a:lnTo>
                    <a:lnTo>
                      <a:pt x="282" y="868"/>
                    </a:lnTo>
                    <a:lnTo>
                      <a:pt x="6" y="868"/>
                    </a:lnTo>
                    <a:lnTo>
                      <a:pt x="0" y="866"/>
                    </a:lnTo>
                    <a:lnTo>
                      <a:pt x="0" y="862"/>
                    </a:lnTo>
                    <a:lnTo>
                      <a:pt x="0" y="6"/>
                    </a:lnTo>
                    <a:close/>
                    <a:moveTo>
                      <a:pt x="11" y="862"/>
                    </a:moveTo>
                    <a:lnTo>
                      <a:pt x="6" y="857"/>
                    </a:lnTo>
                    <a:lnTo>
                      <a:pt x="282" y="857"/>
                    </a:lnTo>
                    <a:lnTo>
                      <a:pt x="276" y="862"/>
                    </a:lnTo>
                    <a:lnTo>
                      <a:pt x="276" y="6"/>
                    </a:lnTo>
                    <a:lnTo>
                      <a:pt x="282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862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0" name="Freeform 151"/>
              <p:cNvSpPr>
                <a:spLocks noEditPoints="1"/>
              </p:cNvSpPr>
              <p:nvPr/>
            </p:nvSpPr>
            <p:spPr bwMode="auto">
              <a:xfrm>
                <a:off x="1905538" y="5366429"/>
                <a:ext cx="58738" cy="188913"/>
              </a:xfrm>
              <a:custGeom>
                <a:avLst/>
                <a:gdLst>
                  <a:gd name="T0" fmla="*/ 31 w 73"/>
                  <a:gd name="T1" fmla="*/ 232 h 238"/>
                  <a:gd name="T2" fmla="*/ 31 w 73"/>
                  <a:gd name="T3" fmla="*/ 119 h 238"/>
                  <a:gd name="T4" fmla="*/ 31 w 73"/>
                  <a:gd name="T5" fmla="*/ 6 h 238"/>
                  <a:gd name="T6" fmla="*/ 42 w 73"/>
                  <a:gd name="T7" fmla="*/ 6 h 238"/>
                  <a:gd name="T8" fmla="*/ 42 w 73"/>
                  <a:gd name="T9" fmla="*/ 119 h 238"/>
                  <a:gd name="T10" fmla="*/ 42 w 73"/>
                  <a:gd name="T11" fmla="*/ 232 h 238"/>
                  <a:gd name="T12" fmla="*/ 31 w 73"/>
                  <a:gd name="T13" fmla="*/ 232 h 238"/>
                  <a:gd name="T14" fmla="*/ 0 w 73"/>
                  <a:gd name="T15" fmla="*/ 226 h 238"/>
                  <a:gd name="T16" fmla="*/ 73 w 73"/>
                  <a:gd name="T17" fmla="*/ 226 h 238"/>
                  <a:gd name="T18" fmla="*/ 73 w 73"/>
                  <a:gd name="T19" fmla="*/ 238 h 238"/>
                  <a:gd name="T20" fmla="*/ 0 w 73"/>
                  <a:gd name="T21" fmla="*/ 238 h 238"/>
                  <a:gd name="T22" fmla="*/ 0 w 73"/>
                  <a:gd name="T23" fmla="*/ 226 h 238"/>
                  <a:gd name="T24" fmla="*/ 0 w 73"/>
                  <a:gd name="T25" fmla="*/ 0 h 238"/>
                  <a:gd name="T26" fmla="*/ 73 w 73"/>
                  <a:gd name="T27" fmla="*/ 0 h 238"/>
                  <a:gd name="T28" fmla="*/ 73 w 73"/>
                  <a:gd name="T29" fmla="*/ 11 h 238"/>
                  <a:gd name="T30" fmla="*/ 0 w 73"/>
                  <a:gd name="T31" fmla="*/ 11 h 238"/>
                  <a:gd name="T32" fmla="*/ 0 w 73"/>
                  <a:gd name="T33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238">
                    <a:moveTo>
                      <a:pt x="31" y="232"/>
                    </a:moveTo>
                    <a:lnTo>
                      <a:pt x="31" y="119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19"/>
                    </a:lnTo>
                    <a:lnTo>
                      <a:pt x="42" y="232"/>
                    </a:lnTo>
                    <a:lnTo>
                      <a:pt x="31" y="232"/>
                    </a:lnTo>
                    <a:close/>
                    <a:moveTo>
                      <a:pt x="0" y="226"/>
                    </a:moveTo>
                    <a:lnTo>
                      <a:pt x="73" y="226"/>
                    </a:lnTo>
                    <a:lnTo>
                      <a:pt x="73" y="238"/>
                    </a:lnTo>
                    <a:lnTo>
                      <a:pt x="0" y="238"/>
                    </a:lnTo>
                    <a:lnTo>
                      <a:pt x="0" y="226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1" name="Freeform 152"/>
              <p:cNvSpPr>
                <a:spLocks noEditPoints="1"/>
              </p:cNvSpPr>
              <p:nvPr/>
            </p:nvSpPr>
            <p:spPr bwMode="auto">
              <a:xfrm>
                <a:off x="2271237" y="4660900"/>
                <a:ext cx="57150" cy="388938"/>
              </a:xfrm>
              <a:custGeom>
                <a:avLst/>
                <a:gdLst>
                  <a:gd name="T0" fmla="*/ 29 w 71"/>
                  <a:gd name="T1" fmla="*/ 483 h 489"/>
                  <a:gd name="T2" fmla="*/ 29 w 71"/>
                  <a:gd name="T3" fmla="*/ 245 h 489"/>
                  <a:gd name="T4" fmla="*/ 29 w 71"/>
                  <a:gd name="T5" fmla="*/ 5 h 489"/>
                  <a:gd name="T6" fmla="*/ 40 w 71"/>
                  <a:gd name="T7" fmla="*/ 5 h 489"/>
                  <a:gd name="T8" fmla="*/ 40 w 71"/>
                  <a:gd name="T9" fmla="*/ 245 h 489"/>
                  <a:gd name="T10" fmla="*/ 40 w 71"/>
                  <a:gd name="T11" fmla="*/ 483 h 489"/>
                  <a:gd name="T12" fmla="*/ 29 w 71"/>
                  <a:gd name="T13" fmla="*/ 483 h 489"/>
                  <a:gd name="T14" fmla="*/ 0 w 71"/>
                  <a:gd name="T15" fmla="*/ 478 h 489"/>
                  <a:gd name="T16" fmla="*/ 71 w 71"/>
                  <a:gd name="T17" fmla="*/ 478 h 489"/>
                  <a:gd name="T18" fmla="*/ 71 w 71"/>
                  <a:gd name="T19" fmla="*/ 489 h 489"/>
                  <a:gd name="T20" fmla="*/ 0 w 71"/>
                  <a:gd name="T21" fmla="*/ 489 h 489"/>
                  <a:gd name="T22" fmla="*/ 0 w 71"/>
                  <a:gd name="T23" fmla="*/ 478 h 489"/>
                  <a:gd name="T24" fmla="*/ 0 w 71"/>
                  <a:gd name="T25" fmla="*/ 0 h 489"/>
                  <a:gd name="T26" fmla="*/ 71 w 71"/>
                  <a:gd name="T27" fmla="*/ 0 h 489"/>
                  <a:gd name="T28" fmla="*/ 71 w 71"/>
                  <a:gd name="T29" fmla="*/ 11 h 489"/>
                  <a:gd name="T30" fmla="*/ 0 w 71"/>
                  <a:gd name="T31" fmla="*/ 11 h 489"/>
                  <a:gd name="T32" fmla="*/ 0 w 71"/>
                  <a:gd name="T33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489">
                    <a:moveTo>
                      <a:pt x="29" y="483"/>
                    </a:moveTo>
                    <a:lnTo>
                      <a:pt x="29" y="245"/>
                    </a:lnTo>
                    <a:lnTo>
                      <a:pt x="29" y="5"/>
                    </a:lnTo>
                    <a:lnTo>
                      <a:pt x="40" y="5"/>
                    </a:lnTo>
                    <a:lnTo>
                      <a:pt x="40" y="245"/>
                    </a:lnTo>
                    <a:lnTo>
                      <a:pt x="40" y="483"/>
                    </a:lnTo>
                    <a:lnTo>
                      <a:pt x="29" y="483"/>
                    </a:lnTo>
                    <a:close/>
                    <a:moveTo>
                      <a:pt x="0" y="478"/>
                    </a:moveTo>
                    <a:lnTo>
                      <a:pt x="71" y="478"/>
                    </a:lnTo>
                    <a:lnTo>
                      <a:pt x="71" y="489"/>
                    </a:lnTo>
                    <a:lnTo>
                      <a:pt x="0" y="489"/>
                    </a:lnTo>
                    <a:lnTo>
                      <a:pt x="0" y="478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2" name="Freeform 153"/>
              <p:cNvSpPr>
                <a:spLocks noEditPoints="1"/>
              </p:cNvSpPr>
              <p:nvPr/>
            </p:nvSpPr>
            <p:spPr bwMode="auto">
              <a:xfrm>
                <a:off x="2573108" y="4954589"/>
                <a:ext cx="57150" cy="400050"/>
              </a:xfrm>
              <a:custGeom>
                <a:avLst/>
                <a:gdLst>
                  <a:gd name="T0" fmla="*/ 31 w 73"/>
                  <a:gd name="T1" fmla="*/ 499 h 505"/>
                  <a:gd name="T2" fmla="*/ 31 w 73"/>
                  <a:gd name="T3" fmla="*/ 251 h 505"/>
                  <a:gd name="T4" fmla="*/ 31 w 73"/>
                  <a:gd name="T5" fmla="*/ 5 h 505"/>
                  <a:gd name="T6" fmla="*/ 43 w 73"/>
                  <a:gd name="T7" fmla="*/ 5 h 505"/>
                  <a:gd name="T8" fmla="*/ 43 w 73"/>
                  <a:gd name="T9" fmla="*/ 251 h 505"/>
                  <a:gd name="T10" fmla="*/ 43 w 73"/>
                  <a:gd name="T11" fmla="*/ 499 h 505"/>
                  <a:gd name="T12" fmla="*/ 31 w 73"/>
                  <a:gd name="T13" fmla="*/ 499 h 505"/>
                  <a:gd name="T14" fmla="*/ 0 w 73"/>
                  <a:gd name="T15" fmla="*/ 493 h 505"/>
                  <a:gd name="T16" fmla="*/ 73 w 73"/>
                  <a:gd name="T17" fmla="*/ 493 h 505"/>
                  <a:gd name="T18" fmla="*/ 73 w 73"/>
                  <a:gd name="T19" fmla="*/ 505 h 505"/>
                  <a:gd name="T20" fmla="*/ 0 w 73"/>
                  <a:gd name="T21" fmla="*/ 505 h 505"/>
                  <a:gd name="T22" fmla="*/ 0 w 73"/>
                  <a:gd name="T23" fmla="*/ 493 h 505"/>
                  <a:gd name="T24" fmla="*/ 0 w 73"/>
                  <a:gd name="T25" fmla="*/ 0 h 505"/>
                  <a:gd name="T26" fmla="*/ 73 w 73"/>
                  <a:gd name="T27" fmla="*/ 0 h 505"/>
                  <a:gd name="T28" fmla="*/ 73 w 73"/>
                  <a:gd name="T29" fmla="*/ 11 h 505"/>
                  <a:gd name="T30" fmla="*/ 0 w 73"/>
                  <a:gd name="T31" fmla="*/ 11 h 505"/>
                  <a:gd name="T32" fmla="*/ 0 w 73"/>
                  <a:gd name="T33" fmla="*/ 0 h 5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505">
                    <a:moveTo>
                      <a:pt x="31" y="499"/>
                    </a:moveTo>
                    <a:lnTo>
                      <a:pt x="31" y="251"/>
                    </a:lnTo>
                    <a:lnTo>
                      <a:pt x="31" y="5"/>
                    </a:lnTo>
                    <a:lnTo>
                      <a:pt x="43" y="5"/>
                    </a:lnTo>
                    <a:lnTo>
                      <a:pt x="43" y="251"/>
                    </a:lnTo>
                    <a:lnTo>
                      <a:pt x="43" y="499"/>
                    </a:lnTo>
                    <a:lnTo>
                      <a:pt x="31" y="499"/>
                    </a:lnTo>
                    <a:close/>
                    <a:moveTo>
                      <a:pt x="0" y="493"/>
                    </a:moveTo>
                    <a:lnTo>
                      <a:pt x="73" y="493"/>
                    </a:lnTo>
                    <a:lnTo>
                      <a:pt x="73" y="505"/>
                    </a:lnTo>
                    <a:lnTo>
                      <a:pt x="0" y="505"/>
                    </a:lnTo>
                    <a:lnTo>
                      <a:pt x="0" y="493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3" name="Rectangle 154"/>
              <p:cNvSpPr>
                <a:spLocks noChangeArrowheads="1"/>
              </p:cNvSpPr>
              <p:nvPr/>
            </p:nvSpPr>
            <p:spPr bwMode="auto">
              <a:xfrm>
                <a:off x="1677988" y="4435475"/>
                <a:ext cx="9525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4" name="Freeform 155"/>
              <p:cNvSpPr>
                <a:spLocks noEditPoints="1"/>
              </p:cNvSpPr>
              <p:nvPr/>
            </p:nvSpPr>
            <p:spPr bwMode="auto">
              <a:xfrm>
                <a:off x="1682750" y="4430713"/>
                <a:ext cx="39688" cy="1417638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51 h 1785"/>
                  <a:gd name="T12" fmla="*/ 50 w 50"/>
                  <a:gd name="T13" fmla="*/ 1551 h 1785"/>
                  <a:gd name="T14" fmla="*/ 50 w 50"/>
                  <a:gd name="T15" fmla="*/ 1562 h 1785"/>
                  <a:gd name="T16" fmla="*/ 0 w 50"/>
                  <a:gd name="T17" fmla="*/ 1562 h 1785"/>
                  <a:gd name="T18" fmla="*/ 0 w 50"/>
                  <a:gd name="T19" fmla="*/ 1551 h 1785"/>
                  <a:gd name="T20" fmla="*/ 0 w 50"/>
                  <a:gd name="T21" fmla="*/ 1330 h 1785"/>
                  <a:gd name="T22" fmla="*/ 50 w 50"/>
                  <a:gd name="T23" fmla="*/ 1330 h 1785"/>
                  <a:gd name="T24" fmla="*/ 50 w 50"/>
                  <a:gd name="T25" fmla="*/ 1342 h 1785"/>
                  <a:gd name="T26" fmla="*/ 0 w 50"/>
                  <a:gd name="T27" fmla="*/ 1342 h 1785"/>
                  <a:gd name="T28" fmla="*/ 0 w 50"/>
                  <a:gd name="T29" fmla="*/ 1330 h 1785"/>
                  <a:gd name="T30" fmla="*/ 0 w 50"/>
                  <a:gd name="T31" fmla="*/ 1107 h 1785"/>
                  <a:gd name="T32" fmla="*/ 50 w 50"/>
                  <a:gd name="T33" fmla="*/ 1107 h 1785"/>
                  <a:gd name="T34" fmla="*/ 50 w 50"/>
                  <a:gd name="T35" fmla="*/ 1119 h 1785"/>
                  <a:gd name="T36" fmla="*/ 0 w 50"/>
                  <a:gd name="T37" fmla="*/ 1119 h 1785"/>
                  <a:gd name="T38" fmla="*/ 0 w 50"/>
                  <a:gd name="T39" fmla="*/ 1107 h 1785"/>
                  <a:gd name="T40" fmla="*/ 0 w 50"/>
                  <a:gd name="T41" fmla="*/ 887 h 1785"/>
                  <a:gd name="T42" fmla="*/ 50 w 50"/>
                  <a:gd name="T43" fmla="*/ 887 h 1785"/>
                  <a:gd name="T44" fmla="*/ 50 w 50"/>
                  <a:gd name="T45" fmla="*/ 898 h 1785"/>
                  <a:gd name="T46" fmla="*/ 0 w 50"/>
                  <a:gd name="T47" fmla="*/ 898 h 1785"/>
                  <a:gd name="T48" fmla="*/ 0 w 50"/>
                  <a:gd name="T49" fmla="*/ 887 h 1785"/>
                  <a:gd name="T50" fmla="*/ 0 w 50"/>
                  <a:gd name="T51" fmla="*/ 664 h 1785"/>
                  <a:gd name="T52" fmla="*/ 50 w 50"/>
                  <a:gd name="T53" fmla="*/ 664 h 1785"/>
                  <a:gd name="T54" fmla="*/ 50 w 50"/>
                  <a:gd name="T55" fmla="*/ 676 h 1785"/>
                  <a:gd name="T56" fmla="*/ 0 w 50"/>
                  <a:gd name="T57" fmla="*/ 676 h 1785"/>
                  <a:gd name="T58" fmla="*/ 0 w 50"/>
                  <a:gd name="T59" fmla="*/ 664 h 1785"/>
                  <a:gd name="T60" fmla="*/ 0 w 50"/>
                  <a:gd name="T61" fmla="*/ 443 h 1785"/>
                  <a:gd name="T62" fmla="*/ 50 w 50"/>
                  <a:gd name="T63" fmla="*/ 443 h 1785"/>
                  <a:gd name="T64" fmla="*/ 50 w 50"/>
                  <a:gd name="T65" fmla="*/ 455 h 1785"/>
                  <a:gd name="T66" fmla="*/ 0 w 50"/>
                  <a:gd name="T67" fmla="*/ 455 h 1785"/>
                  <a:gd name="T68" fmla="*/ 0 w 50"/>
                  <a:gd name="T69" fmla="*/ 443 h 1785"/>
                  <a:gd name="T70" fmla="*/ 0 w 50"/>
                  <a:gd name="T71" fmla="*/ 221 h 1785"/>
                  <a:gd name="T72" fmla="*/ 50 w 50"/>
                  <a:gd name="T73" fmla="*/ 221 h 1785"/>
                  <a:gd name="T74" fmla="*/ 50 w 50"/>
                  <a:gd name="T75" fmla="*/ 232 h 1785"/>
                  <a:gd name="T76" fmla="*/ 0 w 50"/>
                  <a:gd name="T77" fmla="*/ 232 h 1785"/>
                  <a:gd name="T78" fmla="*/ 0 w 50"/>
                  <a:gd name="T79" fmla="*/ 221 h 1785"/>
                  <a:gd name="T80" fmla="*/ 0 w 50"/>
                  <a:gd name="T81" fmla="*/ 0 h 1785"/>
                  <a:gd name="T82" fmla="*/ 50 w 50"/>
                  <a:gd name="T83" fmla="*/ 0 h 1785"/>
                  <a:gd name="T84" fmla="*/ 50 w 50"/>
                  <a:gd name="T85" fmla="*/ 11 h 1785"/>
                  <a:gd name="T86" fmla="*/ 0 w 50"/>
                  <a:gd name="T87" fmla="*/ 11 h 1785"/>
                  <a:gd name="T88" fmla="*/ 0 w 50"/>
                  <a:gd name="T8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51"/>
                    </a:moveTo>
                    <a:lnTo>
                      <a:pt x="50" y="1551"/>
                    </a:lnTo>
                    <a:lnTo>
                      <a:pt x="50" y="1562"/>
                    </a:lnTo>
                    <a:lnTo>
                      <a:pt x="0" y="1562"/>
                    </a:lnTo>
                    <a:lnTo>
                      <a:pt x="0" y="1551"/>
                    </a:lnTo>
                    <a:close/>
                    <a:moveTo>
                      <a:pt x="0" y="1330"/>
                    </a:moveTo>
                    <a:lnTo>
                      <a:pt x="50" y="1330"/>
                    </a:lnTo>
                    <a:lnTo>
                      <a:pt x="50" y="1342"/>
                    </a:lnTo>
                    <a:lnTo>
                      <a:pt x="0" y="1342"/>
                    </a:lnTo>
                    <a:lnTo>
                      <a:pt x="0" y="1330"/>
                    </a:lnTo>
                    <a:close/>
                    <a:moveTo>
                      <a:pt x="0" y="1107"/>
                    </a:moveTo>
                    <a:lnTo>
                      <a:pt x="50" y="1107"/>
                    </a:lnTo>
                    <a:lnTo>
                      <a:pt x="50" y="1119"/>
                    </a:lnTo>
                    <a:lnTo>
                      <a:pt x="0" y="1119"/>
                    </a:lnTo>
                    <a:lnTo>
                      <a:pt x="0" y="1107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664"/>
                    </a:moveTo>
                    <a:lnTo>
                      <a:pt x="50" y="664"/>
                    </a:lnTo>
                    <a:lnTo>
                      <a:pt x="50" y="676"/>
                    </a:lnTo>
                    <a:lnTo>
                      <a:pt x="0" y="676"/>
                    </a:lnTo>
                    <a:lnTo>
                      <a:pt x="0" y="664"/>
                    </a:lnTo>
                    <a:close/>
                    <a:moveTo>
                      <a:pt x="0" y="443"/>
                    </a:moveTo>
                    <a:lnTo>
                      <a:pt x="50" y="443"/>
                    </a:lnTo>
                    <a:lnTo>
                      <a:pt x="50" y="455"/>
                    </a:lnTo>
                    <a:lnTo>
                      <a:pt x="0" y="455"/>
                    </a:lnTo>
                    <a:lnTo>
                      <a:pt x="0" y="443"/>
                    </a:lnTo>
                    <a:close/>
                    <a:moveTo>
                      <a:pt x="0" y="221"/>
                    </a:moveTo>
                    <a:lnTo>
                      <a:pt x="50" y="221"/>
                    </a:lnTo>
                    <a:lnTo>
                      <a:pt x="50" y="232"/>
                    </a:lnTo>
                    <a:lnTo>
                      <a:pt x="0" y="232"/>
                    </a:lnTo>
                    <a:lnTo>
                      <a:pt x="0" y="221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5" name="Rectangle 156"/>
              <p:cNvSpPr>
                <a:spLocks noChangeArrowheads="1"/>
              </p:cNvSpPr>
              <p:nvPr/>
            </p:nvSpPr>
            <p:spPr bwMode="auto">
              <a:xfrm>
                <a:off x="1682750" y="5838825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6" name="Rectangle 159"/>
              <p:cNvSpPr>
                <a:spLocks noChangeArrowheads="1"/>
              </p:cNvSpPr>
              <p:nvPr/>
            </p:nvSpPr>
            <p:spPr bwMode="auto">
              <a:xfrm>
                <a:off x="1601126" y="57594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47" name="Rectangle 160"/>
              <p:cNvSpPr>
                <a:spLocks noChangeArrowheads="1"/>
              </p:cNvSpPr>
              <p:nvPr/>
            </p:nvSpPr>
            <p:spPr bwMode="auto">
              <a:xfrm>
                <a:off x="1601126" y="55816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48" name="Rectangle 161"/>
              <p:cNvSpPr>
                <a:spLocks noChangeArrowheads="1"/>
              </p:cNvSpPr>
              <p:nvPr/>
            </p:nvSpPr>
            <p:spPr bwMode="auto">
              <a:xfrm>
                <a:off x="1601126" y="540702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49" name="Rectangle 162"/>
              <p:cNvSpPr>
                <a:spLocks noChangeArrowheads="1"/>
              </p:cNvSpPr>
              <p:nvPr/>
            </p:nvSpPr>
            <p:spPr bwMode="auto">
              <a:xfrm>
                <a:off x="1601126" y="523081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50" name="Rectangle 163"/>
              <p:cNvSpPr>
                <a:spLocks noChangeArrowheads="1"/>
              </p:cNvSpPr>
              <p:nvPr/>
            </p:nvSpPr>
            <p:spPr bwMode="auto">
              <a:xfrm>
                <a:off x="1601126" y="505460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51" name="Rectangle 164"/>
              <p:cNvSpPr>
                <a:spLocks noChangeArrowheads="1"/>
              </p:cNvSpPr>
              <p:nvPr/>
            </p:nvSpPr>
            <p:spPr bwMode="auto">
              <a:xfrm>
                <a:off x="1601126" y="487838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52" name="Rectangle 165"/>
              <p:cNvSpPr>
                <a:spLocks noChangeArrowheads="1"/>
              </p:cNvSpPr>
              <p:nvPr/>
            </p:nvSpPr>
            <p:spPr bwMode="auto">
              <a:xfrm>
                <a:off x="1601126" y="47037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53" name="Rectangle 166"/>
              <p:cNvSpPr>
                <a:spLocks noChangeArrowheads="1"/>
              </p:cNvSpPr>
              <p:nvPr/>
            </p:nvSpPr>
            <p:spPr bwMode="auto">
              <a:xfrm>
                <a:off x="1601126" y="45259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7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54" name="Rectangle 167"/>
              <p:cNvSpPr>
                <a:spLocks noChangeArrowheads="1"/>
              </p:cNvSpPr>
              <p:nvPr/>
            </p:nvSpPr>
            <p:spPr bwMode="auto">
              <a:xfrm>
                <a:off x="1601126" y="43513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655" name="Rectangle 174"/>
              <p:cNvSpPr>
                <a:spLocks noChangeArrowheads="1"/>
              </p:cNvSpPr>
              <p:nvPr/>
            </p:nvSpPr>
            <p:spPr bwMode="auto">
              <a:xfrm>
                <a:off x="1711352" y="4202875"/>
                <a:ext cx="455253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H</a:t>
                </a:r>
                <a:r>
                  <a:rPr kumimoji="1" lang="en-US" altLang="ja-JP" sz="1100" i="1" u="none" strike="noStrike" cap="none" normalizeH="0" baseline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mgb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656" name="Rectangle 176"/>
              <p:cNvSpPr>
                <a:spLocks noChangeArrowheads="1"/>
              </p:cNvSpPr>
              <p:nvPr/>
            </p:nvSpPr>
            <p:spPr bwMode="auto">
              <a:xfrm>
                <a:off x="2230618" y="4405524"/>
                <a:ext cx="233363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*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633" name="直線コネクタ 632"/>
            <p:cNvCxnSpPr/>
            <p:nvPr/>
          </p:nvCxnSpPr>
          <p:spPr>
            <a:xfrm>
              <a:off x="942014" y="3984853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" name="グループ化 307"/>
          <p:cNvGrpSpPr/>
          <p:nvPr/>
        </p:nvGrpSpPr>
        <p:grpSpPr>
          <a:xfrm>
            <a:off x="3929939" y="2755690"/>
            <a:ext cx="1079939" cy="1125207"/>
            <a:chOff x="3422909" y="3806440"/>
            <a:chExt cx="1255125" cy="1647293"/>
          </a:xfrm>
        </p:grpSpPr>
        <p:grpSp>
          <p:nvGrpSpPr>
            <p:cNvPr id="309" name="グループ化 308"/>
            <p:cNvGrpSpPr/>
            <p:nvPr/>
          </p:nvGrpSpPr>
          <p:grpSpPr>
            <a:xfrm>
              <a:off x="3422909" y="3806440"/>
              <a:ext cx="1255125" cy="1647293"/>
              <a:chOff x="1116050" y="1602092"/>
              <a:chExt cx="1255125" cy="1647293"/>
            </a:xfrm>
          </p:grpSpPr>
          <p:sp>
            <p:nvSpPr>
              <p:cNvPr id="311" name="Rectangle 109"/>
              <p:cNvSpPr>
                <a:spLocks noChangeArrowheads="1"/>
              </p:cNvSpPr>
              <p:nvPr/>
            </p:nvSpPr>
            <p:spPr bwMode="auto">
              <a:xfrm>
                <a:off x="1328192" y="2495550"/>
                <a:ext cx="176400" cy="7318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2" name="Freeform 110"/>
              <p:cNvSpPr>
                <a:spLocks noEditPoints="1"/>
              </p:cNvSpPr>
              <p:nvPr/>
            </p:nvSpPr>
            <p:spPr bwMode="auto">
              <a:xfrm>
                <a:off x="1390729" y="2490788"/>
                <a:ext cx="176400" cy="741363"/>
              </a:xfrm>
              <a:custGeom>
                <a:avLst/>
                <a:gdLst>
                  <a:gd name="T0" fmla="*/ 0 w 249"/>
                  <a:gd name="T1" fmla="*/ 6 h 933"/>
                  <a:gd name="T2" fmla="*/ 0 w 249"/>
                  <a:gd name="T3" fmla="*/ 0 h 933"/>
                  <a:gd name="T4" fmla="*/ 6 w 249"/>
                  <a:gd name="T5" fmla="*/ 0 h 933"/>
                  <a:gd name="T6" fmla="*/ 244 w 249"/>
                  <a:gd name="T7" fmla="*/ 0 h 933"/>
                  <a:gd name="T8" fmla="*/ 248 w 249"/>
                  <a:gd name="T9" fmla="*/ 0 h 933"/>
                  <a:gd name="T10" fmla="*/ 249 w 249"/>
                  <a:gd name="T11" fmla="*/ 6 h 933"/>
                  <a:gd name="T12" fmla="*/ 249 w 249"/>
                  <a:gd name="T13" fmla="*/ 927 h 933"/>
                  <a:gd name="T14" fmla="*/ 248 w 249"/>
                  <a:gd name="T15" fmla="*/ 931 h 933"/>
                  <a:gd name="T16" fmla="*/ 244 w 249"/>
                  <a:gd name="T17" fmla="*/ 933 h 933"/>
                  <a:gd name="T18" fmla="*/ 6 w 249"/>
                  <a:gd name="T19" fmla="*/ 933 h 933"/>
                  <a:gd name="T20" fmla="*/ 0 w 249"/>
                  <a:gd name="T21" fmla="*/ 931 h 933"/>
                  <a:gd name="T22" fmla="*/ 0 w 249"/>
                  <a:gd name="T23" fmla="*/ 927 h 933"/>
                  <a:gd name="T24" fmla="*/ 0 w 249"/>
                  <a:gd name="T25" fmla="*/ 6 h 933"/>
                  <a:gd name="T26" fmla="*/ 11 w 249"/>
                  <a:gd name="T27" fmla="*/ 927 h 933"/>
                  <a:gd name="T28" fmla="*/ 6 w 249"/>
                  <a:gd name="T29" fmla="*/ 922 h 933"/>
                  <a:gd name="T30" fmla="*/ 244 w 249"/>
                  <a:gd name="T31" fmla="*/ 922 h 933"/>
                  <a:gd name="T32" fmla="*/ 238 w 249"/>
                  <a:gd name="T33" fmla="*/ 927 h 933"/>
                  <a:gd name="T34" fmla="*/ 238 w 249"/>
                  <a:gd name="T35" fmla="*/ 6 h 933"/>
                  <a:gd name="T36" fmla="*/ 244 w 249"/>
                  <a:gd name="T37" fmla="*/ 12 h 933"/>
                  <a:gd name="T38" fmla="*/ 6 w 249"/>
                  <a:gd name="T39" fmla="*/ 12 h 933"/>
                  <a:gd name="T40" fmla="*/ 11 w 249"/>
                  <a:gd name="T41" fmla="*/ 6 h 933"/>
                  <a:gd name="T42" fmla="*/ 11 w 249"/>
                  <a:gd name="T43" fmla="*/ 927 h 9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9" h="933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49" y="6"/>
                    </a:lnTo>
                    <a:lnTo>
                      <a:pt x="249" y="927"/>
                    </a:lnTo>
                    <a:lnTo>
                      <a:pt x="248" y="931"/>
                    </a:lnTo>
                    <a:lnTo>
                      <a:pt x="244" y="933"/>
                    </a:lnTo>
                    <a:lnTo>
                      <a:pt x="6" y="933"/>
                    </a:lnTo>
                    <a:lnTo>
                      <a:pt x="0" y="931"/>
                    </a:lnTo>
                    <a:lnTo>
                      <a:pt x="0" y="927"/>
                    </a:lnTo>
                    <a:lnTo>
                      <a:pt x="0" y="6"/>
                    </a:lnTo>
                    <a:close/>
                    <a:moveTo>
                      <a:pt x="11" y="927"/>
                    </a:moveTo>
                    <a:lnTo>
                      <a:pt x="6" y="922"/>
                    </a:lnTo>
                    <a:lnTo>
                      <a:pt x="244" y="922"/>
                    </a:lnTo>
                    <a:lnTo>
                      <a:pt x="238" y="927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927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3" name="Rectangle 111"/>
              <p:cNvSpPr>
                <a:spLocks noChangeArrowheads="1"/>
              </p:cNvSpPr>
              <p:nvPr/>
            </p:nvSpPr>
            <p:spPr bwMode="auto">
              <a:xfrm>
                <a:off x="1762685" y="2291557"/>
                <a:ext cx="176400" cy="94138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4" name="Freeform 112"/>
              <p:cNvSpPr>
                <a:spLocks noEditPoints="1"/>
              </p:cNvSpPr>
              <p:nvPr/>
            </p:nvSpPr>
            <p:spPr bwMode="auto">
              <a:xfrm>
                <a:off x="1762685" y="2282825"/>
                <a:ext cx="176400" cy="949325"/>
              </a:xfrm>
              <a:custGeom>
                <a:avLst/>
                <a:gdLst>
                  <a:gd name="T0" fmla="*/ 0 w 250"/>
                  <a:gd name="T1" fmla="*/ 6 h 1196"/>
                  <a:gd name="T2" fmla="*/ 0 w 250"/>
                  <a:gd name="T3" fmla="*/ 0 h 1196"/>
                  <a:gd name="T4" fmla="*/ 6 w 250"/>
                  <a:gd name="T5" fmla="*/ 0 h 1196"/>
                  <a:gd name="T6" fmla="*/ 244 w 250"/>
                  <a:gd name="T7" fmla="*/ 0 h 1196"/>
                  <a:gd name="T8" fmla="*/ 248 w 250"/>
                  <a:gd name="T9" fmla="*/ 0 h 1196"/>
                  <a:gd name="T10" fmla="*/ 250 w 250"/>
                  <a:gd name="T11" fmla="*/ 6 h 1196"/>
                  <a:gd name="T12" fmla="*/ 250 w 250"/>
                  <a:gd name="T13" fmla="*/ 1190 h 1196"/>
                  <a:gd name="T14" fmla="*/ 248 w 250"/>
                  <a:gd name="T15" fmla="*/ 1194 h 1196"/>
                  <a:gd name="T16" fmla="*/ 244 w 250"/>
                  <a:gd name="T17" fmla="*/ 1196 h 1196"/>
                  <a:gd name="T18" fmla="*/ 6 w 250"/>
                  <a:gd name="T19" fmla="*/ 1196 h 1196"/>
                  <a:gd name="T20" fmla="*/ 0 w 250"/>
                  <a:gd name="T21" fmla="*/ 1194 h 1196"/>
                  <a:gd name="T22" fmla="*/ 0 w 250"/>
                  <a:gd name="T23" fmla="*/ 1190 h 1196"/>
                  <a:gd name="T24" fmla="*/ 0 w 250"/>
                  <a:gd name="T25" fmla="*/ 6 h 1196"/>
                  <a:gd name="T26" fmla="*/ 12 w 250"/>
                  <a:gd name="T27" fmla="*/ 1190 h 1196"/>
                  <a:gd name="T28" fmla="*/ 6 w 250"/>
                  <a:gd name="T29" fmla="*/ 1185 h 1196"/>
                  <a:gd name="T30" fmla="*/ 244 w 250"/>
                  <a:gd name="T31" fmla="*/ 1185 h 1196"/>
                  <a:gd name="T32" fmla="*/ 238 w 250"/>
                  <a:gd name="T33" fmla="*/ 1190 h 1196"/>
                  <a:gd name="T34" fmla="*/ 238 w 250"/>
                  <a:gd name="T35" fmla="*/ 6 h 1196"/>
                  <a:gd name="T36" fmla="*/ 244 w 250"/>
                  <a:gd name="T37" fmla="*/ 12 h 1196"/>
                  <a:gd name="T38" fmla="*/ 6 w 250"/>
                  <a:gd name="T39" fmla="*/ 12 h 1196"/>
                  <a:gd name="T40" fmla="*/ 12 w 250"/>
                  <a:gd name="T41" fmla="*/ 6 h 1196"/>
                  <a:gd name="T42" fmla="*/ 12 w 250"/>
                  <a:gd name="T43" fmla="*/ 1190 h 1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0" h="1196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50" y="6"/>
                    </a:lnTo>
                    <a:lnTo>
                      <a:pt x="250" y="1190"/>
                    </a:lnTo>
                    <a:lnTo>
                      <a:pt x="248" y="1194"/>
                    </a:lnTo>
                    <a:lnTo>
                      <a:pt x="244" y="1196"/>
                    </a:lnTo>
                    <a:lnTo>
                      <a:pt x="6" y="1196"/>
                    </a:lnTo>
                    <a:lnTo>
                      <a:pt x="0" y="1194"/>
                    </a:lnTo>
                    <a:lnTo>
                      <a:pt x="0" y="1190"/>
                    </a:lnTo>
                    <a:lnTo>
                      <a:pt x="0" y="6"/>
                    </a:lnTo>
                    <a:close/>
                    <a:moveTo>
                      <a:pt x="12" y="1190"/>
                    </a:moveTo>
                    <a:lnTo>
                      <a:pt x="6" y="1185"/>
                    </a:lnTo>
                    <a:lnTo>
                      <a:pt x="244" y="1185"/>
                    </a:lnTo>
                    <a:lnTo>
                      <a:pt x="238" y="1190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19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5" name="Rectangle 113"/>
              <p:cNvSpPr>
                <a:spLocks noChangeArrowheads="1"/>
              </p:cNvSpPr>
              <p:nvPr/>
            </p:nvSpPr>
            <p:spPr bwMode="auto">
              <a:xfrm>
                <a:off x="2044291" y="2244725"/>
                <a:ext cx="176400" cy="9779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6" name="Freeform 114"/>
              <p:cNvSpPr>
                <a:spLocks noEditPoints="1"/>
              </p:cNvSpPr>
              <p:nvPr/>
            </p:nvSpPr>
            <p:spPr bwMode="auto">
              <a:xfrm>
                <a:off x="2044291" y="2241550"/>
                <a:ext cx="176400" cy="985838"/>
              </a:xfrm>
              <a:custGeom>
                <a:avLst/>
                <a:gdLst>
                  <a:gd name="T0" fmla="*/ 0 w 249"/>
                  <a:gd name="T1" fmla="*/ 6 h 1242"/>
                  <a:gd name="T2" fmla="*/ 0 w 249"/>
                  <a:gd name="T3" fmla="*/ 0 h 1242"/>
                  <a:gd name="T4" fmla="*/ 6 w 249"/>
                  <a:gd name="T5" fmla="*/ 0 h 1242"/>
                  <a:gd name="T6" fmla="*/ 244 w 249"/>
                  <a:gd name="T7" fmla="*/ 0 h 1242"/>
                  <a:gd name="T8" fmla="*/ 248 w 249"/>
                  <a:gd name="T9" fmla="*/ 0 h 1242"/>
                  <a:gd name="T10" fmla="*/ 249 w 249"/>
                  <a:gd name="T11" fmla="*/ 6 h 1242"/>
                  <a:gd name="T12" fmla="*/ 249 w 249"/>
                  <a:gd name="T13" fmla="*/ 1236 h 1242"/>
                  <a:gd name="T14" fmla="*/ 248 w 249"/>
                  <a:gd name="T15" fmla="*/ 1240 h 1242"/>
                  <a:gd name="T16" fmla="*/ 244 w 249"/>
                  <a:gd name="T17" fmla="*/ 1242 h 1242"/>
                  <a:gd name="T18" fmla="*/ 6 w 249"/>
                  <a:gd name="T19" fmla="*/ 1242 h 1242"/>
                  <a:gd name="T20" fmla="*/ 0 w 249"/>
                  <a:gd name="T21" fmla="*/ 1240 h 1242"/>
                  <a:gd name="T22" fmla="*/ 0 w 249"/>
                  <a:gd name="T23" fmla="*/ 1236 h 1242"/>
                  <a:gd name="T24" fmla="*/ 0 w 249"/>
                  <a:gd name="T25" fmla="*/ 6 h 1242"/>
                  <a:gd name="T26" fmla="*/ 11 w 249"/>
                  <a:gd name="T27" fmla="*/ 1236 h 1242"/>
                  <a:gd name="T28" fmla="*/ 6 w 249"/>
                  <a:gd name="T29" fmla="*/ 1231 h 1242"/>
                  <a:gd name="T30" fmla="*/ 244 w 249"/>
                  <a:gd name="T31" fmla="*/ 1231 h 1242"/>
                  <a:gd name="T32" fmla="*/ 238 w 249"/>
                  <a:gd name="T33" fmla="*/ 1236 h 1242"/>
                  <a:gd name="T34" fmla="*/ 238 w 249"/>
                  <a:gd name="T35" fmla="*/ 6 h 1242"/>
                  <a:gd name="T36" fmla="*/ 244 w 249"/>
                  <a:gd name="T37" fmla="*/ 12 h 1242"/>
                  <a:gd name="T38" fmla="*/ 6 w 249"/>
                  <a:gd name="T39" fmla="*/ 12 h 1242"/>
                  <a:gd name="T40" fmla="*/ 11 w 249"/>
                  <a:gd name="T41" fmla="*/ 6 h 1242"/>
                  <a:gd name="T42" fmla="*/ 11 w 249"/>
                  <a:gd name="T43" fmla="*/ 1236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9" h="1242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4" y="0"/>
                    </a:lnTo>
                    <a:lnTo>
                      <a:pt x="248" y="0"/>
                    </a:lnTo>
                    <a:lnTo>
                      <a:pt x="249" y="6"/>
                    </a:lnTo>
                    <a:lnTo>
                      <a:pt x="249" y="1236"/>
                    </a:lnTo>
                    <a:lnTo>
                      <a:pt x="248" y="1240"/>
                    </a:lnTo>
                    <a:lnTo>
                      <a:pt x="244" y="1242"/>
                    </a:lnTo>
                    <a:lnTo>
                      <a:pt x="6" y="1242"/>
                    </a:lnTo>
                    <a:lnTo>
                      <a:pt x="0" y="1240"/>
                    </a:lnTo>
                    <a:lnTo>
                      <a:pt x="0" y="1236"/>
                    </a:lnTo>
                    <a:lnTo>
                      <a:pt x="0" y="6"/>
                    </a:lnTo>
                    <a:close/>
                    <a:moveTo>
                      <a:pt x="11" y="1236"/>
                    </a:moveTo>
                    <a:lnTo>
                      <a:pt x="6" y="1231"/>
                    </a:lnTo>
                    <a:lnTo>
                      <a:pt x="244" y="1231"/>
                    </a:lnTo>
                    <a:lnTo>
                      <a:pt x="238" y="1236"/>
                    </a:lnTo>
                    <a:lnTo>
                      <a:pt x="238" y="6"/>
                    </a:lnTo>
                    <a:lnTo>
                      <a:pt x="244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23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7" name="Freeform 115"/>
              <p:cNvSpPr>
                <a:spLocks noEditPoints="1"/>
              </p:cNvSpPr>
              <p:nvPr/>
            </p:nvSpPr>
            <p:spPr bwMode="auto">
              <a:xfrm>
                <a:off x="1446292" y="2333625"/>
                <a:ext cx="58738" cy="325438"/>
              </a:xfrm>
              <a:custGeom>
                <a:avLst/>
                <a:gdLst>
                  <a:gd name="T0" fmla="*/ 31 w 73"/>
                  <a:gd name="T1" fmla="*/ 404 h 409"/>
                  <a:gd name="T2" fmla="*/ 31 w 73"/>
                  <a:gd name="T3" fmla="*/ 204 h 409"/>
                  <a:gd name="T4" fmla="*/ 31 w 73"/>
                  <a:gd name="T5" fmla="*/ 6 h 409"/>
                  <a:gd name="T6" fmla="*/ 42 w 73"/>
                  <a:gd name="T7" fmla="*/ 6 h 409"/>
                  <a:gd name="T8" fmla="*/ 42 w 73"/>
                  <a:gd name="T9" fmla="*/ 204 h 409"/>
                  <a:gd name="T10" fmla="*/ 42 w 73"/>
                  <a:gd name="T11" fmla="*/ 404 h 409"/>
                  <a:gd name="T12" fmla="*/ 31 w 73"/>
                  <a:gd name="T13" fmla="*/ 404 h 409"/>
                  <a:gd name="T14" fmla="*/ 0 w 73"/>
                  <a:gd name="T15" fmla="*/ 398 h 409"/>
                  <a:gd name="T16" fmla="*/ 73 w 73"/>
                  <a:gd name="T17" fmla="*/ 398 h 409"/>
                  <a:gd name="T18" fmla="*/ 73 w 73"/>
                  <a:gd name="T19" fmla="*/ 409 h 409"/>
                  <a:gd name="T20" fmla="*/ 0 w 73"/>
                  <a:gd name="T21" fmla="*/ 409 h 409"/>
                  <a:gd name="T22" fmla="*/ 0 w 73"/>
                  <a:gd name="T23" fmla="*/ 398 h 409"/>
                  <a:gd name="T24" fmla="*/ 0 w 73"/>
                  <a:gd name="T25" fmla="*/ 0 h 409"/>
                  <a:gd name="T26" fmla="*/ 73 w 73"/>
                  <a:gd name="T27" fmla="*/ 0 h 409"/>
                  <a:gd name="T28" fmla="*/ 73 w 73"/>
                  <a:gd name="T29" fmla="*/ 12 h 409"/>
                  <a:gd name="T30" fmla="*/ 0 w 73"/>
                  <a:gd name="T31" fmla="*/ 12 h 409"/>
                  <a:gd name="T32" fmla="*/ 0 w 73"/>
                  <a:gd name="T3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409">
                    <a:moveTo>
                      <a:pt x="31" y="404"/>
                    </a:moveTo>
                    <a:lnTo>
                      <a:pt x="31" y="204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04"/>
                    </a:lnTo>
                    <a:lnTo>
                      <a:pt x="42" y="404"/>
                    </a:lnTo>
                    <a:lnTo>
                      <a:pt x="31" y="404"/>
                    </a:lnTo>
                    <a:close/>
                    <a:moveTo>
                      <a:pt x="0" y="398"/>
                    </a:moveTo>
                    <a:lnTo>
                      <a:pt x="73" y="398"/>
                    </a:lnTo>
                    <a:lnTo>
                      <a:pt x="73" y="409"/>
                    </a:lnTo>
                    <a:lnTo>
                      <a:pt x="0" y="409"/>
                    </a:lnTo>
                    <a:lnTo>
                      <a:pt x="0" y="398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8" name="Freeform 116"/>
              <p:cNvSpPr>
                <a:spLocks noEditPoints="1"/>
              </p:cNvSpPr>
              <p:nvPr/>
            </p:nvSpPr>
            <p:spPr bwMode="auto">
              <a:xfrm>
                <a:off x="1822310" y="2206625"/>
                <a:ext cx="57150" cy="161925"/>
              </a:xfrm>
              <a:custGeom>
                <a:avLst/>
                <a:gdLst>
                  <a:gd name="T0" fmla="*/ 30 w 73"/>
                  <a:gd name="T1" fmla="*/ 200 h 206"/>
                  <a:gd name="T2" fmla="*/ 30 w 73"/>
                  <a:gd name="T3" fmla="*/ 102 h 206"/>
                  <a:gd name="T4" fmla="*/ 30 w 73"/>
                  <a:gd name="T5" fmla="*/ 6 h 206"/>
                  <a:gd name="T6" fmla="*/ 42 w 73"/>
                  <a:gd name="T7" fmla="*/ 6 h 206"/>
                  <a:gd name="T8" fmla="*/ 42 w 73"/>
                  <a:gd name="T9" fmla="*/ 102 h 206"/>
                  <a:gd name="T10" fmla="*/ 42 w 73"/>
                  <a:gd name="T11" fmla="*/ 200 h 206"/>
                  <a:gd name="T12" fmla="*/ 30 w 73"/>
                  <a:gd name="T13" fmla="*/ 200 h 206"/>
                  <a:gd name="T14" fmla="*/ 0 w 73"/>
                  <a:gd name="T15" fmla="*/ 194 h 206"/>
                  <a:gd name="T16" fmla="*/ 73 w 73"/>
                  <a:gd name="T17" fmla="*/ 194 h 206"/>
                  <a:gd name="T18" fmla="*/ 73 w 73"/>
                  <a:gd name="T19" fmla="*/ 206 h 206"/>
                  <a:gd name="T20" fmla="*/ 0 w 73"/>
                  <a:gd name="T21" fmla="*/ 206 h 206"/>
                  <a:gd name="T22" fmla="*/ 0 w 73"/>
                  <a:gd name="T23" fmla="*/ 194 h 206"/>
                  <a:gd name="T24" fmla="*/ 0 w 73"/>
                  <a:gd name="T25" fmla="*/ 0 h 206"/>
                  <a:gd name="T26" fmla="*/ 73 w 73"/>
                  <a:gd name="T27" fmla="*/ 0 h 206"/>
                  <a:gd name="T28" fmla="*/ 73 w 73"/>
                  <a:gd name="T29" fmla="*/ 12 h 206"/>
                  <a:gd name="T30" fmla="*/ 0 w 73"/>
                  <a:gd name="T31" fmla="*/ 12 h 206"/>
                  <a:gd name="T32" fmla="*/ 0 w 73"/>
                  <a:gd name="T33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206">
                    <a:moveTo>
                      <a:pt x="30" y="200"/>
                    </a:moveTo>
                    <a:lnTo>
                      <a:pt x="30" y="102"/>
                    </a:lnTo>
                    <a:lnTo>
                      <a:pt x="30" y="6"/>
                    </a:lnTo>
                    <a:lnTo>
                      <a:pt x="42" y="6"/>
                    </a:lnTo>
                    <a:lnTo>
                      <a:pt x="42" y="102"/>
                    </a:lnTo>
                    <a:lnTo>
                      <a:pt x="42" y="200"/>
                    </a:lnTo>
                    <a:lnTo>
                      <a:pt x="30" y="200"/>
                    </a:lnTo>
                    <a:close/>
                    <a:moveTo>
                      <a:pt x="0" y="194"/>
                    </a:moveTo>
                    <a:lnTo>
                      <a:pt x="73" y="194"/>
                    </a:lnTo>
                    <a:lnTo>
                      <a:pt x="73" y="206"/>
                    </a:lnTo>
                    <a:lnTo>
                      <a:pt x="0" y="206"/>
                    </a:lnTo>
                    <a:lnTo>
                      <a:pt x="0" y="194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9" name="Freeform 117"/>
              <p:cNvSpPr>
                <a:spLocks noEditPoints="1"/>
              </p:cNvSpPr>
              <p:nvPr/>
            </p:nvSpPr>
            <p:spPr bwMode="auto">
              <a:xfrm>
                <a:off x="2104803" y="2107406"/>
                <a:ext cx="57150" cy="312738"/>
              </a:xfrm>
              <a:custGeom>
                <a:avLst/>
                <a:gdLst>
                  <a:gd name="T0" fmla="*/ 31 w 73"/>
                  <a:gd name="T1" fmla="*/ 390 h 396"/>
                  <a:gd name="T2" fmla="*/ 31 w 73"/>
                  <a:gd name="T3" fmla="*/ 198 h 396"/>
                  <a:gd name="T4" fmla="*/ 31 w 73"/>
                  <a:gd name="T5" fmla="*/ 6 h 396"/>
                  <a:gd name="T6" fmla="*/ 42 w 73"/>
                  <a:gd name="T7" fmla="*/ 6 h 396"/>
                  <a:gd name="T8" fmla="*/ 42 w 73"/>
                  <a:gd name="T9" fmla="*/ 198 h 396"/>
                  <a:gd name="T10" fmla="*/ 42 w 73"/>
                  <a:gd name="T11" fmla="*/ 390 h 396"/>
                  <a:gd name="T12" fmla="*/ 31 w 73"/>
                  <a:gd name="T13" fmla="*/ 390 h 396"/>
                  <a:gd name="T14" fmla="*/ 0 w 73"/>
                  <a:gd name="T15" fmla="*/ 384 h 396"/>
                  <a:gd name="T16" fmla="*/ 73 w 73"/>
                  <a:gd name="T17" fmla="*/ 384 h 396"/>
                  <a:gd name="T18" fmla="*/ 73 w 73"/>
                  <a:gd name="T19" fmla="*/ 396 h 396"/>
                  <a:gd name="T20" fmla="*/ 0 w 73"/>
                  <a:gd name="T21" fmla="*/ 396 h 396"/>
                  <a:gd name="T22" fmla="*/ 0 w 73"/>
                  <a:gd name="T23" fmla="*/ 384 h 396"/>
                  <a:gd name="T24" fmla="*/ 0 w 73"/>
                  <a:gd name="T25" fmla="*/ 0 h 396"/>
                  <a:gd name="T26" fmla="*/ 73 w 73"/>
                  <a:gd name="T27" fmla="*/ 0 h 396"/>
                  <a:gd name="T28" fmla="*/ 73 w 73"/>
                  <a:gd name="T29" fmla="*/ 12 h 396"/>
                  <a:gd name="T30" fmla="*/ 0 w 73"/>
                  <a:gd name="T31" fmla="*/ 12 h 396"/>
                  <a:gd name="T32" fmla="*/ 0 w 73"/>
                  <a:gd name="T33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396">
                    <a:moveTo>
                      <a:pt x="31" y="390"/>
                    </a:moveTo>
                    <a:lnTo>
                      <a:pt x="31" y="198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198"/>
                    </a:lnTo>
                    <a:lnTo>
                      <a:pt x="42" y="390"/>
                    </a:lnTo>
                    <a:lnTo>
                      <a:pt x="31" y="390"/>
                    </a:lnTo>
                    <a:close/>
                    <a:moveTo>
                      <a:pt x="0" y="384"/>
                    </a:moveTo>
                    <a:lnTo>
                      <a:pt x="73" y="384"/>
                    </a:lnTo>
                    <a:lnTo>
                      <a:pt x="73" y="396"/>
                    </a:lnTo>
                    <a:lnTo>
                      <a:pt x="0" y="396"/>
                    </a:lnTo>
                    <a:lnTo>
                      <a:pt x="0" y="384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0" name="Rectangle 118"/>
              <p:cNvSpPr>
                <a:spLocks noChangeArrowheads="1"/>
              </p:cNvSpPr>
              <p:nvPr/>
            </p:nvSpPr>
            <p:spPr bwMode="auto">
              <a:xfrm>
                <a:off x="1270000" y="1819275"/>
                <a:ext cx="7938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1" name="Freeform 119"/>
              <p:cNvSpPr>
                <a:spLocks noEditPoints="1"/>
              </p:cNvSpPr>
              <p:nvPr/>
            </p:nvSpPr>
            <p:spPr bwMode="auto">
              <a:xfrm>
                <a:off x="1273175" y="1814513"/>
                <a:ext cx="39688" cy="1417638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478 h 1785"/>
                  <a:gd name="T12" fmla="*/ 50 w 50"/>
                  <a:gd name="T13" fmla="*/ 1478 h 1785"/>
                  <a:gd name="T14" fmla="*/ 50 w 50"/>
                  <a:gd name="T15" fmla="*/ 1489 h 1785"/>
                  <a:gd name="T16" fmla="*/ 0 w 50"/>
                  <a:gd name="T17" fmla="*/ 1489 h 1785"/>
                  <a:gd name="T18" fmla="*/ 0 w 50"/>
                  <a:gd name="T19" fmla="*/ 1478 h 1785"/>
                  <a:gd name="T20" fmla="*/ 0 w 50"/>
                  <a:gd name="T21" fmla="*/ 1182 h 1785"/>
                  <a:gd name="T22" fmla="*/ 50 w 50"/>
                  <a:gd name="T23" fmla="*/ 1182 h 1785"/>
                  <a:gd name="T24" fmla="*/ 50 w 50"/>
                  <a:gd name="T25" fmla="*/ 1194 h 1785"/>
                  <a:gd name="T26" fmla="*/ 0 w 50"/>
                  <a:gd name="T27" fmla="*/ 1194 h 1785"/>
                  <a:gd name="T28" fmla="*/ 0 w 50"/>
                  <a:gd name="T29" fmla="*/ 1182 h 1785"/>
                  <a:gd name="T30" fmla="*/ 0 w 50"/>
                  <a:gd name="T31" fmla="*/ 887 h 1785"/>
                  <a:gd name="T32" fmla="*/ 50 w 50"/>
                  <a:gd name="T33" fmla="*/ 887 h 1785"/>
                  <a:gd name="T34" fmla="*/ 50 w 50"/>
                  <a:gd name="T35" fmla="*/ 898 h 1785"/>
                  <a:gd name="T36" fmla="*/ 0 w 50"/>
                  <a:gd name="T37" fmla="*/ 898 h 1785"/>
                  <a:gd name="T38" fmla="*/ 0 w 50"/>
                  <a:gd name="T39" fmla="*/ 887 h 1785"/>
                  <a:gd name="T40" fmla="*/ 0 w 50"/>
                  <a:gd name="T41" fmla="*/ 591 h 1785"/>
                  <a:gd name="T42" fmla="*/ 50 w 50"/>
                  <a:gd name="T43" fmla="*/ 591 h 1785"/>
                  <a:gd name="T44" fmla="*/ 50 w 50"/>
                  <a:gd name="T45" fmla="*/ 603 h 1785"/>
                  <a:gd name="T46" fmla="*/ 0 w 50"/>
                  <a:gd name="T47" fmla="*/ 603 h 1785"/>
                  <a:gd name="T48" fmla="*/ 0 w 50"/>
                  <a:gd name="T49" fmla="*/ 591 h 1785"/>
                  <a:gd name="T50" fmla="*/ 0 w 50"/>
                  <a:gd name="T51" fmla="*/ 295 h 1785"/>
                  <a:gd name="T52" fmla="*/ 50 w 50"/>
                  <a:gd name="T53" fmla="*/ 295 h 1785"/>
                  <a:gd name="T54" fmla="*/ 50 w 50"/>
                  <a:gd name="T55" fmla="*/ 307 h 1785"/>
                  <a:gd name="T56" fmla="*/ 0 w 50"/>
                  <a:gd name="T57" fmla="*/ 307 h 1785"/>
                  <a:gd name="T58" fmla="*/ 0 w 50"/>
                  <a:gd name="T59" fmla="*/ 295 h 1785"/>
                  <a:gd name="T60" fmla="*/ 0 w 50"/>
                  <a:gd name="T61" fmla="*/ 0 h 1785"/>
                  <a:gd name="T62" fmla="*/ 50 w 50"/>
                  <a:gd name="T63" fmla="*/ 0 h 1785"/>
                  <a:gd name="T64" fmla="*/ 50 w 50"/>
                  <a:gd name="T65" fmla="*/ 11 h 1785"/>
                  <a:gd name="T66" fmla="*/ 0 w 50"/>
                  <a:gd name="T67" fmla="*/ 11 h 1785"/>
                  <a:gd name="T68" fmla="*/ 0 w 50"/>
                  <a:gd name="T6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478"/>
                    </a:moveTo>
                    <a:lnTo>
                      <a:pt x="50" y="1478"/>
                    </a:lnTo>
                    <a:lnTo>
                      <a:pt x="50" y="1489"/>
                    </a:lnTo>
                    <a:lnTo>
                      <a:pt x="0" y="1489"/>
                    </a:lnTo>
                    <a:lnTo>
                      <a:pt x="0" y="1478"/>
                    </a:lnTo>
                    <a:close/>
                    <a:moveTo>
                      <a:pt x="0" y="1182"/>
                    </a:moveTo>
                    <a:lnTo>
                      <a:pt x="50" y="1182"/>
                    </a:lnTo>
                    <a:lnTo>
                      <a:pt x="50" y="1194"/>
                    </a:lnTo>
                    <a:lnTo>
                      <a:pt x="0" y="1194"/>
                    </a:lnTo>
                    <a:lnTo>
                      <a:pt x="0" y="1182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591"/>
                    </a:moveTo>
                    <a:lnTo>
                      <a:pt x="50" y="591"/>
                    </a:lnTo>
                    <a:lnTo>
                      <a:pt x="50" y="603"/>
                    </a:lnTo>
                    <a:lnTo>
                      <a:pt x="0" y="603"/>
                    </a:lnTo>
                    <a:lnTo>
                      <a:pt x="0" y="591"/>
                    </a:lnTo>
                    <a:close/>
                    <a:moveTo>
                      <a:pt x="0" y="295"/>
                    </a:moveTo>
                    <a:lnTo>
                      <a:pt x="50" y="295"/>
                    </a:lnTo>
                    <a:lnTo>
                      <a:pt x="50" y="307"/>
                    </a:lnTo>
                    <a:lnTo>
                      <a:pt x="0" y="307"/>
                    </a:lnTo>
                    <a:lnTo>
                      <a:pt x="0" y="295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2" name="Rectangle 120"/>
              <p:cNvSpPr>
                <a:spLocks noChangeArrowheads="1"/>
              </p:cNvSpPr>
              <p:nvPr/>
            </p:nvSpPr>
            <p:spPr bwMode="auto">
              <a:xfrm>
                <a:off x="1273175" y="3222625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3" name="Rectangle 123"/>
              <p:cNvSpPr>
                <a:spLocks noChangeArrowheads="1"/>
              </p:cNvSpPr>
              <p:nvPr/>
            </p:nvSpPr>
            <p:spPr bwMode="auto">
              <a:xfrm>
                <a:off x="1191568" y="31416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24" name="Rectangle 124"/>
              <p:cNvSpPr>
                <a:spLocks noChangeArrowheads="1"/>
              </p:cNvSpPr>
              <p:nvPr/>
            </p:nvSpPr>
            <p:spPr bwMode="auto">
              <a:xfrm>
                <a:off x="1116050" y="290671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25" name="Rectangle 125"/>
              <p:cNvSpPr>
                <a:spLocks noChangeArrowheads="1"/>
              </p:cNvSpPr>
              <p:nvPr/>
            </p:nvSpPr>
            <p:spPr bwMode="auto">
              <a:xfrm>
                <a:off x="1191568" y="26717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26" name="Rectangle 126"/>
              <p:cNvSpPr>
                <a:spLocks noChangeArrowheads="1"/>
              </p:cNvSpPr>
              <p:nvPr/>
            </p:nvSpPr>
            <p:spPr bwMode="auto">
              <a:xfrm>
                <a:off x="1116050" y="243681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27" name="Rectangle 127"/>
              <p:cNvSpPr>
                <a:spLocks noChangeArrowheads="1"/>
              </p:cNvSpPr>
              <p:nvPr/>
            </p:nvSpPr>
            <p:spPr bwMode="auto">
              <a:xfrm>
                <a:off x="1191568" y="22018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28" name="Rectangle 128"/>
              <p:cNvSpPr>
                <a:spLocks noChangeArrowheads="1"/>
              </p:cNvSpPr>
              <p:nvPr/>
            </p:nvSpPr>
            <p:spPr bwMode="auto">
              <a:xfrm>
                <a:off x="1116050" y="196850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29" name="Rectangle 129"/>
              <p:cNvSpPr>
                <a:spLocks noChangeArrowheads="1"/>
              </p:cNvSpPr>
              <p:nvPr/>
            </p:nvSpPr>
            <p:spPr bwMode="auto">
              <a:xfrm>
                <a:off x="1191568" y="1733550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30" name="Rectangle 136"/>
              <p:cNvSpPr>
                <a:spLocks noChangeArrowheads="1"/>
              </p:cNvSpPr>
              <p:nvPr/>
            </p:nvSpPr>
            <p:spPr bwMode="auto">
              <a:xfrm>
                <a:off x="1325124" y="1602092"/>
                <a:ext cx="33021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</a:t>
                </a:r>
                <a:r>
                  <a:rPr kumimoji="1" lang="en-US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od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3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10" name="直線コネクタ 309"/>
            <p:cNvCxnSpPr/>
            <p:nvPr/>
          </p:nvCxnSpPr>
          <p:spPr>
            <a:xfrm>
              <a:off x="3951180" y="4034060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1" name="グループ化 330"/>
          <p:cNvGrpSpPr/>
          <p:nvPr/>
        </p:nvGrpSpPr>
        <p:grpSpPr>
          <a:xfrm>
            <a:off x="1609576" y="2728610"/>
            <a:ext cx="1055078" cy="1127382"/>
            <a:chOff x="530218" y="3803256"/>
            <a:chExt cx="1226232" cy="1650477"/>
          </a:xfrm>
        </p:grpSpPr>
        <p:grpSp>
          <p:nvGrpSpPr>
            <p:cNvPr id="332" name="グループ化 331"/>
            <p:cNvGrpSpPr/>
            <p:nvPr/>
          </p:nvGrpSpPr>
          <p:grpSpPr>
            <a:xfrm>
              <a:off x="530218" y="3803256"/>
              <a:ext cx="1226232" cy="1650477"/>
              <a:chOff x="840143" y="2833983"/>
              <a:chExt cx="1226232" cy="1650477"/>
            </a:xfrm>
          </p:grpSpPr>
          <p:sp>
            <p:nvSpPr>
              <p:cNvPr id="334" name="Rectangle 8"/>
              <p:cNvSpPr>
                <a:spLocks noChangeArrowheads="1"/>
              </p:cNvSpPr>
              <p:nvPr/>
            </p:nvSpPr>
            <p:spPr bwMode="auto">
              <a:xfrm>
                <a:off x="1040160" y="3298825"/>
                <a:ext cx="176400" cy="11620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5" name="Freeform 9"/>
              <p:cNvSpPr>
                <a:spLocks noEditPoints="1"/>
              </p:cNvSpPr>
              <p:nvPr/>
            </p:nvSpPr>
            <p:spPr bwMode="auto">
              <a:xfrm>
                <a:off x="1092900" y="3294063"/>
                <a:ext cx="176400" cy="1171575"/>
              </a:xfrm>
              <a:custGeom>
                <a:avLst/>
                <a:gdLst>
                  <a:gd name="T0" fmla="*/ 0 w 254"/>
                  <a:gd name="T1" fmla="*/ 6 h 1475"/>
                  <a:gd name="T2" fmla="*/ 0 w 254"/>
                  <a:gd name="T3" fmla="*/ 0 h 1475"/>
                  <a:gd name="T4" fmla="*/ 6 w 254"/>
                  <a:gd name="T5" fmla="*/ 0 h 1475"/>
                  <a:gd name="T6" fmla="*/ 248 w 254"/>
                  <a:gd name="T7" fmla="*/ 0 h 1475"/>
                  <a:gd name="T8" fmla="*/ 252 w 254"/>
                  <a:gd name="T9" fmla="*/ 0 h 1475"/>
                  <a:gd name="T10" fmla="*/ 254 w 254"/>
                  <a:gd name="T11" fmla="*/ 6 h 1475"/>
                  <a:gd name="T12" fmla="*/ 254 w 254"/>
                  <a:gd name="T13" fmla="*/ 1469 h 1475"/>
                  <a:gd name="T14" fmla="*/ 252 w 254"/>
                  <a:gd name="T15" fmla="*/ 1473 h 1475"/>
                  <a:gd name="T16" fmla="*/ 248 w 254"/>
                  <a:gd name="T17" fmla="*/ 1475 h 1475"/>
                  <a:gd name="T18" fmla="*/ 6 w 254"/>
                  <a:gd name="T19" fmla="*/ 1475 h 1475"/>
                  <a:gd name="T20" fmla="*/ 0 w 254"/>
                  <a:gd name="T21" fmla="*/ 1473 h 1475"/>
                  <a:gd name="T22" fmla="*/ 0 w 254"/>
                  <a:gd name="T23" fmla="*/ 1469 h 1475"/>
                  <a:gd name="T24" fmla="*/ 0 w 254"/>
                  <a:gd name="T25" fmla="*/ 6 h 1475"/>
                  <a:gd name="T26" fmla="*/ 12 w 254"/>
                  <a:gd name="T27" fmla="*/ 1469 h 1475"/>
                  <a:gd name="T28" fmla="*/ 6 w 254"/>
                  <a:gd name="T29" fmla="*/ 1464 h 1475"/>
                  <a:gd name="T30" fmla="*/ 248 w 254"/>
                  <a:gd name="T31" fmla="*/ 1464 h 1475"/>
                  <a:gd name="T32" fmla="*/ 242 w 254"/>
                  <a:gd name="T33" fmla="*/ 1469 h 1475"/>
                  <a:gd name="T34" fmla="*/ 242 w 254"/>
                  <a:gd name="T35" fmla="*/ 6 h 1475"/>
                  <a:gd name="T36" fmla="*/ 248 w 254"/>
                  <a:gd name="T37" fmla="*/ 12 h 1475"/>
                  <a:gd name="T38" fmla="*/ 6 w 254"/>
                  <a:gd name="T39" fmla="*/ 12 h 1475"/>
                  <a:gd name="T40" fmla="*/ 12 w 254"/>
                  <a:gd name="T41" fmla="*/ 6 h 1475"/>
                  <a:gd name="T42" fmla="*/ 12 w 254"/>
                  <a:gd name="T43" fmla="*/ 1469 h 1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" h="1475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4" y="6"/>
                    </a:lnTo>
                    <a:lnTo>
                      <a:pt x="254" y="1469"/>
                    </a:lnTo>
                    <a:lnTo>
                      <a:pt x="252" y="1473"/>
                    </a:lnTo>
                    <a:lnTo>
                      <a:pt x="248" y="1475"/>
                    </a:lnTo>
                    <a:lnTo>
                      <a:pt x="6" y="1475"/>
                    </a:lnTo>
                    <a:lnTo>
                      <a:pt x="0" y="1473"/>
                    </a:lnTo>
                    <a:lnTo>
                      <a:pt x="0" y="1469"/>
                    </a:lnTo>
                    <a:lnTo>
                      <a:pt x="0" y="6"/>
                    </a:lnTo>
                    <a:close/>
                    <a:moveTo>
                      <a:pt x="12" y="1469"/>
                    </a:moveTo>
                    <a:lnTo>
                      <a:pt x="6" y="1464"/>
                    </a:lnTo>
                    <a:lnTo>
                      <a:pt x="248" y="1464"/>
                    </a:lnTo>
                    <a:lnTo>
                      <a:pt x="242" y="1469"/>
                    </a:lnTo>
                    <a:lnTo>
                      <a:pt x="242" y="6"/>
                    </a:lnTo>
                    <a:lnTo>
                      <a:pt x="248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46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6" name="Rectangle 10"/>
              <p:cNvSpPr>
                <a:spLocks noChangeArrowheads="1"/>
              </p:cNvSpPr>
              <p:nvPr/>
            </p:nvSpPr>
            <p:spPr bwMode="auto">
              <a:xfrm>
                <a:off x="1491010" y="3508376"/>
                <a:ext cx="176400" cy="95726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7" name="Freeform 11"/>
              <p:cNvSpPr>
                <a:spLocks noEditPoints="1"/>
              </p:cNvSpPr>
              <p:nvPr/>
            </p:nvSpPr>
            <p:spPr bwMode="auto">
              <a:xfrm>
                <a:off x="1491010" y="3498850"/>
                <a:ext cx="176400" cy="966788"/>
              </a:xfrm>
              <a:custGeom>
                <a:avLst/>
                <a:gdLst>
                  <a:gd name="T0" fmla="*/ 0 w 254"/>
                  <a:gd name="T1" fmla="*/ 5 h 1217"/>
                  <a:gd name="T2" fmla="*/ 0 w 254"/>
                  <a:gd name="T3" fmla="*/ 0 h 1217"/>
                  <a:gd name="T4" fmla="*/ 6 w 254"/>
                  <a:gd name="T5" fmla="*/ 0 h 1217"/>
                  <a:gd name="T6" fmla="*/ 248 w 254"/>
                  <a:gd name="T7" fmla="*/ 0 h 1217"/>
                  <a:gd name="T8" fmla="*/ 252 w 254"/>
                  <a:gd name="T9" fmla="*/ 0 h 1217"/>
                  <a:gd name="T10" fmla="*/ 254 w 254"/>
                  <a:gd name="T11" fmla="*/ 5 h 1217"/>
                  <a:gd name="T12" fmla="*/ 254 w 254"/>
                  <a:gd name="T13" fmla="*/ 1211 h 1217"/>
                  <a:gd name="T14" fmla="*/ 252 w 254"/>
                  <a:gd name="T15" fmla="*/ 1215 h 1217"/>
                  <a:gd name="T16" fmla="*/ 248 w 254"/>
                  <a:gd name="T17" fmla="*/ 1217 h 1217"/>
                  <a:gd name="T18" fmla="*/ 6 w 254"/>
                  <a:gd name="T19" fmla="*/ 1217 h 1217"/>
                  <a:gd name="T20" fmla="*/ 0 w 254"/>
                  <a:gd name="T21" fmla="*/ 1215 h 1217"/>
                  <a:gd name="T22" fmla="*/ 0 w 254"/>
                  <a:gd name="T23" fmla="*/ 1211 h 1217"/>
                  <a:gd name="T24" fmla="*/ 0 w 254"/>
                  <a:gd name="T25" fmla="*/ 5 h 1217"/>
                  <a:gd name="T26" fmla="*/ 12 w 254"/>
                  <a:gd name="T27" fmla="*/ 1211 h 1217"/>
                  <a:gd name="T28" fmla="*/ 6 w 254"/>
                  <a:gd name="T29" fmla="*/ 1206 h 1217"/>
                  <a:gd name="T30" fmla="*/ 248 w 254"/>
                  <a:gd name="T31" fmla="*/ 1206 h 1217"/>
                  <a:gd name="T32" fmla="*/ 242 w 254"/>
                  <a:gd name="T33" fmla="*/ 1211 h 1217"/>
                  <a:gd name="T34" fmla="*/ 242 w 254"/>
                  <a:gd name="T35" fmla="*/ 5 h 1217"/>
                  <a:gd name="T36" fmla="*/ 248 w 254"/>
                  <a:gd name="T37" fmla="*/ 11 h 1217"/>
                  <a:gd name="T38" fmla="*/ 6 w 254"/>
                  <a:gd name="T39" fmla="*/ 11 h 1217"/>
                  <a:gd name="T40" fmla="*/ 12 w 254"/>
                  <a:gd name="T41" fmla="*/ 5 h 1217"/>
                  <a:gd name="T42" fmla="*/ 12 w 254"/>
                  <a:gd name="T43" fmla="*/ 1211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4" h="1217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48" y="0"/>
                    </a:lnTo>
                    <a:lnTo>
                      <a:pt x="252" y="0"/>
                    </a:lnTo>
                    <a:lnTo>
                      <a:pt x="254" y="5"/>
                    </a:lnTo>
                    <a:lnTo>
                      <a:pt x="254" y="1211"/>
                    </a:lnTo>
                    <a:lnTo>
                      <a:pt x="252" y="1215"/>
                    </a:lnTo>
                    <a:lnTo>
                      <a:pt x="248" y="1217"/>
                    </a:lnTo>
                    <a:lnTo>
                      <a:pt x="6" y="1217"/>
                    </a:lnTo>
                    <a:lnTo>
                      <a:pt x="0" y="1215"/>
                    </a:lnTo>
                    <a:lnTo>
                      <a:pt x="0" y="1211"/>
                    </a:lnTo>
                    <a:lnTo>
                      <a:pt x="0" y="5"/>
                    </a:lnTo>
                    <a:close/>
                    <a:moveTo>
                      <a:pt x="12" y="1211"/>
                    </a:moveTo>
                    <a:lnTo>
                      <a:pt x="6" y="1206"/>
                    </a:lnTo>
                    <a:lnTo>
                      <a:pt x="248" y="1206"/>
                    </a:lnTo>
                    <a:lnTo>
                      <a:pt x="242" y="1211"/>
                    </a:lnTo>
                    <a:lnTo>
                      <a:pt x="242" y="5"/>
                    </a:lnTo>
                    <a:lnTo>
                      <a:pt x="248" y="11"/>
                    </a:lnTo>
                    <a:lnTo>
                      <a:pt x="6" y="11"/>
                    </a:lnTo>
                    <a:lnTo>
                      <a:pt x="12" y="5"/>
                    </a:lnTo>
                    <a:lnTo>
                      <a:pt x="12" y="1211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8" name="Rectangle 12"/>
              <p:cNvSpPr>
                <a:spLocks noChangeArrowheads="1"/>
              </p:cNvSpPr>
              <p:nvPr/>
            </p:nvSpPr>
            <p:spPr bwMode="auto">
              <a:xfrm>
                <a:off x="1777115" y="3271838"/>
                <a:ext cx="176400" cy="11890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9" name="Freeform 13"/>
              <p:cNvSpPr>
                <a:spLocks noEditPoints="1"/>
              </p:cNvSpPr>
              <p:nvPr/>
            </p:nvSpPr>
            <p:spPr bwMode="auto">
              <a:xfrm>
                <a:off x="1777115" y="3262313"/>
                <a:ext cx="176400" cy="1198563"/>
              </a:xfrm>
              <a:custGeom>
                <a:avLst/>
                <a:gdLst>
                  <a:gd name="T0" fmla="*/ 0 w 256"/>
                  <a:gd name="T1" fmla="*/ 6 h 1509"/>
                  <a:gd name="T2" fmla="*/ 0 w 256"/>
                  <a:gd name="T3" fmla="*/ 0 h 1509"/>
                  <a:gd name="T4" fmla="*/ 6 w 256"/>
                  <a:gd name="T5" fmla="*/ 0 h 1509"/>
                  <a:gd name="T6" fmla="*/ 250 w 256"/>
                  <a:gd name="T7" fmla="*/ 0 h 1509"/>
                  <a:gd name="T8" fmla="*/ 254 w 256"/>
                  <a:gd name="T9" fmla="*/ 0 h 1509"/>
                  <a:gd name="T10" fmla="*/ 256 w 256"/>
                  <a:gd name="T11" fmla="*/ 6 h 1509"/>
                  <a:gd name="T12" fmla="*/ 256 w 256"/>
                  <a:gd name="T13" fmla="*/ 1503 h 1509"/>
                  <a:gd name="T14" fmla="*/ 254 w 256"/>
                  <a:gd name="T15" fmla="*/ 1507 h 1509"/>
                  <a:gd name="T16" fmla="*/ 250 w 256"/>
                  <a:gd name="T17" fmla="*/ 1509 h 1509"/>
                  <a:gd name="T18" fmla="*/ 6 w 256"/>
                  <a:gd name="T19" fmla="*/ 1509 h 1509"/>
                  <a:gd name="T20" fmla="*/ 0 w 256"/>
                  <a:gd name="T21" fmla="*/ 1507 h 1509"/>
                  <a:gd name="T22" fmla="*/ 0 w 256"/>
                  <a:gd name="T23" fmla="*/ 1503 h 1509"/>
                  <a:gd name="T24" fmla="*/ 0 w 256"/>
                  <a:gd name="T25" fmla="*/ 6 h 1509"/>
                  <a:gd name="T26" fmla="*/ 12 w 256"/>
                  <a:gd name="T27" fmla="*/ 1503 h 1509"/>
                  <a:gd name="T28" fmla="*/ 6 w 256"/>
                  <a:gd name="T29" fmla="*/ 1498 h 1509"/>
                  <a:gd name="T30" fmla="*/ 250 w 256"/>
                  <a:gd name="T31" fmla="*/ 1498 h 1509"/>
                  <a:gd name="T32" fmla="*/ 244 w 256"/>
                  <a:gd name="T33" fmla="*/ 1503 h 1509"/>
                  <a:gd name="T34" fmla="*/ 244 w 256"/>
                  <a:gd name="T35" fmla="*/ 6 h 1509"/>
                  <a:gd name="T36" fmla="*/ 250 w 256"/>
                  <a:gd name="T37" fmla="*/ 11 h 1509"/>
                  <a:gd name="T38" fmla="*/ 6 w 256"/>
                  <a:gd name="T39" fmla="*/ 11 h 1509"/>
                  <a:gd name="T40" fmla="*/ 12 w 256"/>
                  <a:gd name="T41" fmla="*/ 6 h 1509"/>
                  <a:gd name="T42" fmla="*/ 12 w 256"/>
                  <a:gd name="T43" fmla="*/ 1503 h 1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1509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50" y="0"/>
                    </a:lnTo>
                    <a:lnTo>
                      <a:pt x="254" y="0"/>
                    </a:lnTo>
                    <a:lnTo>
                      <a:pt x="256" y="6"/>
                    </a:lnTo>
                    <a:lnTo>
                      <a:pt x="256" y="1503"/>
                    </a:lnTo>
                    <a:lnTo>
                      <a:pt x="254" y="1507"/>
                    </a:lnTo>
                    <a:lnTo>
                      <a:pt x="250" y="1509"/>
                    </a:lnTo>
                    <a:lnTo>
                      <a:pt x="6" y="1509"/>
                    </a:lnTo>
                    <a:lnTo>
                      <a:pt x="0" y="1507"/>
                    </a:lnTo>
                    <a:lnTo>
                      <a:pt x="0" y="1503"/>
                    </a:lnTo>
                    <a:lnTo>
                      <a:pt x="0" y="6"/>
                    </a:lnTo>
                    <a:close/>
                    <a:moveTo>
                      <a:pt x="12" y="1503"/>
                    </a:moveTo>
                    <a:lnTo>
                      <a:pt x="6" y="1498"/>
                    </a:lnTo>
                    <a:lnTo>
                      <a:pt x="250" y="1498"/>
                    </a:lnTo>
                    <a:lnTo>
                      <a:pt x="244" y="1503"/>
                    </a:lnTo>
                    <a:lnTo>
                      <a:pt x="244" y="6"/>
                    </a:lnTo>
                    <a:lnTo>
                      <a:pt x="250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150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0" name="Freeform 14"/>
              <p:cNvSpPr>
                <a:spLocks noEditPoints="1"/>
              </p:cNvSpPr>
              <p:nvPr/>
            </p:nvSpPr>
            <p:spPr bwMode="auto">
              <a:xfrm>
                <a:off x="1151991" y="3144838"/>
                <a:ext cx="55563" cy="298450"/>
              </a:xfrm>
              <a:custGeom>
                <a:avLst/>
                <a:gdLst>
                  <a:gd name="T0" fmla="*/ 29 w 72"/>
                  <a:gd name="T1" fmla="*/ 371 h 376"/>
                  <a:gd name="T2" fmla="*/ 29 w 72"/>
                  <a:gd name="T3" fmla="*/ 188 h 376"/>
                  <a:gd name="T4" fmla="*/ 29 w 72"/>
                  <a:gd name="T5" fmla="*/ 6 h 376"/>
                  <a:gd name="T6" fmla="*/ 41 w 72"/>
                  <a:gd name="T7" fmla="*/ 6 h 376"/>
                  <a:gd name="T8" fmla="*/ 41 w 72"/>
                  <a:gd name="T9" fmla="*/ 188 h 376"/>
                  <a:gd name="T10" fmla="*/ 41 w 72"/>
                  <a:gd name="T11" fmla="*/ 371 h 376"/>
                  <a:gd name="T12" fmla="*/ 29 w 72"/>
                  <a:gd name="T13" fmla="*/ 371 h 376"/>
                  <a:gd name="T14" fmla="*/ 0 w 72"/>
                  <a:gd name="T15" fmla="*/ 365 h 376"/>
                  <a:gd name="T16" fmla="*/ 72 w 72"/>
                  <a:gd name="T17" fmla="*/ 365 h 376"/>
                  <a:gd name="T18" fmla="*/ 72 w 72"/>
                  <a:gd name="T19" fmla="*/ 376 h 376"/>
                  <a:gd name="T20" fmla="*/ 0 w 72"/>
                  <a:gd name="T21" fmla="*/ 376 h 376"/>
                  <a:gd name="T22" fmla="*/ 0 w 72"/>
                  <a:gd name="T23" fmla="*/ 365 h 376"/>
                  <a:gd name="T24" fmla="*/ 0 w 72"/>
                  <a:gd name="T25" fmla="*/ 0 h 376"/>
                  <a:gd name="T26" fmla="*/ 72 w 72"/>
                  <a:gd name="T27" fmla="*/ 0 h 376"/>
                  <a:gd name="T28" fmla="*/ 72 w 72"/>
                  <a:gd name="T29" fmla="*/ 12 h 376"/>
                  <a:gd name="T30" fmla="*/ 0 w 72"/>
                  <a:gd name="T31" fmla="*/ 12 h 376"/>
                  <a:gd name="T32" fmla="*/ 0 w 72"/>
                  <a:gd name="T33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376">
                    <a:moveTo>
                      <a:pt x="29" y="371"/>
                    </a:moveTo>
                    <a:lnTo>
                      <a:pt x="29" y="188"/>
                    </a:lnTo>
                    <a:lnTo>
                      <a:pt x="29" y="6"/>
                    </a:lnTo>
                    <a:lnTo>
                      <a:pt x="41" y="6"/>
                    </a:lnTo>
                    <a:lnTo>
                      <a:pt x="41" y="188"/>
                    </a:lnTo>
                    <a:lnTo>
                      <a:pt x="41" y="371"/>
                    </a:lnTo>
                    <a:lnTo>
                      <a:pt x="29" y="371"/>
                    </a:lnTo>
                    <a:close/>
                    <a:moveTo>
                      <a:pt x="0" y="365"/>
                    </a:moveTo>
                    <a:lnTo>
                      <a:pt x="72" y="365"/>
                    </a:lnTo>
                    <a:lnTo>
                      <a:pt x="72" y="376"/>
                    </a:lnTo>
                    <a:lnTo>
                      <a:pt x="0" y="376"/>
                    </a:lnTo>
                    <a:lnTo>
                      <a:pt x="0" y="365"/>
                    </a:lnTo>
                    <a:close/>
                    <a:moveTo>
                      <a:pt x="0" y="0"/>
                    </a:moveTo>
                    <a:lnTo>
                      <a:pt x="72" y="0"/>
                    </a:lnTo>
                    <a:lnTo>
                      <a:pt x="72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1" name="Freeform 15"/>
              <p:cNvSpPr>
                <a:spLocks noEditPoints="1"/>
              </p:cNvSpPr>
              <p:nvPr/>
            </p:nvSpPr>
            <p:spPr bwMode="auto">
              <a:xfrm>
                <a:off x="1550635" y="3415738"/>
                <a:ext cx="57150" cy="198438"/>
              </a:xfrm>
              <a:custGeom>
                <a:avLst/>
                <a:gdLst>
                  <a:gd name="T0" fmla="*/ 29 w 71"/>
                  <a:gd name="T1" fmla="*/ 244 h 249"/>
                  <a:gd name="T2" fmla="*/ 29 w 71"/>
                  <a:gd name="T3" fmla="*/ 124 h 249"/>
                  <a:gd name="T4" fmla="*/ 29 w 71"/>
                  <a:gd name="T5" fmla="*/ 5 h 249"/>
                  <a:gd name="T6" fmla="*/ 41 w 71"/>
                  <a:gd name="T7" fmla="*/ 5 h 249"/>
                  <a:gd name="T8" fmla="*/ 41 w 71"/>
                  <a:gd name="T9" fmla="*/ 124 h 249"/>
                  <a:gd name="T10" fmla="*/ 41 w 71"/>
                  <a:gd name="T11" fmla="*/ 244 h 249"/>
                  <a:gd name="T12" fmla="*/ 29 w 71"/>
                  <a:gd name="T13" fmla="*/ 244 h 249"/>
                  <a:gd name="T14" fmla="*/ 0 w 71"/>
                  <a:gd name="T15" fmla="*/ 238 h 249"/>
                  <a:gd name="T16" fmla="*/ 71 w 71"/>
                  <a:gd name="T17" fmla="*/ 238 h 249"/>
                  <a:gd name="T18" fmla="*/ 71 w 71"/>
                  <a:gd name="T19" fmla="*/ 249 h 249"/>
                  <a:gd name="T20" fmla="*/ 0 w 71"/>
                  <a:gd name="T21" fmla="*/ 249 h 249"/>
                  <a:gd name="T22" fmla="*/ 0 w 71"/>
                  <a:gd name="T23" fmla="*/ 238 h 249"/>
                  <a:gd name="T24" fmla="*/ 0 w 71"/>
                  <a:gd name="T25" fmla="*/ 0 h 249"/>
                  <a:gd name="T26" fmla="*/ 71 w 71"/>
                  <a:gd name="T27" fmla="*/ 0 h 249"/>
                  <a:gd name="T28" fmla="*/ 71 w 71"/>
                  <a:gd name="T29" fmla="*/ 11 h 249"/>
                  <a:gd name="T30" fmla="*/ 0 w 71"/>
                  <a:gd name="T31" fmla="*/ 11 h 249"/>
                  <a:gd name="T32" fmla="*/ 0 w 71"/>
                  <a:gd name="T3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249">
                    <a:moveTo>
                      <a:pt x="29" y="244"/>
                    </a:moveTo>
                    <a:lnTo>
                      <a:pt x="29" y="124"/>
                    </a:lnTo>
                    <a:lnTo>
                      <a:pt x="29" y="5"/>
                    </a:lnTo>
                    <a:lnTo>
                      <a:pt x="41" y="5"/>
                    </a:lnTo>
                    <a:lnTo>
                      <a:pt x="41" y="124"/>
                    </a:lnTo>
                    <a:lnTo>
                      <a:pt x="41" y="244"/>
                    </a:lnTo>
                    <a:lnTo>
                      <a:pt x="29" y="244"/>
                    </a:lnTo>
                    <a:close/>
                    <a:moveTo>
                      <a:pt x="0" y="238"/>
                    </a:moveTo>
                    <a:lnTo>
                      <a:pt x="71" y="238"/>
                    </a:lnTo>
                    <a:lnTo>
                      <a:pt x="71" y="249"/>
                    </a:lnTo>
                    <a:lnTo>
                      <a:pt x="0" y="249"/>
                    </a:lnTo>
                    <a:lnTo>
                      <a:pt x="0" y="238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2" name="Freeform 16"/>
              <p:cNvSpPr>
                <a:spLocks noEditPoints="1"/>
              </p:cNvSpPr>
              <p:nvPr/>
            </p:nvSpPr>
            <p:spPr bwMode="auto">
              <a:xfrm>
                <a:off x="1829158" y="3159356"/>
                <a:ext cx="55563" cy="217488"/>
              </a:xfrm>
              <a:custGeom>
                <a:avLst/>
                <a:gdLst>
                  <a:gd name="T0" fmla="*/ 31 w 71"/>
                  <a:gd name="T1" fmla="*/ 269 h 275"/>
                  <a:gd name="T2" fmla="*/ 31 w 71"/>
                  <a:gd name="T3" fmla="*/ 137 h 275"/>
                  <a:gd name="T4" fmla="*/ 31 w 71"/>
                  <a:gd name="T5" fmla="*/ 6 h 275"/>
                  <a:gd name="T6" fmla="*/ 43 w 71"/>
                  <a:gd name="T7" fmla="*/ 6 h 275"/>
                  <a:gd name="T8" fmla="*/ 43 w 71"/>
                  <a:gd name="T9" fmla="*/ 137 h 275"/>
                  <a:gd name="T10" fmla="*/ 43 w 71"/>
                  <a:gd name="T11" fmla="*/ 269 h 275"/>
                  <a:gd name="T12" fmla="*/ 31 w 71"/>
                  <a:gd name="T13" fmla="*/ 269 h 275"/>
                  <a:gd name="T14" fmla="*/ 0 w 71"/>
                  <a:gd name="T15" fmla="*/ 263 h 275"/>
                  <a:gd name="T16" fmla="*/ 71 w 71"/>
                  <a:gd name="T17" fmla="*/ 263 h 275"/>
                  <a:gd name="T18" fmla="*/ 71 w 71"/>
                  <a:gd name="T19" fmla="*/ 275 h 275"/>
                  <a:gd name="T20" fmla="*/ 0 w 71"/>
                  <a:gd name="T21" fmla="*/ 275 h 275"/>
                  <a:gd name="T22" fmla="*/ 0 w 71"/>
                  <a:gd name="T23" fmla="*/ 263 h 275"/>
                  <a:gd name="T24" fmla="*/ 0 w 71"/>
                  <a:gd name="T25" fmla="*/ 0 h 275"/>
                  <a:gd name="T26" fmla="*/ 71 w 71"/>
                  <a:gd name="T27" fmla="*/ 0 h 275"/>
                  <a:gd name="T28" fmla="*/ 71 w 71"/>
                  <a:gd name="T29" fmla="*/ 12 h 275"/>
                  <a:gd name="T30" fmla="*/ 0 w 71"/>
                  <a:gd name="T31" fmla="*/ 12 h 275"/>
                  <a:gd name="T32" fmla="*/ 0 w 71"/>
                  <a:gd name="T33" fmla="*/ 0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275">
                    <a:moveTo>
                      <a:pt x="31" y="269"/>
                    </a:moveTo>
                    <a:lnTo>
                      <a:pt x="31" y="137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137"/>
                    </a:lnTo>
                    <a:lnTo>
                      <a:pt x="43" y="269"/>
                    </a:lnTo>
                    <a:lnTo>
                      <a:pt x="31" y="269"/>
                    </a:lnTo>
                    <a:close/>
                    <a:moveTo>
                      <a:pt x="0" y="263"/>
                    </a:moveTo>
                    <a:lnTo>
                      <a:pt x="71" y="263"/>
                    </a:lnTo>
                    <a:lnTo>
                      <a:pt x="71" y="275"/>
                    </a:lnTo>
                    <a:lnTo>
                      <a:pt x="0" y="275"/>
                    </a:lnTo>
                    <a:lnTo>
                      <a:pt x="0" y="263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3" name="Rectangle 17"/>
              <p:cNvSpPr>
                <a:spLocks noChangeArrowheads="1"/>
              </p:cNvSpPr>
              <p:nvPr/>
            </p:nvSpPr>
            <p:spPr bwMode="auto">
              <a:xfrm>
                <a:off x="963613" y="3052763"/>
                <a:ext cx="9525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4" name="Freeform 18"/>
              <p:cNvSpPr>
                <a:spLocks noEditPoints="1"/>
              </p:cNvSpPr>
              <p:nvPr/>
            </p:nvSpPr>
            <p:spPr bwMode="auto">
              <a:xfrm>
                <a:off x="968375" y="3048000"/>
                <a:ext cx="39688" cy="1417638"/>
              </a:xfrm>
              <a:custGeom>
                <a:avLst/>
                <a:gdLst>
                  <a:gd name="T0" fmla="*/ 0 w 49"/>
                  <a:gd name="T1" fmla="*/ 1775 h 1786"/>
                  <a:gd name="T2" fmla="*/ 49 w 49"/>
                  <a:gd name="T3" fmla="*/ 1775 h 1786"/>
                  <a:gd name="T4" fmla="*/ 49 w 49"/>
                  <a:gd name="T5" fmla="*/ 1786 h 1786"/>
                  <a:gd name="T6" fmla="*/ 0 w 49"/>
                  <a:gd name="T7" fmla="*/ 1786 h 1786"/>
                  <a:gd name="T8" fmla="*/ 0 w 49"/>
                  <a:gd name="T9" fmla="*/ 1775 h 1786"/>
                  <a:gd name="T10" fmla="*/ 0 w 49"/>
                  <a:gd name="T11" fmla="*/ 1479 h 1786"/>
                  <a:gd name="T12" fmla="*/ 49 w 49"/>
                  <a:gd name="T13" fmla="*/ 1479 h 1786"/>
                  <a:gd name="T14" fmla="*/ 49 w 49"/>
                  <a:gd name="T15" fmla="*/ 1490 h 1786"/>
                  <a:gd name="T16" fmla="*/ 0 w 49"/>
                  <a:gd name="T17" fmla="*/ 1490 h 1786"/>
                  <a:gd name="T18" fmla="*/ 0 w 49"/>
                  <a:gd name="T19" fmla="*/ 1479 h 1786"/>
                  <a:gd name="T20" fmla="*/ 0 w 49"/>
                  <a:gd name="T21" fmla="*/ 1183 h 1786"/>
                  <a:gd name="T22" fmla="*/ 49 w 49"/>
                  <a:gd name="T23" fmla="*/ 1183 h 1786"/>
                  <a:gd name="T24" fmla="*/ 49 w 49"/>
                  <a:gd name="T25" fmla="*/ 1195 h 1786"/>
                  <a:gd name="T26" fmla="*/ 0 w 49"/>
                  <a:gd name="T27" fmla="*/ 1195 h 1786"/>
                  <a:gd name="T28" fmla="*/ 0 w 49"/>
                  <a:gd name="T29" fmla="*/ 1183 h 1786"/>
                  <a:gd name="T30" fmla="*/ 0 w 49"/>
                  <a:gd name="T31" fmla="*/ 887 h 1786"/>
                  <a:gd name="T32" fmla="*/ 49 w 49"/>
                  <a:gd name="T33" fmla="*/ 887 h 1786"/>
                  <a:gd name="T34" fmla="*/ 49 w 49"/>
                  <a:gd name="T35" fmla="*/ 899 h 1786"/>
                  <a:gd name="T36" fmla="*/ 0 w 49"/>
                  <a:gd name="T37" fmla="*/ 899 h 1786"/>
                  <a:gd name="T38" fmla="*/ 0 w 49"/>
                  <a:gd name="T39" fmla="*/ 887 h 1786"/>
                  <a:gd name="T40" fmla="*/ 0 w 49"/>
                  <a:gd name="T41" fmla="*/ 592 h 1786"/>
                  <a:gd name="T42" fmla="*/ 49 w 49"/>
                  <a:gd name="T43" fmla="*/ 592 h 1786"/>
                  <a:gd name="T44" fmla="*/ 49 w 49"/>
                  <a:gd name="T45" fmla="*/ 603 h 1786"/>
                  <a:gd name="T46" fmla="*/ 0 w 49"/>
                  <a:gd name="T47" fmla="*/ 603 h 1786"/>
                  <a:gd name="T48" fmla="*/ 0 w 49"/>
                  <a:gd name="T49" fmla="*/ 592 h 1786"/>
                  <a:gd name="T50" fmla="*/ 0 w 49"/>
                  <a:gd name="T51" fmla="*/ 296 h 1786"/>
                  <a:gd name="T52" fmla="*/ 49 w 49"/>
                  <a:gd name="T53" fmla="*/ 296 h 1786"/>
                  <a:gd name="T54" fmla="*/ 49 w 49"/>
                  <a:gd name="T55" fmla="*/ 308 h 1786"/>
                  <a:gd name="T56" fmla="*/ 0 w 49"/>
                  <a:gd name="T57" fmla="*/ 308 h 1786"/>
                  <a:gd name="T58" fmla="*/ 0 w 49"/>
                  <a:gd name="T59" fmla="*/ 296 h 1786"/>
                  <a:gd name="T60" fmla="*/ 0 w 49"/>
                  <a:gd name="T61" fmla="*/ 0 h 1786"/>
                  <a:gd name="T62" fmla="*/ 49 w 49"/>
                  <a:gd name="T63" fmla="*/ 0 h 1786"/>
                  <a:gd name="T64" fmla="*/ 49 w 49"/>
                  <a:gd name="T65" fmla="*/ 12 h 1786"/>
                  <a:gd name="T66" fmla="*/ 0 w 49"/>
                  <a:gd name="T67" fmla="*/ 12 h 1786"/>
                  <a:gd name="T68" fmla="*/ 0 w 49"/>
                  <a:gd name="T69" fmla="*/ 0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" h="1786">
                    <a:moveTo>
                      <a:pt x="0" y="1775"/>
                    </a:moveTo>
                    <a:lnTo>
                      <a:pt x="49" y="1775"/>
                    </a:lnTo>
                    <a:lnTo>
                      <a:pt x="49" y="1786"/>
                    </a:lnTo>
                    <a:lnTo>
                      <a:pt x="0" y="1786"/>
                    </a:lnTo>
                    <a:lnTo>
                      <a:pt x="0" y="1775"/>
                    </a:lnTo>
                    <a:close/>
                    <a:moveTo>
                      <a:pt x="0" y="1479"/>
                    </a:moveTo>
                    <a:lnTo>
                      <a:pt x="49" y="1479"/>
                    </a:lnTo>
                    <a:lnTo>
                      <a:pt x="49" y="1490"/>
                    </a:lnTo>
                    <a:lnTo>
                      <a:pt x="0" y="1490"/>
                    </a:lnTo>
                    <a:lnTo>
                      <a:pt x="0" y="1479"/>
                    </a:lnTo>
                    <a:close/>
                    <a:moveTo>
                      <a:pt x="0" y="1183"/>
                    </a:moveTo>
                    <a:lnTo>
                      <a:pt x="49" y="1183"/>
                    </a:lnTo>
                    <a:lnTo>
                      <a:pt x="49" y="1195"/>
                    </a:lnTo>
                    <a:lnTo>
                      <a:pt x="0" y="1195"/>
                    </a:lnTo>
                    <a:lnTo>
                      <a:pt x="0" y="1183"/>
                    </a:lnTo>
                    <a:close/>
                    <a:moveTo>
                      <a:pt x="0" y="887"/>
                    </a:moveTo>
                    <a:lnTo>
                      <a:pt x="49" y="887"/>
                    </a:lnTo>
                    <a:lnTo>
                      <a:pt x="49" y="899"/>
                    </a:lnTo>
                    <a:lnTo>
                      <a:pt x="0" y="899"/>
                    </a:lnTo>
                    <a:lnTo>
                      <a:pt x="0" y="887"/>
                    </a:lnTo>
                    <a:close/>
                    <a:moveTo>
                      <a:pt x="0" y="592"/>
                    </a:moveTo>
                    <a:lnTo>
                      <a:pt x="49" y="592"/>
                    </a:lnTo>
                    <a:lnTo>
                      <a:pt x="49" y="603"/>
                    </a:lnTo>
                    <a:lnTo>
                      <a:pt x="0" y="603"/>
                    </a:lnTo>
                    <a:lnTo>
                      <a:pt x="0" y="592"/>
                    </a:lnTo>
                    <a:close/>
                    <a:moveTo>
                      <a:pt x="0" y="296"/>
                    </a:moveTo>
                    <a:lnTo>
                      <a:pt x="49" y="296"/>
                    </a:lnTo>
                    <a:lnTo>
                      <a:pt x="49" y="308"/>
                    </a:lnTo>
                    <a:lnTo>
                      <a:pt x="0" y="308"/>
                    </a:lnTo>
                    <a:lnTo>
                      <a:pt x="0" y="296"/>
                    </a:lnTo>
                    <a:close/>
                    <a:moveTo>
                      <a:pt x="0" y="0"/>
                    </a:moveTo>
                    <a:lnTo>
                      <a:pt x="49" y="0"/>
                    </a:lnTo>
                    <a:lnTo>
                      <a:pt x="49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5" name="Rectangle 19"/>
              <p:cNvSpPr>
                <a:spLocks noChangeArrowheads="1"/>
              </p:cNvSpPr>
              <p:nvPr/>
            </p:nvSpPr>
            <p:spPr bwMode="auto">
              <a:xfrm>
                <a:off x="968375" y="4456113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6" name="Rectangle 22"/>
              <p:cNvSpPr>
                <a:spLocks noChangeArrowheads="1"/>
              </p:cNvSpPr>
              <p:nvPr/>
            </p:nvSpPr>
            <p:spPr bwMode="auto">
              <a:xfrm>
                <a:off x="887636" y="43767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47" name="Rectangle 23"/>
              <p:cNvSpPr>
                <a:spLocks noChangeArrowheads="1"/>
              </p:cNvSpPr>
              <p:nvPr/>
            </p:nvSpPr>
            <p:spPr bwMode="auto">
              <a:xfrm>
                <a:off x="887636" y="414178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48" name="Rectangle 24"/>
              <p:cNvSpPr>
                <a:spLocks noChangeArrowheads="1"/>
              </p:cNvSpPr>
              <p:nvPr/>
            </p:nvSpPr>
            <p:spPr bwMode="auto">
              <a:xfrm>
                <a:off x="887636" y="39068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49" name="Rectangle 25"/>
              <p:cNvSpPr>
                <a:spLocks noChangeArrowheads="1"/>
              </p:cNvSpPr>
              <p:nvPr/>
            </p:nvSpPr>
            <p:spPr bwMode="auto">
              <a:xfrm>
                <a:off x="887636" y="367188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6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50" name="Rectangle 26"/>
              <p:cNvSpPr>
                <a:spLocks noChangeArrowheads="1"/>
              </p:cNvSpPr>
              <p:nvPr/>
            </p:nvSpPr>
            <p:spPr bwMode="auto">
              <a:xfrm>
                <a:off x="887636" y="343693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8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51" name="Rectangle 27"/>
              <p:cNvSpPr>
                <a:spLocks noChangeArrowheads="1"/>
              </p:cNvSpPr>
              <p:nvPr/>
            </p:nvSpPr>
            <p:spPr bwMode="auto">
              <a:xfrm>
                <a:off x="840143" y="3206996"/>
                <a:ext cx="89767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52" name="Rectangle 28"/>
              <p:cNvSpPr>
                <a:spLocks noChangeArrowheads="1"/>
              </p:cNvSpPr>
              <p:nvPr/>
            </p:nvSpPr>
            <p:spPr bwMode="auto">
              <a:xfrm>
                <a:off x="840143" y="2973633"/>
                <a:ext cx="89767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12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53" name="Rectangle 35"/>
              <p:cNvSpPr>
                <a:spLocks noChangeArrowheads="1"/>
              </p:cNvSpPr>
              <p:nvPr/>
            </p:nvSpPr>
            <p:spPr bwMode="auto">
              <a:xfrm>
                <a:off x="1038574" y="2833983"/>
                <a:ext cx="33021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</a:t>
                </a:r>
                <a:r>
                  <a:rPr kumimoji="1" lang="en-US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od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1</a:t>
                </a:r>
                <a:endParaRPr kumimoji="1" lang="ja-JP" altLang="ja-JP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33" name="直線コネクタ 332"/>
            <p:cNvCxnSpPr/>
            <p:nvPr/>
          </p:nvCxnSpPr>
          <p:spPr>
            <a:xfrm>
              <a:off x="1045638" y="4034060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4" name="グループ化 353"/>
          <p:cNvGrpSpPr/>
          <p:nvPr/>
        </p:nvGrpSpPr>
        <p:grpSpPr>
          <a:xfrm>
            <a:off x="2752692" y="2729234"/>
            <a:ext cx="1085303" cy="1126759"/>
            <a:chOff x="1958874" y="3811430"/>
            <a:chExt cx="1261359" cy="1649564"/>
          </a:xfrm>
        </p:grpSpPr>
        <p:grpSp>
          <p:nvGrpSpPr>
            <p:cNvPr id="355" name="グループ化 354"/>
            <p:cNvGrpSpPr/>
            <p:nvPr/>
          </p:nvGrpSpPr>
          <p:grpSpPr>
            <a:xfrm>
              <a:off x="1958874" y="3811430"/>
              <a:ext cx="1261359" cy="1649564"/>
              <a:chOff x="2956079" y="2828432"/>
              <a:chExt cx="1261359" cy="1649564"/>
            </a:xfrm>
          </p:grpSpPr>
          <p:sp>
            <p:nvSpPr>
              <p:cNvPr id="357" name="Rectangle 39"/>
              <p:cNvSpPr>
                <a:spLocks noChangeArrowheads="1"/>
              </p:cNvSpPr>
              <p:nvPr/>
            </p:nvSpPr>
            <p:spPr bwMode="auto">
              <a:xfrm>
                <a:off x="3200400" y="3441700"/>
                <a:ext cx="176400" cy="10080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8" name="Freeform 40"/>
              <p:cNvSpPr>
                <a:spLocks noEditPoints="1"/>
              </p:cNvSpPr>
              <p:nvPr/>
            </p:nvSpPr>
            <p:spPr bwMode="auto">
              <a:xfrm>
                <a:off x="3268663" y="3436938"/>
                <a:ext cx="176400" cy="1017588"/>
              </a:xfrm>
              <a:custGeom>
                <a:avLst/>
                <a:gdLst>
                  <a:gd name="T0" fmla="*/ 0 w 271"/>
                  <a:gd name="T1" fmla="*/ 6 h 1281"/>
                  <a:gd name="T2" fmla="*/ 0 w 271"/>
                  <a:gd name="T3" fmla="*/ 0 h 1281"/>
                  <a:gd name="T4" fmla="*/ 6 w 271"/>
                  <a:gd name="T5" fmla="*/ 0 h 1281"/>
                  <a:gd name="T6" fmla="*/ 265 w 271"/>
                  <a:gd name="T7" fmla="*/ 0 h 1281"/>
                  <a:gd name="T8" fmla="*/ 269 w 271"/>
                  <a:gd name="T9" fmla="*/ 0 h 1281"/>
                  <a:gd name="T10" fmla="*/ 271 w 271"/>
                  <a:gd name="T11" fmla="*/ 6 h 1281"/>
                  <a:gd name="T12" fmla="*/ 271 w 271"/>
                  <a:gd name="T13" fmla="*/ 1275 h 1281"/>
                  <a:gd name="T14" fmla="*/ 269 w 271"/>
                  <a:gd name="T15" fmla="*/ 1279 h 1281"/>
                  <a:gd name="T16" fmla="*/ 265 w 271"/>
                  <a:gd name="T17" fmla="*/ 1281 h 1281"/>
                  <a:gd name="T18" fmla="*/ 6 w 271"/>
                  <a:gd name="T19" fmla="*/ 1281 h 1281"/>
                  <a:gd name="T20" fmla="*/ 0 w 271"/>
                  <a:gd name="T21" fmla="*/ 1279 h 1281"/>
                  <a:gd name="T22" fmla="*/ 0 w 271"/>
                  <a:gd name="T23" fmla="*/ 1275 h 1281"/>
                  <a:gd name="T24" fmla="*/ 0 w 271"/>
                  <a:gd name="T25" fmla="*/ 6 h 1281"/>
                  <a:gd name="T26" fmla="*/ 12 w 271"/>
                  <a:gd name="T27" fmla="*/ 1275 h 1281"/>
                  <a:gd name="T28" fmla="*/ 6 w 271"/>
                  <a:gd name="T29" fmla="*/ 1269 h 1281"/>
                  <a:gd name="T30" fmla="*/ 265 w 271"/>
                  <a:gd name="T31" fmla="*/ 1269 h 1281"/>
                  <a:gd name="T32" fmla="*/ 260 w 271"/>
                  <a:gd name="T33" fmla="*/ 1275 h 1281"/>
                  <a:gd name="T34" fmla="*/ 260 w 271"/>
                  <a:gd name="T35" fmla="*/ 6 h 1281"/>
                  <a:gd name="T36" fmla="*/ 265 w 271"/>
                  <a:gd name="T37" fmla="*/ 11 h 1281"/>
                  <a:gd name="T38" fmla="*/ 6 w 271"/>
                  <a:gd name="T39" fmla="*/ 11 h 1281"/>
                  <a:gd name="T40" fmla="*/ 12 w 271"/>
                  <a:gd name="T41" fmla="*/ 6 h 1281"/>
                  <a:gd name="T42" fmla="*/ 12 w 271"/>
                  <a:gd name="T43" fmla="*/ 1275 h 1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281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1275"/>
                    </a:lnTo>
                    <a:lnTo>
                      <a:pt x="269" y="1279"/>
                    </a:lnTo>
                    <a:lnTo>
                      <a:pt x="265" y="1281"/>
                    </a:lnTo>
                    <a:lnTo>
                      <a:pt x="6" y="1281"/>
                    </a:lnTo>
                    <a:lnTo>
                      <a:pt x="0" y="1279"/>
                    </a:lnTo>
                    <a:lnTo>
                      <a:pt x="0" y="1275"/>
                    </a:lnTo>
                    <a:lnTo>
                      <a:pt x="0" y="6"/>
                    </a:lnTo>
                    <a:close/>
                    <a:moveTo>
                      <a:pt x="12" y="1275"/>
                    </a:moveTo>
                    <a:lnTo>
                      <a:pt x="6" y="1269"/>
                    </a:lnTo>
                    <a:lnTo>
                      <a:pt x="265" y="1269"/>
                    </a:lnTo>
                    <a:lnTo>
                      <a:pt x="260" y="1275"/>
                    </a:lnTo>
                    <a:lnTo>
                      <a:pt x="260" y="6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1275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9" name="Rectangle 41"/>
              <p:cNvSpPr>
                <a:spLocks noChangeArrowheads="1"/>
              </p:cNvSpPr>
              <p:nvPr/>
            </p:nvSpPr>
            <p:spPr bwMode="auto">
              <a:xfrm>
                <a:off x="3658728" y="3376613"/>
                <a:ext cx="176400" cy="107315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0" name="Freeform 42"/>
              <p:cNvSpPr>
                <a:spLocks noEditPoints="1"/>
              </p:cNvSpPr>
              <p:nvPr/>
            </p:nvSpPr>
            <p:spPr bwMode="auto">
              <a:xfrm>
                <a:off x="3658728" y="3371850"/>
                <a:ext cx="176400" cy="1082675"/>
              </a:xfrm>
              <a:custGeom>
                <a:avLst/>
                <a:gdLst>
                  <a:gd name="T0" fmla="*/ 0 w 271"/>
                  <a:gd name="T1" fmla="*/ 6 h 1364"/>
                  <a:gd name="T2" fmla="*/ 0 w 271"/>
                  <a:gd name="T3" fmla="*/ 0 h 1364"/>
                  <a:gd name="T4" fmla="*/ 6 w 271"/>
                  <a:gd name="T5" fmla="*/ 0 h 1364"/>
                  <a:gd name="T6" fmla="*/ 265 w 271"/>
                  <a:gd name="T7" fmla="*/ 0 h 1364"/>
                  <a:gd name="T8" fmla="*/ 269 w 271"/>
                  <a:gd name="T9" fmla="*/ 0 h 1364"/>
                  <a:gd name="T10" fmla="*/ 271 w 271"/>
                  <a:gd name="T11" fmla="*/ 6 h 1364"/>
                  <a:gd name="T12" fmla="*/ 271 w 271"/>
                  <a:gd name="T13" fmla="*/ 1358 h 1364"/>
                  <a:gd name="T14" fmla="*/ 269 w 271"/>
                  <a:gd name="T15" fmla="*/ 1362 h 1364"/>
                  <a:gd name="T16" fmla="*/ 265 w 271"/>
                  <a:gd name="T17" fmla="*/ 1364 h 1364"/>
                  <a:gd name="T18" fmla="*/ 6 w 271"/>
                  <a:gd name="T19" fmla="*/ 1364 h 1364"/>
                  <a:gd name="T20" fmla="*/ 0 w 271"/>
                  <a:gd name="T21" fmla="*/ 1362 h 1364"/>
                  <a:gd name="T22" fmla="*/ 0 w 271"/>
                  <a:gd name="T23" fmla="*/ 1358 h 1364"/>
                  <a:gd name="T24" fmla="*/ 0 w 271"/>
                  <a:gd name="T25" fmla="*/ 6 h 1364"/>
                  <a:gd name="T26" fmla="*/ 12 w 271"/>
                  <a:gd name="T27" fmla="*/ 1358 h 1364"/>
                  <a:gd name="T28" fmla="*/ 6 w 271"/>
                  <a:gd name="T29" fmla="*/ 1352 h 1364"/>
                  <a:gd name="T30" fmla="*/ 265 w 271"/>
                  <a:gd name="T31" fmla="*/ 1352 h 1364"/>
                  <a:gd name="T32" fmla="*/ 260 w 271"/>
                  <a:gd name="T33" fmla="*/ 1358 h 1364"/>
                  <a:gd name="T34" fmla="*/ 260 w 271"/>
                  <a:gd name="T35" fmla="*/ 6 h 1364"/>
                  <a:gd name="T36" fmla="*/ 265 w 271"/>
                  <a:gd name="T37" fmla="*/ 12 h 1364"/>
                  <a:gd name="T38" fmla="*/ 6 w 271"/>
                  <a:gd name="T39" fmla="*/ 12 h 1364"/>
                  <a:gd name="T40" fmla="*/ 12 w 271"/>
                  <a:gd name="T41" fmla="*/ 6 h 1364"/>
                  <a:gd name="T42" fmla="*/ 12 w 271"/>
                  <a:gd name="T43" fmla="*/ 1358 h 1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364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1358"/>
                    </a:lnTo>
                    <a:lnTo>
                      <a:pt x="269" y="1362"/>
                    </a:lnTo>
                    <a:lnTo>
                      <a:pt x="265" y="1364"/>
                    </a:lnTo>
                    <a:lnTo>
                      <a:pt x="6" y="1364"/>
                    </a:lnTo>
                    <a:lnTo>
                      <a:pt x="0" y="1362"/>
                    </a:lnTo>
                    <a:lnTo>
                      <a:pt x="0" y="1358"/>
                    </a:lnTo>
                    <a:lnTo>
                      <a:pt x="0" y="6"/>
                    </a:lnTo>
                    <a:close/>
                    <a:moveTo>
                      <a:pt x="12" y="1358"/>
                    </a:moveTo>
                    <a:lnTo>
                      <a:pt x="6" y="1352"/>
                    </a:lnTo>
                    <a:lnTo>
                      <a:pt x="265" y="1352"/>
                    </a:lnTo>
                    <a:lnTo>
                      <a:pt x="260" y="1358"/>
                    </a:lnTo>
                    <a:lnTo>
                      <a:pt x="260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358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1" name="Rectangle 43"/>
              <p:cNvSpPr>
                <a:spLocks noChangeArrowheads="1"/>
              </p:cNvSpPr>
              <p:nvPr/>
            </p:nvSpPr>
            <p:spPr bwMode="auto">
              <a:xfrm>
                <a:off x="3943826" y="3292475"/>
                <a:ext cx="176400" cy="11572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2" name="Freeform 44"/>
              <p:cNvSpPr>
                <a:spLocks noEditPoints="1"/>
              </p:cNvSpPr>
              <p:nvPr/>
            </p:nvSpPr>
            <p:spPr bwMode="auto">
              <a:xfrm>
                <a:off x="3942293" y="3285100"/>
                <a:ext cx="176400" cy="1166813"/>
              </a:xfrm>
              <a:custGeom>
                <a:avLst/>
                <a:gdLst>
                  <a:gd name="T0" fmla="*/ 0 w 270"/>
                  <a:gd name="T1" fmla="*/ 6 h 1469"/>
                  <a:gd name="T2" fmla="*/ 0 w 270"/>
                  <a:gd name="T3" fmla="*/ 0 h 1469"/>
                  <a:gd name="T4" fmla="*/ 5 w 270"/>
                  <a:gd name="T5" fmla="*/ 0 h 1469"/>
                  <a:gd name="T6" fmla="*/ 265 w 270"/>
                  <a:gd name="T7" fmla="*/ 0 h 1469"/>
                  <a:gd name="T8" fmla="*/ 268 w 270"/>
                  <a:gd name="T9" fmla="*/ 0 h 1469"/>
                  <a:gd name="T10" fmla="*/ 270 w 270"/>
                  <a:gd name="T11" fmla="*/ 6 h 1469"/>
                  <a:gd name="T12" fmla="*/ 270 w 270"/>
                  <a:gd name="T13" fmla="*/ 1463 h 1469"/>
                  <a:gd name="T14" fmla="*/ 268 w 270"/>
                  <a:gd name="T15" fmla="*/ 1467 h 1469"/>
                  <a:gd name="T16" fmla="*/ 265 w 270"/>
                  <a:gd name="T17" fmla="*/ 1469 h 1469"/>
                  <a:gd name="T18" fmla="*/ 5 w 270"/>
                  <a:gd name="T19" fmla="*/ 1469 h 1469"/>
                  <a:gd name="T20" fmla="*/ 0 w 270"/>
                  <a:gd name="T21" fmla="*/ 1467 h 1469"/>
                  <a:gd name="T22" fmla="*/ 0 w 270"/>
                  <a:gd name="T23" fmla="*/ 1463 h 1469"/>
                  <a:gd name="T24" fmla="*/ 0 w 270"/>
                  <a:gd name="T25" fmla="*/ 6 h 1469"/>
                  <a:gd name="T26" fmla="*/ 11 w 270"/>
                  <a:gd name="T27" fmla="*/ 1463 h 1469"/>
                  <a:gd name="T28" fmla="*/ 5 w 270"/>
                  <a:gd name="T29" fmla="*/ 1457 h 1469"/>
                  <a:gd name="T30" fmla="*/ 265 w 270"/>
                  <a:gd name="T31" fmla="*/ 1457 h 1469"/>
                  <a:gd name="T32" fmla="*/ 259 w 270"/>
                  <a:gd name="T33" fmla="*/ 1463 h 1469"/>
                  <a:gd name="T34" fmla="*/ 259 w 270"/>
                  <a:gd name="T35" fmla="*/ 6 h 1469"/>
                  <a:gd name="T36" fmla="*/ 265 w 270"/>
                  <a:gd name="T37" fmla="*/ 11 h 1469"/>
                  <a:gd name="T38" fmla="*/ 5 w 270"/>
                  <a:gd name="T39" fmla="*/ 11 h 1469"/>
                  <a:gd name="T40" fmla="*/ 11 w 270"/>
                  <a:gd name="T41" fmla="*/ 6 h 1469"/>
                  <a:gd name="T42" fmla="*/ 11 w 270"/>
                  <a:gd name="T43" fmla="*/ 1463 h 1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0" h="1469">
                    <a:moveTo>
                      <a:pt x="0" y="6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265" y="0"/>
                    </a:lnTo>
                    <a:lnTo>
                      <a:pt x="268" y="0"/>
                    </a:lnTo>
                    <a:lnTo>
                      <a:pt x="270" y="6"/>
                    </a:lnTo>
                    <a:lnTo>
                      <a:pt x="270" y="1463"/>
                    </a:lnTo>
                    <a:lnTo>
                      <a:pt x="268" y="1467"/>
                    </a:lnTo>
                    <a:lnTo>
                      <a:pt x="265" y="1469"/>
                    </a:lnTo>
                    <a:lnTo>
                      <a:pt x="5" y="1469"/>
                    </a:lnTo>
                    <a:lnTo>
                      <a:pt x="0" y="1467"/>
                    </a:lnTo>
                    <a:lnTo>
                      <a:pt x="0" y="1463"/>
                    </a:lnTo>
                    <a:lnTo>
                      <a:pt x="0" y="6"/>
                    </a:lnTo>
                    <a:close/>
                    <a:moveTo>
                      <a:pt x="11" y="1463"/>
                    </a:moveTo>
                    <a:lnTo>
                      <a:pt x="5" y="1457"/>
                    </a:lnTo>
                    <a:lnTo>
                      <a:pt x="265" y="1457"/>
                    </a:lnTo>
                    <a:lnTo>
                      <a:pt x="259" y="1463"/>
                    </a:lnTo>
                    <a:lnTo>
                      <a:pt x="259" y="6"/>
                    </a:lnTo>
                    <a:lnTo>
                      <a:pt x="265" y="11"/>
                    </a:lnTo>
                    <a:lnTo>
                      <a:pt x="5" y="11"/>
                    </a:lnTo>
                    <a:lnTo>
                      <a:pt x="11" y="6"/>
                    </a:lnTo>
                    <a:lnTo>
                      <a:pt x="11" y="146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3" name="Freeform 45"/>
              <p:cNvSpPr>
                <a:spLocks noEditPoints="1"/>
              </p:cNvSpPr>
              <p:nvPr/>
            </p:nvSpPr>
            <p:spPr bwMode="auto">
              <a:xfrm>
                <a:off x="3328288" y="3337098"/>
                <a:ext cx="57150" cy="185738"/>
              </a:xfrm>
              <a:custGeom>
                <a:avLst/>
                <a:gdLst>
                  <a:gd name="T0" fmla="*/ 31 w 71"/>
                  <a:gd name="T1" fmla="*/ 228 h 234"/>
                  <a:gd name="T2" fmla="*/ 31 w 71"/>
                  <a:gd name="T3" fmla="*/ 117 h 234"/>
                  <a:gd name="T4" fmla="*/ 31 w 71"/>
                  <a:gd name="T5" fmla="*/ 5 h 234"/>
                  <a:gd name="T6" fmla="*/ 42 w 71"/>
                  <a:gd name="T7" fmla="*/ 5 h 234"/>
                  <a:gd name="T8" fmla="*/ 42 w 71"/>
                  <a:gd name="T9" fmla="*/ 117 h 234"/>
                  <a:gd name="T10" fmla="*/ 42 w 71"/>
                  <a:gd name="T11" fmla="*/ 228 h 234"/>
                  <a:gd name="T12" fmla="*/ 31 w 71"/>
                  <a:gd name="T13" fmla="*/ 228 h 234"/>
                  <a:gd name="T14" fmla="*/ 0 w 71"/>
                  <a:gd name="T15" fmla="*/ 222 h 234"/>
                  <a:gd name="T16" fmla="*/ 71 w 71"/>
                  <a:gd name="T17" fmla="*/ 222 h 234"/>
                  <a:gd name="T18" fmla="*/ 71 w 71"/>
                  <a:gd name="T19" fmla="*/ 234 h 234"/>
                  <a:gd name="T20" fmla="*/ 0 w 71"/>
                  <a:gd name="T21" fmla="*/ 234 h 234"/>
                  <a:gd name="T22" fmla="*/ 0 w 71"/>
                  <a:gd name="T23" fmla="*/ 222 h 234"/>
                  <a:gd name="T24" fmla="*/ 0 w 71"/>
                  <a:gd name="T25" fmla="*/ 0 h 234"/>
                  <a:gd name="T26" fmla="*/ 71 w 71"/>
                  <a:gd name="T27" fmla="*/ 0 h 234"/>
                  <a:gd name="T28" fmla="*/ 71 w 71"/>
                  <a:gd name="T29" fmla="*/ 11 h 234"/>
                  <a:gd name="T30" fmla="*/ 0 w 71"/>
                  <a:gd name="T31" fmla="*/ 11 h 234"/>
                  <a:gd name="T32" fmla="*/ 0 w 71"/>
                  <a:gd name="T33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234">
                    <a:moveTo>
                      <a:pt x="31" y="228"/>
                    </a:moveTo>
                    <a:lnTo>
                      <a:pt x="31" y="117"/>
                    </a:lnTo>
                    <a:lnTo>
                      <a:pt x="31" y="5"/>
                    </a:lnTo>
                    <a:lnTo>
                      <a:pt x="42" y="5"/>
                    </a:lnTo>
                    <a:lnTo>
                      <a:pt x="42" y="117"/>
                    </a:lnTo>
                    <a:lnTo>
                      <a:pt x="42" y="228"/>
                    </a:lnTo>
                    <a:lnTo>
                      <a:pt x="31" y="228"/>
                    </a:lnTo>
                    <a:close/>
                    <a:moveTo>
                      <a:pt x="0" y="222"/>
                    </a:moveTo>
                    <a:lnTo>
                      <a:pt x="71" y="222"/>
                    </a:lnTo>
                    <a:lnTo>
                      <a:pt x="71" y="234"/>
                    </a:lnTo>
                    <a:lnTo>
                      <a:pt x="0" y="234"/>
                    </a:lnTo>
                    <a:lnTo>
                      <a:pt x="0" y="222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4" name="Freeform 46"/>
              <p:cNvSpPr>
                <a:spLocks noEditPoints="1"/>
              </p:cNvSpPr>
              <p:nvPr/>
            </p:nvSpPr>
            <p:spPr bwMode="auto">
              <a:xfrm>
                <a:off x="3718353" y="3303588"/>
                <a:ext cx="57150" cy="147638"/>
              </a:xfrm>
              <a:custGeom>
                <a:avLst/>
                <a:gdLst>
                  <a:gd name="T0" fmla="*/ 31 w 73"/>
                  <a:gd name="T1" fmla="*/ 180 h 186"/>
                  <a:gd name="T2" fmla="*/ 31 w 73"/>
                  <a:gd name="T3" fmla="*/ 92 h 186"/>
                  <a:gd name="T4" fmla="*/ 31 w 73"/>
                  <a:gd name="T5" fmla="*/ 6 h 186"/>
                  <a:gd name="T6" fmla="*/ 43 w 73"/>
                  <a:gd name="T7" fmla="*/ 6 h 186"/>
                  <a:gd name="T8" fmla="*/ 43 w 73"/>
                  <a:gd name="T9" fmla="*/ 92 h 186"/>
                  <a:gd name="T10" fmla="*/ 43 w 73"/>
                  <a:gd name="T11" fmla="*/ 180 h 186"/>
                  <a:gd name="T12" fmla="*/ 31 w 73"/>
                  <a:gd name="T13" fmla="*/ 180 h 186"/>
                  <a:gd name="T14" fmla="*/ 0 w 73"/>
                  <a:gd name="T15" fmla="*/ 175 h 186"/>
                  <a:gd name="T16" fmla="*/ 73 w 73"/>
                  <a:gd name="T17" fmla="*/ 175 h 186"/>
                  <a:gd name="T18" fmla="*/ 73 w 73"/>
                  <a:gd name="T19" fmla="*/ 186 h 186"/>
                  <a:gd name="T20" fmla="*/ 0 w 73"/>
                  <a:gd name="T21" fmla="*/ 186 h 186"/>
                  <a:gd name="T22" fmla="*/ 0 w 73"/>
                  <a:gd name="T23" fmla="*/ 175 h 186"/>
                  <a:gd name="T24" fmla="*/ 0 w 73"/>
                  <a:gd name="T25" fmla="*/ 0 h 186"/>
                  <a:gd name="T26" fmla="*/ 73 w 73"/>
                  <a:gd name="T27" fmla="*/ 0 h 186"/>
                  <a:gd name="T28" fmla="*/ 73 w 73"/>
                  <a:gd name="T29" fmla="*/ 11 h 186"/>
                  <a:gd name="T30" fmla="*/ 0 w 73"/>
                  <a:gd name="T31" fmla="*/ 11 h 186"/>
                  <a:gd name="T32" fmla="*/ 0 w 73"/>
                  <a:gd name="T33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86">
                    <a:moveTo>
                      <a:pt x="31" y="180"/>
                    </a:moveTo>
                    <a:lnTo>
                      <a:pt x="31" y="92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92"/>
                    </a:lnTo>
                    <a:lnTo>
                      <a:pt x="43" y="180"/>
                    </a:lnTo>
                    <a:lnTo>
                      <a:pt x="31" y="180"/>
                    </a:lnTo>
                    <a:close/>
                    <a:moveTo>
                      <a:pt x="0" y="175"/>
                    </a:moveTo>
                    <a:lnTo>
                      <a:pt x="73" y="175"/>
                    </a:lnTo>
                    <a:lnTo>
                      <a:pt x="73" y="186"/>
                    </a:lnTo>
                    <a:lnTo>
                      <a:pt x="0" y="186"/>
                    </a:lnTo>
                    <a:lnTo>
                      <a:pt x="0" y="175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5" name="Freeform 47"/>
              <p:cNvSpPr>
                <a:spLocks noEditPoints="1"/>
              </p:cNvSpPr>
              <p:nvPr/>
            </p:nvSpPr>
            <p:spPr bwMode="auto">
              <a:xfrm>
                <a:off x="3999630" y="3169212"/>
                <a:ext cx="57150" cy="239713"/>
              </a:xfrm>
              <a:custGeom>
                <a:avLst/>
                <a:gdLst>
                  <a:gd name="T0" fmla="*/ 31 w 71"/>
                  <a:gd name="T1" fmla="*/ 296 h 301"/>
                  <a:gd name="T2" fmla="*/ 31 w 71"/>
                  <a:gd name="T3" fmla="*/ 152 h 301"/>
                  <a:gd name="T4" fmla="*/ 31 w 71"/>
                  <a:gd name="T5" fmla="*/ 6 h 301"/>
                  <a:gd name="T6" fmla="*/ 43 w 71"/>
                  <a:gd name="T7" fmla="*/ 6 h 301"/>
                  <a:gd name="T8" fmla="*/ 43 w 71"/>
                  <a:gd name="T9" fmla="*/ 152 h 301"/>
                  <a:gd name="T10" fmla="*/ 43 w 71"/>
                  <a:gd name="T11" fmla="*/ 296 h 301"/>
                  <a:gd name="T12" fmla="*/ 31 w 71"/>
                  <a:gd name="T13" fmla="*/ 296 h 301"/>
                  <a:gd name="T14" fmla="*/ 0 w 71"/>
                  <a:gd name="T15" fmla="*/ 290 h 301"/>
                  <a:gd name="T16" fmla="*/ 71 w 71"/>
                  <a:gd name="T17" fmla="*/ 290 h 301"/>
                  <a:gd name="T18" fmla="*/ 71 w 71"/>
                  <a:gd name="T19" fmla="*/ 301 h 301"/>
                  <a:gd name="T20" fmla="*/ 0 w 71"/>
                  <a:gd name="T21" fmla="*/ 301 h 301"/>
                  <a:gd name="T22" fmla="*/ 0 w 71"/>
                  <a:gd name="T23" fmla="*/ 290 h 301"/>
                  <a:gd name="T24" fmla="*/ 0 w 71"/>
                  <a:gd name="T25" fmla="*/ 0 h 301"/>
                  <a:gd name="T26" fmla="*/ 71 w 71"/>
                  <a:gd name="T27" fmla="*/ 0 h 301"/>
                  <a:gd name="T28" fmla="*/ 71 w 71"/>
                  <a:gd name="T29" fmla="*/ 11 h 301"/>
                  <a:gd name="T30" fmla="*/ 0 w 71"/>
                  <a:gd name="T31" fmla="*/ 11 h 301"/>
                  <a:gd name="T32" fmla="*/ 0 w 71"/>
                  <a:gd name="T33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01">
                    <a:moveTo>
                      <a:pt x="31" y="296"/>
                    </a:moveTo>
                    <a:lnTo>
                      <a:pt x="31" y="152"/>
                    </a:lnTo>
                    <a:lnTo>
                      <a:pt x="31" y="6"/>
                    </a:lnTo>
                    <a:lnTo>
                      <a:pt x="43" y="6"/>
                    </a:lnTo>
                    <a:lnTo>
                      <a:pt x="43" y="152"/>
                    </a:lnTo>
                    <a:lnTo>
                      <a:pt x="43" y="296"/>
                    </a:lnTo>
                    <a:lnTo>
                      <a:pt x="31" y="296"/>
                    </a:lnTo>
                    <a:close/>
                    <a:moveTo>
                      <a:pt x="0" y="290"/>
                    </a:moveTo>
                    <a:lnTo>
                      <a:pt x="71" y="290"/>
                    </a:lnTo>
                    <a:lnTo>
                      <a:pt x="71" y="301"/>
                    </a:lnTo>
                    <a:lnTo>
                      <a:pt x="0" y="301"/>
                    </a:lnTo>
                    <a:lnTo>
                      <a:pt x="0" y="290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6" name="Rectangle 48"/>
              <p:cNvSpPr>
                <a:spLocks noChangeArrowheads="1"/>
              </p:cNvSpPr>
              <p:nvPr/>
            </p:nvSpPr>
            <p:spPr bwMode="auto">
              <a:xfrm>
                <a:off x="3114675" y="3041650"/>
                <a:ext cx="9525" cy="1408113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7" name="Freeform 49"/>
              <p:cNvSpPr>
                <a:spLocks noEditPoints="1"/>
              </p:cNvSpPr>
              <p:nvPr/>
            </p:nvSpPr>
            <p:spPr bwMode="auto">
              <a:xfrm>
                <a:off x="3119438" y="3036888"/>
                <a:ext cx="39688" cy="1417638"/>
              </a:xfrm>
              <a:custGeom>
                <a:avLst/>
                <a:gdLst>
                  <a:gd name="T0" fmla="*/ 0 w 50"/>
                  <a:gd name="T1" fmla="*/ 1774 h 1786"/>
                  <a:gd name="T2" fmla="*/ 50 w 50"/>
                  <a:gd name="T3" fmla="*/ 1774 h 1786"/>
                  <a:gd name="T4" fmla="*/ 50 w 50"/>
                  <a:gd name="T5" fmla="*/ 1786 h 1786"/>
                  <a:gd name="T6" fmla="*/ 0 w 50"/>
                  <a:gd name="T7" fmla="*/ 1786 h 1786"/>
                  <a:gd name="T8" fmla="*/ 0 w 50"/>
                  <a:gd name="T9" fmla="*/ 1774 h 1786"/>
                  <a:gd name="T10" fmla="*/ 0 w 50"/>
                  <a:gd name="T11" fmla="*/ 1419 h 1786"/>
                  <a:gd name="T12" fmla="*/ 50 w 50"/>
                  <a:gd name="T13" fmla="*/ 1419 h 1786"/>
                  <a:gd name="T14" fmla="*/ 50 w 50"/>
                  <a:gd name="T15" fmla="*/ 1430 h 1786"/>
                  <a:gd name="T16" fmla="*/ 0 w 50"/>
                  <a:gd name="T17" fmla="*/ 1430 h 1786"/>
                  <a:gd name="T18" fmla="*/ 0 w 50"/>
                  <a:gd name="T19" fmla="*/ 1419 h 1786"/>
                  <a:gd name="T20" fmla="*/ 0 w 50"/>
                  <a:gd name="T21" fmla="*/ 1064 h 1786"/>
                  <a:gd name="T22" fmla="*/ 50 w 50"/>
                  <a:gd name="T23" fmla="*/ 1064 h 1786"/>
                  <a:gd name="T24" fmla="*/ 50 w 50"/>
                  <a:gd name="T25" fmla="*/ 1075 h 1786"/>
                  <a:gd name="T26" fmla="*/ 0 w 50"/>
                  <a:gd name="T27" fmla="*/ 1075 h 1786"/>
                  <a:gd name="T28" fmla="*/ 0 w 50"/>
                  <a:gd name="T29" fmla="*/ 1064 h 1786"/>
                  <a:gd name="T30" fmla="*/ 0 w 50"/>
                  <a:gd name="T31" fmla="*/ 708 h 1786"/>
                  <a:gd name="T32" fmla="*/ 50 w 50"/>
                  <a:gd name="T33" fmla="*/ 708 h 1786"/>
                  <a:gd name="T34" fmla="*/ 50 w 50"/>
                  <a:gd name="T35" fmla="*/ 720 h 1786"/>
                  <a:gd name="T36" fmla="*/ 0 w 50"/>
                  <a:gd name="T37" fmla="*/ 720 h 1786"/>
                  <a:gd name="T38" fmla="*/ 0 w 50"/>
                  <a:gd name="T39" fmla="*/ 708 h 1786"/>
                  <a:gd name="T40" fmla="*/ 0 w 50"/>
                  <a:gd name="T41" fmla="*/ 355 h 1786"/>
                  <a:gd name="T42" fmla="*/ 50 w 50"/>
                  <a:gd name="T43" fmla="*/ 355 h 1786"/>
                  <a:gd name="T44" fmla="*/ 50 w 50"/>
                  <a:gd name="T45" fmla="*/ 367 h 1786"/>
                  <a:gd name="T46" fmla="*/ 0 w 50"/>
                  <a:gd name="T47" fmla="*/ 367 h 1786"/>
                  <a:gd name="T48" fmla="*/ 0 w 50"/>
                  <a:gd name="T49" fmla="*/ 355 h 1786"/>
                  <a:gd name="T50" fmla="*/ 0 w 50"/>
                  <a:gd name="T51" fmla="*/ 0 h 1786"/>
                  <a:gd name="T52" fmla="*/ 50 w 50"/>
                  <a:gd name="T53" fmla="*/ 0 h 1786"/>
                  <a:gd name="T54" fmla="*/ 50 w 50"/>
                  <a:gd name="T55" fmla="*/ 11 h 1786"/>
                  <a:gd name="T56" fmla="*/ 0 w 50"/>
                  <a:gd name="T57" fmla="*/ 11 h 1786"/>
                  <a:gd name="T58" fmla="*/ 0 w 50"/>
                  <a:gd name="T59" fmla="*/ 0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0" h="1786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6"/>
                    </a:lnTo>
                    <a:lnTo>
                      <a:pt x="0" y="1786"/>
                    </a:lnTo>
                    <a:lnTo>
                      <a:pt x="0" y="1774"/>
                    </a:lnTo>
                    <a:close/>
                    <a:moveTo>
                      <a:pt x="0" y="1419"/>
                    </a:moveTo>
                    <a:lnTo>
                      <a:pt x="50" y="1419"/>
                    </a:lnTo>
                    <a:lnTo>
                      <a:pt x="50" y="1430"/>
                    </a:lnTo>
                    <a:lnTo>
                      <a:pt x="0" y="1430"/>
                    </a:lnTo>
                    <a:lnTo>
                      <a:pt x="0" y="1419"/>
                    </a:lnTo>
                    <a:close/>
                    <a:moveTo>
                      <a:pt x="0" y="1064"/>
                    </a:moveTo>
                    <a:lnTo>
                      <a:pt x="50" y="1064"/>
                    </a:lnTo>
                    <a:lnTo>
                      <a:pt x="50" y="1075"/>
                    </a:lnTo>
                    <a:lnTo>
                      <a:pt x="0" y="1075"/>
                    </a:lnTo>
                    <a:lnTo>
                      <a:pt x="0" y="1064"/>
                    </a:lnTo>
                    <a:close/>
                    <a:moveTo>
                      <a:pt x="0" y="708"/>
                    </a:moveTo>
                    <a:lnTo>
                      <a:pt x="50" y="708"/>
                    </a:lnTo>
                    <a:lnTo>
                      <a:pt x="50" y="720"/>
                    </a:lnTo>
                    <a:lnTo>
                      <a:pt x="0" y="720"/>
                    </a:lnTo>
                    <a:lnTo>
                      <a:pt x="0" y="708"/>
                    </a:lnTo>
                    <a:close/>
                    <a:moveTo>
                      <a:pt x="0" y="355"/>
                    </a:moveTo>
                    <a:lnTo>
                      <a:pt x="50" y="355"/>
                    </a:lnTo>
                    <a:lnTo>
                      <a:pt x="50" y="367"/>
                    </a:lnTo>
                    <a:lnTo>
                      <a:pt x="0" y="367"/>
                    </a:lnTo>
                    <a:lnTo>
                      <a:pt x="0" y="355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8" name="Rectangle 50"/>
              <p:cNvSpPr>
                <a:spLocks noChangeArrowheads="1"/>
              </p:cNvSpPr>
              <p:nvPr/>
            </p:nvSpPr>
            <p:spPr bwMode="auto">
              <a:xfrm>
                <a:off x="3119438" y="4445000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9" name="Rectangle 53"/>
              <p:cNvSpPr>
                <a:spLocks noChangeArrowheads="1"/>
              </p:cNvSpPr>
              <p:nvPr/>
            </p:nvSpPr>
            <p:spPr bwMode="auto">
              <a:xfrm>
                <a:off x="3041189" y="4370274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0" name="Rectangle 54"/>
              <p:cNvSpPr>
                <a:spLocks noChangeArrowheads="1"/>
              </p:cNvSpPr>
              <p:nvPr/>
            </p:nvSpPr>
            <p:spPr bwMode="auto">
              <a:xfrm>
                <a:off x="2956079" y="4083050"/>
                <a:ext cx="147893" cy="157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1" name="Rectangle 55"/>
              <p:cNvSpPr>
                <a:spLocks noChangeArrowheads="1"/>
              </p:cNvSpPr>
              <p:nvPr/>
            </p:nvSpPr>
            <p:spPr bwMode="auto">
              <a:xfrm>
                <a:off x="2956079" y="3802063"/>
                <a:ext cx="147893" cy="157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2" name="Rectangle 56"/>
              <p:cNvSpPr>
                <a:spLocks noChangeArrowheads="1"/>
              </p:cNvSpPr>
              <p:nvPr/>
            </p:nvSpPr>
            <p:spPr bwMode="auto">
              <a:xfrm>
                <a:off x="2956079" y="3519488"/>
                <a:ext cx="147893" cy="157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3" name="Rectangle 57"/>
              <p:cNvSpPr>
                <a:spLocks noChangeArrowheads="1"/>
              </p:cNvSpPr>
              <p:nvPr/>
            </p:nvSpPr>
            <p:spPr bwMode="auto">
              <a:xfrm>
                <a:off x="2956079" y="3238500"/>
                <a:ext cx="147893" cy="1577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0.8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4" name="Rectangle 58"/>
              <p:cNvSpPr>
                <a:spLocks noChangeArrowheads="1"/>
              </p:cNvSpPr>
              <p:nvPr/>
            </p:nvSpPr>
            <p:spPr bwMode="auto">
              <a:xfrm>
                <a:off x="3041188" y="2960575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75" name="Rectangle 65"/>
              <p:cNvSpPr>
                <a:spLocks noChangeArrowheads="1"/>
              </p:cNvSpPr>
              <p:nvPr/>
            </p:nvSpPr>
            <p:spPr bwMode="auto">
              <a:xfrm>
                <a:off x="3152340" y="2828432"/>
                <a:ext cx="33021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S</a:t>
                </a:r>
                <a:r>
                  <a:rPr kumimoji="1" lang="en-US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od</a:t>
                </a: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2</a:t>
                </a:r>
                <a:endParaRPr kumimoji="1" lang="ja-JP" altLang="ja-JP" sz="11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56" name="直線コネクタ 355"/>
            <p:cNvCxnSpPr/>
            <p:nvPr/>
          </p:nvCxnSpPr>
          <p:spPr>
            <a:xfrm>
              <a:off x="2529512" y="4034060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6" name="グループ化 375"/>
          <p:cNvGrpSpPr/>
          <p:nvPr/>
        </p:nvGrpSpPr>
        <p:grpSpPr>
          <a:xfrm>
            <a:off x="5102413" y="2704739"/>
            <a:ext cx="1078904" cy="1188733"/>
            <a:chOff x="517169" y="2208638"/>
            <a:chExt cx="1253922" cy="1690262"/>
          </a:xfrm>
        </p:grpSpPr>
        <p:grpSp>
          <p:nvGrpSpPr>
            <p:cNvPr id="377" name="グループ化 376"/>
            <p:cNvGrpSpPr/>
            <p:nvPr/>
          </p:nvGrpSpPr>
          <p:grpSpPr>
            <a:xfrm>
              <a:off x="517169" y="2208638"/>
              <a:ext cx="1253922" cy="1690262"/>
              <a:chOff x="-860772" y="2676634"/>
              <a:chExt cx="1253922" cy="1690262"/>
            </a:xfrm>
          </p:grpSpPr>
          <p:sp>
            <p:nvSpPr>
              <p:cNvPr id="379" name="Freeform 9"/>
              <p:cNvSpPr>
                <a:spLocks noEditPoints="1"/>
              </p:cNvSpPr>
              <p:nvPr/>
            </p:nvSpPr>
            <p:spPr bwMode="auto">
              <a:xfrm>
                <a:off x="-555625" y="4135438"/>
                <a:ext cx="176400" cy="198437"/>
              </a:xfrm>
              <a:custGeom>
                <a:avLst/>
                <a:gdLst>
                  <a:gd name="T0" fmla="*/ 0 w 271"/>
                  <a:gd name="T1" fmla="*/ 6 h 252"/>
                  <a:gd name="T2" fmla="*/ 0 w 271"/>
                  <a:gd name="T3" fmla="*/ 0 h 252"/>
                  <a:gd name="T4" fmla="*/ 6 w 271"/>
                  <a:gd name="T5" fmla="*/ 0 h 252"/>
                  <a:gd name="T6" fmla="*/ 265 w 271"/>
                  <a:gd name="T7" fmla="*/ 0 h 252"/>
                  <a:gd name="T8" fmla="*/ 269 w 271"/>
                  <a:gd name="T9" fmla="*/ 0 h 252"/>
                  <a:gd name="T10" fmla="*/ 271 w 271"/>
                  <a:gd name="T11" fmla="*/ 6 h 252"/>
                  <a:gd name="T12" fmla="*/ 271 w 271"/>
                  <a:gd name="T13" fmla="*/ 246 h 252"/>
                  <a:gd name="T14" fmla="*/ 269 w 271"/>
                  <a:gd name="T15" fmla="*/ 250 h 252"/>
                  <a:gd name="T16" fmla="*/ 265 w 271"/>
                  <a:gd name="T17" fmla="*/ 252 h 252"/>
                  <a:gd name="T18" fmla="*/ 6 w 271"/>
                  <a:gd name="T19" fmla="*/ 252 h 252"/>
                  <a:gd name="T20" fmla="*/ 0 w 271"/>
                  <a:gd name="T21" fmla="*/ 250 h 252"/>
                  <a:gd name="T22" fmla="*/ 0 w 271"/>
                  <a:gd name="T23" fmla="*/ 246 h 252"/>
                  <a:gd name="T24" fmla="*/ 0 w 271"/>
                  <a:gd name="T25" fmla="*/ 6 h 252"/>
                  <a:gd name="T26" fmla="*/ 11 w 271"/>
                  <a:gd name="T27" fmla="*/ 246 h 252"/>
                  <a:gd name="T28" fmla="*/ 6 w 271"/>
                  <a:gd name="T29" fmla="*/ 240 h 252"/>
                  <a:gd name="T30" fmla="*/ 265 w 271"/>
                  <a:gd name="T31" fmla="*/ 240 h 252"/>
                  <a:gd name="T32" fmla="*/ 259 w 271"/>
                  <a:gd name="T33" fmla="*/ 246 h 252"/>
                  <a:gd name="T34" fmla="*/ 259 w 271"/>
                  <a:gd name="T35" fmla="*/ 6 h 252"/>
                  <a:gd name="T36" fmla="*/ 265 w 271"/>
                  <a:gd name="T37" fmla="*/ 12 h 252"/>
                  <a:gd name="T38" fmla="*/ 6 w 271"/>
                  <a:gd name="T39" fmla="*/ 12 h 252"/>
                  <a:gd name="T40" fmla="*/ 11 w 271"/>
                  <a:gd name="T41" fmla="*/ 6 h 252"/>
                  <a:gd name="T42" fmla="*/ 11 w 271"/>
                  <a:gd name="T43" fmla="*/ 246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252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246"/>
                    </a:lnTo>
                    <a:lnTo>
                      <a:pt x="269" y="250"/>
                    </a:lnTo>
                    <a:lnTo>
                      <a:pt x="265" y="252"/>
                    </a:lnTo>
                    <a:lnTo>
                      <a:pt x="6" y="252"/>
                    </a:lnTo>
                    <a:lnTo>
                      <a:pt x="0" y="250"/>
                    </a:lnTo>
                    <a:lnTo>
                      <a:pt x="0" y="246"/>
                    </a:lnTo>
                    <a:lnTo>
                      <a:pt x="0" y="6"/>
                    </a:lnTo>
                    <a:close/>
                    <a:moveTo>
                      <a:pt x="11" y="246"/>
                    </a:moveTo>
                    <a:lnTo>
                      <a:pt x="6" y="240"/>
                    </a:lnTo>
                    <a:lnTo>
                      <a:pt x="265" y="240"/>
                    </a:lnTo>
                    <a:lnTo>
                      <a:pt x="259" y="246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246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0" name="Rectangle 10"/>
              <p:cNvSpPr>
                <a:spLocks noChangeArrowheads="1"/>
              </p:cNvSpPr>
              <p:nvPr/>
            </p:nvSpPr>
            <p:spPr bwMode="auto">
              <a:xfrm>
                <a:off x="-177818" y="3366771"/>
                <a:ext cx="176400" cy="96202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1" name="Freeform 11"/>
              <p:cNvSpPr>
                <a:spLocks noEditPoints="1"/>
              </p:cNvSpPr>
              <p:nvPr/>
            </p:nvSpPr>
            <p:spPr bwMode="auto">
              <a:xfrm>
                <a:off x="-182238" y="3358356"/>
                <a:ext cx="176400" cy="971550"/>
              </a:xfrm>
              <a:custGeom>
                <a:avLst/>
                <a:gdLst>
                  <a:gd name="T0" fmla="*/ 0 w 271"/>
                  <a:gd name="T1" fmla="*/ 5 h 1225"/>
                  <a:gd name="T2" fmla="*/ 0 w 271"/>
                  <a:gd name="T3" fmla="*/ 0 h 1225"/>
                  <a:gd name="T4" fmla="*/ 6 w 271"/>
                  <a:gd name="T5" fmla="*/ 0 h 1225"/>
                  <a:gd name="T6" fmla="*/ 265 w 271"/>
                  <a:gd name="T7" fmla="*/ 0 h 1225"/>
                  <a:gd name="T8" fmla="*/ 269 w 271"/>
                  <a:gd name="T9" fmla="*/ 0 h 1225"/>
                  <a:gd name="T10" fmla="*/ 271 w 271"/>
                  <a:gd name="T11" fmla="*/ 5 h 1225"/>
                  <a:gd name="T12" fmla="*/ 271 w 271"/>
                  <a:gd name="T13" fmla="*/ 1219 h 1225"/>
                  <a:gd name="T14" fmla="*/ 269 w 271"/>
                  <a:gd name="T15" fmla="*/ 1223 h 1225"/>
                  <a:gd name="T16" fmla="*/ 265 w 271"/>
                  <a:gd name="T17" fmla="*/ 1225 h 1225"/>
                  <a:gd name="T18" fmla="*/ 6 w 271"/>
                  <a:gd name="T19" fmla="*/ 1225 h 1225"/>
                  <a:gd name="T20" fmla="*/ 0 w 271"/>
                  <a:gd name="T21" fmla="*/ 1223 h 1225"/>
                  <a:gd name="T22" fmla="*/ 0 w 271"/>
                  <a:gd name="T23" fmla="*/ 1219 h 1225"/>
                  <a:gd name="T24" fmla="*/ 0 w 271"/>
                  <a:gd name="T25" fmla="*/ 5 h 1225"/>
                  <a:gd name="T26" fmla="*/ 11 w 271"/>
                  <a:gd name="T27" fmla="*/ 1219 h 1225"/>
                  <a:gd name="T28" fmla="*/ 6 w 271"/>
                  <a:gd name="T29" fmla="*/ 1213 h 1225"/>
                  <a:gd name="T30" fmla="*/ 265 w 271"/>
                  <a:gd name="T31" fmla="*/ 1213 h 1225"/>
                  <a:gd name="T32" fmla="*/ 259 w 271"/>
                  <a:gd name="T33" fmla="*/ 1219 h 1225"/>
                  <a:gd name="T34" fmla="*/ 259 w 271"/>
                  <a:gd name="T35" fmla="*/ 5 h 1225"/>
                  <a:gd name="T36" fmla="*/ 265 w 271"/>
                  <a:gd name="T37" fmla="*/ 11 h 1225"/>
                  <a:gd name="T38" fmla="*/ 6 w 271"/>
                  <a:gd name="T39" fmla="*/ 11 h 1225"/>
                  <a:gd name="T40" fmla="*/ 11 w 271"/>
                  <a:gd name="T41" fmla="*/ 5 h 1225"/>
                  <a:gd name="T42" fmla="*/ 11 w 271"/>
                  <a:gd name="T43" fmla="*/ 1219 h 1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225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1219"/>
                    </a:lnTo>
                    <a:lnTo>
                      <a:pt x="269" y="1223"/>
                    </a:lnTo>
                    <a:lnTo>
                      <a:pt x="265" y="1225"/>
                    </a:lnTo>
                    <a:lnTo>
                      <a:pt x="6" y="1225"/>
                    </a:lnTo>
                    <a:lnTo>
                      <a:pt x="0" y="1223"/>
                    </a:lnTo>
                    <a:lnTo>
                      <a:pt x="0" y="1219"/>
                    </a:lnTo>
                    <a:lnTo>
                      <a:pt x="0" y="5"/>
                    </a:lnTo>
                    <a:close/>
                    <a:moveTo>
                      <a:pt x="11" y="1219"/>
                    </a:moveTo>
                    <a:lnTo>
                      <a:pt x="6" y="1213"/>
                    </a:lnTo>
                    <a:lnTo>
                      <a:pt x="265" y="1213"/>
                    </a:lnTo>
                    <a:lnTo>
                      <a:pt x="259" y="1219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1" y="5"/>
                    </a:lnTo>
                    <a:lnTo>
                      <a:pt x="11" y="121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Rectangle 12"/>
              <p:cNvSpPr>
                <a:spLocks noChangeArrowheads="1"/>
              </p:cNvSpPr>
              <p:nvPr/>
            </p:nvSpPr>
            <p:spPr bwMode="auto">
              <a:xfrm>
                <a:off x="111316" y="3495448"/>
                <a:ext cx="176400" cy="82708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Freeform 13"/>
              <p:cNvSpPr>
                <a:spLocks noEditPoints="1"/>
              </p:cNvSpPr>
              <p:nvPr/>
            </p:nvSpPr>
            <p:spPr bwMode="auto">
              <a:xfrm>
                <a:off x="111316" y="3491390"/>
                <a:ext cx="176400" cy="836612"/>
              </a:xfrm>
              <a:custGeom>
                <a:avLst/>
                <a:gdLst>
                  <a:gd name="T0" fmla="*/ 0 w 271"/>
                  <a:gd name="T1" fmla="*/ 6 h 1055"/>
                  <a:gd name="T2" fmla="*/ 0 w 271"/>
                  <a:gd name="T3" fmla="*/ 0 h 1055"/>
                  <a:gd name="T4" fmla="*/ 6 w 271"/>
                  <a:gd name="T5" fmla="*/ 0 h 1055"/>
                  <a:gd name="T6" fmla="*/ 265 w 271"/>
                  <a:gd name="T7" fmla="*/ 0 h 1055"/>
                  <a:gd name="T8" fmla="*/ 269 w 271"/>
                  <a:gd name="T9" fmla="*/ 0 h 1055"/>
                  <a:gd name="T10" fmla="*/ 271 w 271"/>
                  <a:gd name="T11" fmla="*/ 6 h 1055"/>
                  <a:gd name="T12" fmla="*/ 271 w 271"/>
                  <a:gd name="T13" fmla="*/ 1049 h 1055"/>
                  <a:gd name="T14" fmla="*/ 269 w 271"/>
                  <a:gd name="T15" fmla="*/ 1053 h 1055"/>
                  <a:gd name="T16" fmla="*/ 265 w 271"/>
                  <a:gd name="T17" fmla="*/ 1055 h 1055"/>
                  <a:gd name="T18" fmla="*/ 6 w 271"/>
                  <a:gd name="T19" fmla="*/ 1055 h 1055"/>
                  <a:gd name="T20" fmla="*/ 0 w 271"/>
                  <a:gd name="T21" fmla="*/ 1053 h 1055"/>
                  <a:gd name="T22" fmla="*/ 0 w 271"/>
                  <a:gd name="T23" fmla="*/ 1049 h 1055"/>
                  <a:gd name="T24" fmla="*/ 0 w 271"/>
                  <a:gd name="T25" fmla="*/ 6 h 1055"/>
                  <a:gd name="T26" fmla="*/ 12 w 271"/>
                  <a:gd name="T27" fmla="*/ 1049 h 1055"/>
                  <a:gd name="T28" fmla="*/ 6 w 271"/>
                  <a:gd name="T29" fmla="*/ 1043 h 1055"/>
                  <a:gd name="T30" fmla="*/ 265 w 271"/>
                  <a:gd name="T31" fmla="*/ 1043 h 1055"/>
                  <a:gd name="T32" fmla="*/ 259 w 271"/>
                  <a:gd name="T33" fmla="*/ 1049 h 1055"/>
                  <a:gd name="T34" fmla="*/ 259 w 271"/>
                  <a:gd name="T35" fmla="*/ 6 h 1055"/>
                  <a:gd name="T36" fmla="*/ 265 w 271"/>
                  <a:gd name="T37" fmla="*/ 12 h 1055"/>
                  <a:gd name="T38" fmla="*/ 6 w 271"/>
                  <a:gd name="T39" fmla="*/ 12 h 1055"/>
                  <a:gd name="T40" fmla="*/ 12 w 271"/>
                  <a:gd name="T41" fmla="*/ 6 h 1055"/>
                  <a:gd name="T42" fmla="*/ 12 w 271"/>
                  <a:gd name="T43" fmla="*/ 1049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055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1049"/>
                    </a:lnTo>
                    <a:lnTo>
                      <a:pt x="269" y="1053"/>
                    </a:lnTo>
                    <a:lnTo>
                      <a:pt x="265" y="1055"/>
                    </a:lnTo>
                    <a:lnTo>
                      <a:pt x="6" y="1055"/>
                    </a:lnTo>
                    <a:lnTo>
                      <a:pt x="0" y="1053"/>
                    </a:lnTo>
                    <a:lnTo>
                      <a:pt x="0" y="1049"/>
                    </a:lnTo>
                    <a:lnTo>
                      <a:pt x="0" y="6"/>
                    </a:lnTo>
                    <a:close/>
                    <a:moveTo>
                      <a:pt x="12" y="1049"/>
                    </a:moveTo>
                    <a:lnTo>
                      <a:pt x="6" y="1043"/>
                    </a:lnTo>
                    <a:lnTo>
                      <a:pt x="265" y="1043"/>
                    </a:lnTo>
                    <a:lnTo>
                      <a:pt x="259" y="1049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1049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4" name="Freeform 14"/>
              <p:cNvSpPr>
                <a:spLocks noEditPoints="1"/>
              </p:cNvSpPr>
              <p:nvPr/>
            </p:nvSpPr>
            <p:spPr bwMode="auto">
              <a:xfrm>
                <a:off x="-495929" y="4114915"/>
                <a:ext cx="57150" cy="55562"/>
              </a:xfrm>
              <a:custGeom>
                <a:avLst/>
                <a:gdLst>
                  <a:gd name="T0" fmla="*/ 31 w 71"/>
                  <a:gd name="T1" fmla="*/ 64 h 69"/>
                  <a:gd name="T2" fmla="*/ 31 w 71"/>
                  <a:gd name="T3" fmla="*/ 35 h 69"/>
                  <a:gd name="T4" fmla="*/ 31 w 71"/>
                  <a:gd name="T5" fmla="*/ 6 h 69"/>
                  <a:gd name="T6" fmla="*/ 42 w 71"/>
                  <a:gd name="T7" fmla="*/ 6 h 69"/>
                  <a:gd name="T8" fmla="*/ 42 w 71"/>
                  <a:gd name="T9" fmla="*/ 35 h 69"/>
                  <a:gd name="T10" fmla="*/ 42 w 71"/>
                  <a:gd name="T11" fmla="*/ 64 h 69"/>
                  <a:gd name="T12" fmla="*/ 31 w 71"/>
                  <a:gd name="T13" fmla="*/ 64 h 69"/>
                  <a:gd name="T14" fmla="*/ 0 w 71"/>
                  <a:gd name="T15" fmla="*/ 58 h 69"/>
                  <a:gd name="T16" fmla="*/ 71 w 71"/>
                  <a:gd name="T17" fmla="*/ 58 h 69"/>
                  <a:gd name="T18" fmla="*/ 71 w 71"/>
                  <a:gd name="T19" fmla="*/ 69 h 69"/>
                  <a:gd name="T20" fmla="*/ 0 w 71"/>
                  <a:gd name="T21" fmla="*/ 69 h 69"/>
                  <a:gd name="T22" fmla="*/ 0 w 71"/>
                  <a:gd name="T23" fmla="*/ 58 h 69"/>
                  <a:gd name="T24" fmla="*/ 0 w 71"/>
                  <a:gd name="T25" fmla="*/ 0 h 69"/>
                  <a:gd name="T26" fmla="*/ 71 w 71"/>
                  <a:gd name="T27" fmla="*/ 0 h 69"/>
                  <a:gd name="T28" fmla="*/ 71 w 71"/>
                  <a:gd name="T29" fmla="*/ 12 h 69"/>
                  <a:gd name="T30" fmla="*/ 0 w 71"/>
                  <a:gd name="T31" fmla="*/ 12 h 69"/>
                  <a:gd name="T32" fmla="*/ 0 w 71"/>
                  <a:gd name="T3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69">
                    <a:moveTo>
                      <a:pt x="31" y="64"/>
                    </a:moveTo>
                    <a:lnTo>
                      <a:pt x="31" y="35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35"/>
                    </a:lnTo>
                    <a:lnTo>
                      <a:pt x="42" y="64"/>
                    </a:lnTo>
                    <a:lnTo>
                      <a:pt x="31" y="64"/>
                    </a:lnTo>
                    <a:close/>
                    <a:moveTo>
                      <a:pt x="0" y="58"/>
                    </a:moveTo>
                    <a:lnTo>
                      <a:pt x="71" y="58"/>
                    </a:lnTo>
                    <a:lnTo>
                      <a:pt x="71" y="69"/>
                    </a:lnTo>
                    <a:lnTo>
                      <a:pt x="0" y="69"/>
                    </a:lnTo>
                    <a:lnTo>
                      <a:pt x="0" y="58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7" name="Freeform 15"/>
              <p:cNvSpPr>
                <a:spLocks noEditPoints="1"/>
              </p:cNvSpPr>
              <p:nvPr/>
            </p:nvSpPr>
            <p:spPr bwMode="auto">
              <a:xfrm>
                <a:off x="-126023" y="3123524"/>
                <a:ext cx="57150" cy="484187"/>
              </a:xfrm>
              <a:custGeom>
                <a:avLst/>
                <a:gdLst>
                  <a:gd name="T0" fmla="*/ 31 w 73"/>
                  <a:gd name="T1" fmla="*/ 605 h 611"/>
                  <a:gd name="T2" fmla="*/ 31 w 73"/>
                  <a:gd name="T3" fmla="*/ 305 h 611"/>
                  <a:gd name="T4" fmla="*/ 31 w 73"/>
                  <a:gd name="T5" fmla="*/ 6 h 611"/>
                  <a:gd name="T6" fmla="*/ 42 w 73"/>
                  <a:gd name="T7" fmla="*/ 6 h 611"/>
                  <a:gd name="T8" fmla="*/ 42 w 73"/>
                  <a:gd name="T9" fmla="*/ 305 h 611"/>
                  <a:gd name="T10" fmla="*/ 42 w 73"/>
                  <a:gd name="T11" fmla="*/ 605 h 611"/>
                  <a:gd name="T12" fmla="*/ 31 w 73"/>
                  <a:gd name="T13" fmla="*/ 605 h 611"/>
                  <a:gd name="T14" fmla="*/ 0 w 73"/>
                  <a:gd name="T15" fmla="*/ 599 h 611"/>
                  <a:gd name="T16" fmla="*/ 73 w 73"/>
                  <a:gd name="T17" fmla="*/ 599 h 611"/>
                  <a:gd name="T18" fmla="*/ 73 w 73"/>
                  <a:gd name="T19" fmla="*/ 611 h 611"/>
                  <a:gd name="T20" fmla="*/ 0 w 73"/>
                  <a:gd name="T21" fmla="*/ 611 h 611"/>
                  <a:gd name="T22" fmla="*/ 0 w 73"/>
                  <a:gd name="T23" fmla="*/ 599 h 611"/>
                  <a:gd name="T24" fmla="*/ 0 w 73"/>
                  <a:gd name="T25" fmla="*/ 0 h 611"/>
                  <a:gd name="T26" fmla="*/ 73 w 73"/>
                  <a:gd name="T27" fmla="*/ 0 h 611"/>
                  <a:gd name="T28" fmla="*/ 73 w 73"/>
                  <a:gd name="T29" fmla="*/ 12 h 611"/>
                  <a:gd name="T30" fmla="*/ 0 w 73"/>
                  <a:gd name="T31" fmla="*/ 12 h 611"/>
                  <a:gd name="T32" fmla="*/ 0 w 73"/>
                  <a:gd name="T33" fmla="*/ 0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611">
                    <a:moveTo>
                      <a:pt x="31" y="605"/>
                    </a:moveTo>
                    <a:lnTo>
                      <a:pt x="31" y="305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305"/>
                    </a:lnTo>
                    <a:lnTo>
                      <a:pt x="42" y="605"/>
                    </a:lnTo>
                    <a:lnTo>
                      <a:pt x="31" y="605"/>
                    </a:lnTo>
                    <a:close/>
                    <a:moveTo>
                      <a:pt x="0" y="599"/>
                    </a:moveTo>
                    <a:lnTo>
                      <a:pt x="73" y="599"/>
                    </a:lnTo>
                    <a:lnTo>
                      <a:pt x="73" y="611"/>
                    </a:lnTo>
                    <a:lnTo>
                      <a:pt x="0" y="611"/>
                    </a:lnTo>
                    <a:lnTo>
                      <a:pt x="0" y="599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8" name="Freeform 16"/>
              <p:cNvSpPr>
                <a:spLocks noEditPoints="1"/>
              </p:cNvSpPr>
              <p:nvPr/>
            </p:nvSpPr>
            <p:spPr bwMode="auto">
              <a:xfrm>
                <a:off x="171641" y="3108802"/>
                <a:ext cx="57150" cy="784225"/>
              </a:xfrm>
              <a:custGeom>
                <a:avLst/>
                <a:gdLst>
                  <a:gd name="T0" fmla="*/ 31 w 71"/>
                  <a:gd name="T1" fmla="*/ 981 h 987"/>
                  <a:gd name="T2" fmla="*/ 31 w 71"/>
                  <a:gd name="T3" fmla="*/ 493 h 987"/>
                  <a:gd name="T4" fmla="*/ 31 w 71"/>
                  <a:gd name="T5" fmla="*/ 6 h 987"/>
                  <a:gd name="T6" fmla="*/ 42 w 71"/>
                  <a:gd name="T7" fmla="*/ 6 h 987"/>
                  <a:gd name="T8" fmla="*/ 42 w 71"/>
                  <a:gd name="T9" fmla="*/ 493 h 987"/>
                  <a:gd name="T10" fmla="*/ 42 w 71"/>
                  <a:gd name="T11" fmla="*/ 981 h 987"/>
                  <a:gd name="T12" fmla="*/ 31 w 71"/>
                  <a:gd name="T13" fmla="*/ 981 h 987"/>
                  <a:gd name="T14" fmla="*/ 0 w 71"/>
                  <a:gd name="T15" fmla="*/ 975 h 987"/>
                  <a:gd name="T16" fmla="*/ 71 w 71"/>
                  <a:gd name="T17" fmla="*/ 975 h 987"/>
                  <a:gd name="T18" fmla="*/ 71 w 71"/>
                  <a:gd name="T19" fmla="*/ 987 h 987"/>
                  <a:gd name="T20" fmla="*/ 0 w 71"/>
                  <a:gd name="T21" fmla="*/ 987 h 987"/>
                  <a:gd name="T22" fmla="*/ 0 w 71"/>
                  <a:gd name="T23" fmla="*/ 975 h 987"/>
                  <a:gd name="T24" fmla="*/ 0 w 71"/>
                  <a:gd name="T25" fmla="*/ 0 h 987"/>
                  <a:gd name="T26" fmla="*/ 71 w 71"/>
                  <a:gd name="T27" fmla="*/ 0 h 987"/>
                  <a:gd name="T28" fmla="*/ 71 w 71"/>
                  <a:gd name="T29" fmla="*/ 11 h 987"/>
                  <a:gd name="T30" fmla="*/ 0 w 71"/>
                  <a:gd name="T31" fmla="*/ 11 h 987"/>
                  <a:gd name="T32" fmla="*/ 0 w 71"/>
                  <a:gd name="T33" fmla="*/ 0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987">
                    <a:moveTo>
                      <a:pt x="31" y="981"/>
                    </a:moveTo>
                    <a:lnTo>
                      <a:pt x="31" y="493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493"/>
                    </a:lnTo>
                    <a:lnTo>
                      <a:pt x="42" y="981"/>
                    </a:lnTo>
                    <a:lnTo>
                      <a:pt x="31" y="981"/>
                    </a:lnTo>
                    <a:close/>
                    <a:moveTo>
                      <a:pt x="0" y="975"/>
                    </a:moveTo>
                    <a:lnTo>
                      <a:pt x="71" y="975"/>
                    </a:lnTo>
                    <a:lnTo>
                      <a:pt x="71" y="987"/>
                    </a:lnTo>
                    <a:lnTo>
                      <a:pt x="0" y="987"/>
                    </a:lnTo>
                    <a:lnTo>
                      <a:pt x="0" y="975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9" name="Rectangle 17"/>
              <p:cNvSpPr>
                <a:spLocks noChangeArrowheads="1"/>
              </p:cNvSpPr>
              <p:nvPr/>
            </p:nvSpPr>
            <p:spPr bwMode="auto">
              <a:xfrm>
                <a:off x="-708025" y="2921000"/>
                <a:ext cx="7938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0" name="Freeform 18"/>
              <p:cNvSpPr>
                <a:spLocks noEditPoints="1"/>
              </p:cNvSpPr>
              <p:nvPr/>
            </p:nvSpPr>
            <p:spPr bwMode="auto">
              <a:xfrm>
                <a:off x="-704850" y="2916238"/>
                <a:ext cx="39688" cy="1417637"/>
              </a:xfrm>
              <a:custGeom>
                <a:avLst/>
                <a:gdLst>
                  <a:gd name="T0" fmla="*/ 0 w 50"/>
                  <a:gd name="T1" fmla="*/ 1774 h 1786"/>
                  <a:gd name="T2" fmla="*/ 50 w 50"/>
                  <a:gd name="T3" fmla="*/ 1774 h 1786"/>
                  <a:gd name="T4" fmla="*/ 50 w 50"/>
                  <a:gd name="T5" fmla="*/ 1786 h 1786"/>
                  <a:gd name="T6" fmla="*/ 0 w 50"/>
                  <a:gd name="T7" fmla="*/ 1786 h 1786"/>
                  <a:gd name="T8" fmla="*/ 0 w 50"/>
                  <a:gd name="T9" fmla="*/ 1774 h 1786"/>
                  <a:gd name="T10" fmla="*/ 0 w 50"/>
                  <a:gd name="T11" fmla="*/ 1521 h 1786"/>
                  <a:gd name="T12" fmla="*/ 50 w 50"/>
                  <a:gd name="T13" fmla="*/ 1521 h 1786"/>
                  <a:gd name="T14" fmla="*/ 50 w 50"/>
                  <a:gd name="T15" fmla="*/ 1532 h 1786"/>
                  <a:gd name="T16" fmla="*/ 0 w 50"/>
                  <a:gd name="T17" fmla="*/ 1532 h 1786"/>
                  <a:gd name="T18" fmla="*/ 0 w 50"/>
                  <a:gd name="T19" fmla="*/ 1521 h 1786"/>
                  <a:gd name="T20" fmla="*/ 0 w 50"/>
                  <a:gd name="T21" fmla="*/ 1267 h 1786"/>
                  <a:gd name="T22" fmla="*/ 50 w 50"/>
                  <a:gd name="T23" fmla="*/ 1267 h 1786"/>
                  <a:gd name="T24" fmla="*/ 50 w 50"/>
                  <a:gd name="T25" fmla="*/ 1279 h 1786"/>
                  <a:gd name="T26" fmla="*/ 0 w 50"/>
                  <a:gd name="T27" fmla="*/ 1279 h 1786"/>
                  <a:gd name="T28" fmla="*/ 0 w 50"/>
                  <a:gd name="T29" fmla="*/ 1267 h 1786"/>
                  <a:gd name="T30" fmla="*/ 0 w 50"/>
                  <a:gd name="T31" fmla="*/ 1014 h 1786"/>
                  <a:gd name="T32" fmla="*/ 50 w 50"/>
                  <a:gd name="T33" fmla="*/ 1014 h 1786"/>
                  <a:gd name="T34" fmla="*/ 50 w 50"/>
                  <a:gd name="T35" fmla="*/ 1025 h 1786"/>
                  <a:gd name="T36" fmla="*/ 0 w 50"/>
                  <a:gd name="T37" fmla="*/ 1025 h 1786"/>
                  <a:gd name="T38" fmla="*/ 0 w 50"/>
                  <a:gd name="T39" fmla="*/ 1014 h 1786"/>
                  <a:gd name="T40" fmla="*/ 0 w 50"/>
                  <a:gd name="T41" fmla="*/ 760 h 1786"/>
                  <a:gd name="T42" fmla="*/ 50 w 50"/>
                  <a:gd name="T43" fmla="*/ 760 h 1786"/>
                  <a:gd name="T44" fmla="*/ 50 w 50"/>
                  <a:gd name="T45" fmla="*/ 772 h 1786"/>
                  <a:gd name="T46" fmla="*/ 0 w 50"/>
                  <a:gd name="T47" fmla="*/ 772 h 1786"/>
                  <a:gd name="T48" fmla="*/ 0 w 50"/>
                  <a:gd name="T49" fmla="*/ 760 h 1786"/>
                  <a:gd name="T50" fmla="*/ 0 w 50"/>
                  <a:gd name="T51" fmla="*/ 507 h 1786"/>
                  <a:gd name="T52" fmla="*/ 50 w 50"/>
                  <a:gd name="T53" fmla="*/ 507 h 1786"/>
                  <a:gd name="T54" fmla="*/ 50 w 50"/>
                  <a:gd name="T55" fmla="*/ 518 h 1786"/>
                  <a:gd name="T56" fmla="*/ 0 w 50"/>
                  <a:gd name="T57" fmla="*/ 518 h 1786"/>
                  <a:gd name="T58" fmla="*/ 0 w 50"/>
                  <a:gd name="T59" fmla="*/ 507 h 1786"/>
                  <a:gd name="T60" fmla="*/ 0 w 50"/>
                  <a:gd name="T61" fmla="*/ 253 h 1786"/>
                  <a:gd name="T62" fmla="*/ 50 w 50"/>
                  <a:gd name="T63" fmla="*/ 253 h 1786"/>
                  <a:gd name="T64" fmla="*/ 50 w 50"/>
                  <a:gd name="T65" fmla="*/ 265 h 1786"/>
                  <a:gd name="T66" fmla="*/ 0 w 50"/>
                  <a:gd name="T67" fmla="*/ 265 h 1786"/>
                  <a:gd name="T68" fmla="*/ 0 w 50"/>
                  <a:gd name="T69" fmla="*/ 253 h 1786"/>
                  <a:gd name="T70" fmla="*/ 0 w 50"/>
                  <a:gd name="T71" fmla="*/ 0 h 1786"/>
                  <a:gd name="T72" fmla="*/ 50 w 50"/>
                  <a:gd name="T73" fmla="*/ 0 h 1786"/>
                  <a:gd name="T74" fmla="*/ 50 w 50"/>
                  <a:gd name="T75" fmla="*/ 11 h 1786"/>
                  <a:gd name="T76" fmla="*/ 0 w 50"/>
                  <a:gd name="T77" fmla="*/ 11 h 1786"/>
                  <a:gd name="T78" fmla="*/ 0 w 50"/>
                  <a:gd name="T79" fmla="*/ 0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1786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6"/>
                    </a:lnTo>
                    <a:lnTo>
                      <a:pt x="0" y="1786"/>
                    </a:lnTo>
                    <a:lnTo>
                      <a:pt x="0" y="1774"/>
                    </a:lnTo>
                    <a:close/>
                    <a:moveTo>
                      <a:pt x="0" y="1521"/>
                    </a:moveTo>
                    <a:lnTo>
                      <a:pt x="50" y="1521"/>
                    </a:lnTo>
                    <a:lnTo>
                      <a:pt x="50" y="1532"/>
                    </a:lnTo>
                    <a:lnTo>
                      <a:pt x="0" y="1532"/>
                    </a:lnTo>
                    <a:lnTo>
                      <a:pt x="0" y="1521"/>
                    </a:lnTo>
                    <a:close/>
                    <a:moveTo>
                      <a:pt x="0" y="1267"/>
                    </a:moveTo>
                    <a:lnTo>
                      <a:pt x="50" y="1267"/>
                    </a:lnTo>
                    <a:lnTo>
                      <a:pt x="50" y="1279"/>
                    </a:lnTo>
                    <a:lnTo>
                      <a:pt x="0" y="1279"/>
                    </a:lnTo>
                    <a:lnTo>
                      <a:pt x="0" y="1267"/>
                    </a:lnTo>
                    <a:close/>
                    <a:moveTo>
                      <a:pt x="0" y="1014"/>
                    </a:moveTo>
                    <a:lnTo>
                      <a:pt x="50" y="1014"/>
                    </a:lnTo>
                    <a:lnTo>
                      <a:pt x="50" y="1025"/>
                    </a:lnTo>
                    <a:lnTo>
                      <a:pt x="0" y="1025"/>
                    </a:lnTo>
                    <a:lnTo>
                      <a:pt x="0" y="1014"/>
                    </a:lnTo>
                    <a:close/>
                    <a:moveTo>
                      <a:pt x="0" y="760"/>
                    </a:moveTo>
                    <a:lnTo>
                      <a:pt x="50" y="760"/>
                    </a:lnTo>
                    <a:lnTo>
                      <a:pt x="50" y="772"/>
                    </a:lnTo>
                    <a:lnTo>
                      <a:pt x="0" y="772"/>
                    </a:lnTo>
                    <a:lnTo>
                      <a:pt x="0" y="760"/>
                    </a:lnTo>
                    <a:close/>
                    <a:moveTo>
                      <a:pt x="0" y="507"/>
                    </a:moveTo>
                    <a:lnTo>
                      <a:pt x="50" y="507"/>
                    </a:lnTo>
                    <a:lnTo>
                      <a:pt x="50" y="518"/>
                    </a:lnTo>
                    <a:lnTo>
                      <a:pt x="0" y="518"/>
                    </a:lnTo>
                    <a:lnTo>
                      <a:pt x="0" y="507"/>
                    </a:lnTo>
                    <a:close/>
                    <a:moveTo>
                      <a:pt x="0" y="253"/>
                    </a:moveTo>
                    <a:lnTo>
                      <a:pt x="50" y="253"/>
                    </a:lnTo>
                    <a:lnTo>
                      <a:pt x="50" y="265"/>
                    </a:lnTo>
                    <a:lnTo>
                      <a:pt x="0" y="265"/>
                    </a:lnTo>
                    <a:lnTo>
                      <a:pt x="0" y="253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1" name="Rectangle 19"/>
              <p:cNvSpPr>
                <a:spLocks noChangeArrowheads="1"/>
              </p:cNvSpPr>
              <p:nvPr/>
            </p:nvSpPr>
            <p:spPr bwMode="auto">
              <a:xfrm>
                <a:off x="-704850" y="4325938"/>
                <a:ext cx="1098000" cy="7937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2" name="Rectangle 22"/>
              <p:cNvSpPr>
                <a:spLocks noChangeArrowheads="1"/>
              </p:cNvSpPr>
              <p:nvPr/>
            </p:nvSpPr>
            <p:spPr bwMode="auto">
              <a:xfrm>
                <a:off x="-787964" y="4259174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3" name="Rectangle 23"/>
              <p:cNvSpPr>
                <a:spLocks noChangeArrowheads="1"/>
              </p:cNvSpPr>
              <p:nvPr/>
            </p:nvSpPr>
            <p:spPr bwMode="auto">
              <a:xfrm>
                <a:off x="-860772" y="4048920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4" name="Rectangle 24"/>
              <p:cNvSpPr>
                <a:spLocks noChangeArrowheads="1"/>
              </p:cNvSpPr>
              <p:nvPr/>
            </p:nvSpPr>
            <p:spPr bwMode="auto">
              <a:xfrm>
                <a:off x="-787964" y="3855949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5" name="Rectangle 25"/>
              <p:cNvSpPr>
                <a:spLocks noChangeArrowheads="1"/>
              </p:cNvSpPr>
              <p:nvPr/>
            </p:nvSpPr>
            <p:spPr bwMode="auto">
              <a:xfrm>
                <a:off x="-860772" y="3645695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6" name="Rectangle 26"/>
              <p:cNvSpPr>
                <a:spLocks noChangeArrowheads="1"/>
              </p:cNvSpPr>
              <p:nvPr/>
            </p:nvSpPr>
            <p:spPr bwMode="auto">
              <a:xfrm>
                <a:off x="-787964" y="3454311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7" name="Rectangle 27"/>
              <p:cNvSpPr>
                <a:spLocks noChangeArrowheads="1"/>
              </p:cNvSpPr>
              <p:nvPr/>
            </p:nvSpPr>
            <p:spPr bwMode="auto">
              <a:xfrm>
                <a:off x="-860772" y="3244058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8" name="Rectangle 28"/>
              <p:cNvSpPr>
                <a:spLocks noChangeArrowheads="1"/>
              </p:cNvSpPr>
              <p:nvPr/>
            </p:nvSpPr>
            <p:spPr bwMode="auto">
              <a:xfrm>
                <a:off x="-787964" y="3051086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399" name="Rectangle 29"/>
              <p:cNvSpPr>
                <a:spLocks noChangeArrowheads="1"/>
              </p:cNvSpPr>
              <p:nvPr/>
            </p:nvSpPr>
            <p:spPr bwMode="auto">
              <a:xfrm>
                <a:off x="-860772" y="2840833"/>
                <a:ext cx="112210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3.5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00" name="Rectangle 36"/>
              <p:cNvSpPr>
                <a:spLocks noChangeArrowheads="1"/>
              </p:cNvSpPr>
              <p:nvPr/>
            </p:nvSpPr>
            <p:spPr bwMode="auto">
              <a:xfrm>
                <a:off x="-651838" y="2676634"/>
                <a:ext cx="541815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p22phox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78" name="直線コネクタ 377"/>
            <p:cNvCxnSpPr/>
            <p:nvPr/>
          </p:nvCxnSpPr>
          <p:spPr>
            <a:xfrm>
              <a:off x="1067095" y="2463278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1" name="グループ化 400"/>
          <p:cNvGrpSpPr/>
          <p:nvPr/>
        </p:nvGrpSpPr>
        <p:grpSpPr>
          <a:xfrm>
            <a:off x="1542761" y="3901388"/>
            <a:ext cx="1086626" cy="1194409"/>
            <a:chOff x="3353607" y="2236891"/>
            <a:chExt cx="1262896" cy="1698332"/>
          </a:xfrm>
        </p:grpSpPr>
        <p:grpSp>
          <p:nvGrpSpPr>
            <p:cNvPr id="402" name="グループ化 401"/>
            <p:cNvGrpSpPr/>
            <p:nvPr/>
          </p:nvGrpSpPr>
          <p:grpSpPr>
            <a:xfrm>
              <a:off x="3353607" y="2236891"/>
              <a:ext cx="1262896" cy="1698332"/>
              <a:chOff x="3546679" y="2671308"/>
              <a:chExt cx="1262896" cy="1698332"/>
            </a:xfrm>
          </p:grpSpPr>
          <p:sp>
            <p:nvSpPr>
              <p:cNvPr id="404" name="Freeform 74"/>
              <p:cNvSpPr>
                <a:spLocks noEditPoints="1"/>
              </p:cNvSpPr>
              <p:nvPr/>
            </p:nvSpPr>
            <p:spPr bwMode="auto">
              <a:xfrm>
                <a:off x="3860800" y="4152900"/>
                <a:ext cx="176400" cy="180975"/>
              </a:xfrm>
              <a:custGeom>
                <a:avLst/>
                <a:gdLst>
                  <a:gd name="T0" fmla="*/ 0 w 271"/>
                  <a:gd name="T1" fmla="*/ 6 h 229"/>
                  <a:gd name="T2" fmla="*/ 0 w 271"/>
                  <a:gd name="T3" fmla="*/ 0 h 229"/>
                  <a:gd name="T4" fmla="*/ 6 w 271"/>
                  <a:gd name="T5" fmla="*/ 0 h 229"/>
                  <a:gd name="T6" fmla="*/ 265 w 271"/>
                  <a:gd name="T7" fmla="*/ 0 h 229"/>
                  <a:gd name="T8" fmla="*/ 269 w 271"/>
                  <a:gd name="T9" fmla="*/ 0 h 229"/>
                  <a:gd name="T10" fmla="*/ 271 w 271"/>
                  <a:gd name="T11" fmla="*/ 6 h 229"/>
                  <a:gd name="T12" fmla="*/ 271 w 271"/>
                  <a:gd name="T13" fmla="*/ 223 h 229"/>
                  <a:gd name="T14" fmla="*/ 269 w 271"/>
                  <a:gd name="T15" fmla="*/ 227 h 229"/>
                  <a:gd name="T16" fmla="*/ 265 w 271"/>
                  <a:gd name="T17" fmla="*/ 229 h 229"/>
                  <a:gd name="T18" fmla="*/ 6 w 271"/>
                  <a:gd name="T19" fmla="*/ 229 h 229"/>
                  <a:gd name="T20" fmla="*/ 0 w 271"/>
                  <a:gd name="T21" fmla="*/ 227 h 229"/>
                  <a:gd name="T22" fmla="*/ 0 w 271"/>
                  <a:gd name="T23" fmla="*/ 223 h 229"/>
                  <a:gd name="T24" fmla="*/ 0 w 271"/>
                  <a:gd name="T25" fmla="*/ 6 h 229"/>
                  <a:gd name="T26" fmla="*/ 12 w 271"/>
                  <a:gd name="T27" fmla="*/ 223 h 229"/>
                  <a:gd name="T28" fmla="*/ 6 w 271"/>
                  <a:gd name="T29" fmla="*/ 217 h 229"/>
                  <a:gd name="T30" fmla="*/ 265 w 271"/>
                  <a:gd name="T31" fmla="*/ 217 h 229"/>
                  <a:gd name="T32" fmla="*/ 259 w 271"/>
                  <a:gd name="T33" fmla="*/ 223 h 229"/>
                  <a:gd name="T34" fmla="*/ 259 w 271"/>
                  <a:gd name="T35" fmla="*/ 6 h 229"/>
                  <a:gd name="T36" fmla="*/ 265 w 271"/>
                  <a:gd name="T37" fmla="*/ 12 h 229"/>
                  <a:gd name="T38" fmla="*/ 6 w 271"/>
                  <a:gd name="T39" fmla="*/ 12 h 229"/>
                  <a:gd name="T40" fmla="*/ 12 w 271"/>
                  <a:gd name="T41" fmla="*/ 6 h 229"/>
                  <a:gd name="T42" fmla="*/ 12 w 271"/>
                  <a:gd name="T43" fmla="*/ 223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229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6"/>
                    </a:lnTo>
                    <a:lnTo>
                      <a:pt x="271" y="223"/>
                    </a:lnTo>
                    <a:lnTo>
                      <a:pt x="269" y="227"/>
                    </a:lnTo>
                    <a:lnTo>
                      <a:pt x="265" y="229"/>
                    </a:lnTo>
                    <a:lnTo>
                      <a:pt x="6" y="229"/>
                    </a:lnTo>
                    <a:lnTo>
                      <a:pt x="0" y="227"/>
                    </a:lnTo>
                    <a:lnTo>
                      <a:pt x="0" y="223"/>
                    </a:lnTo>
                    <a:lnTo>
                      <a:pt x="0" y="6"/>
                    </a:lnTo>
                    <a:close/>
                    <a:moveTo>
                      <a:pt x="12" y="223"/>
                    </a:moveTo>
                    <a:lnTo>
                      <a:pt x="6" y="217"/>
                    </a:lnTo>
                    <a:lnTo>
                      <a:pt x="265" y="217"/>
                    </a:lnTo>
                    <a:lnTo>
                      <a:pt x="259" y="223"/>
                    </a:lnTo>
                    <a:lnTo>
                      <a:pt x="259" y="6"/>
                    </a:lnTo>
                    <a:lnTo>
                      <a:pt x="265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22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5" name="Rectangle 75"/>
              <p:cNvSpPr>
                <a:spLocks noChangeArrowheads="1"/>
              </p:cNvSpPr>
              <p:nvPr/>
            </p:nvSpPr>
            <p:spPr bwMode="auto">
              <a:xfrm>
                <a:off x="4277527" y="3251200"/>
                <a:ext cx="176400" cy="1077912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6" name="Freeform 76"/>
              <p:cNvSpPr>
                <a:spLocks noEditPoints="1"/>
              </p:cNvSpPr>
              <p:nvPr/>
            </p:nvSpPr>
            <p:spPr bwMode="auto">
              <a:xfrm>
                <a:off x="4274443" y="3246438"/>
                <a:ext cx="176400" cy="1087437"/>
              </a:xfrm>
              <a:custGeom>
                <a:avLst/>
                <a:gdLst>
                  <a:gd name="T0" fmla="*/ 0 w 271"/>
                  <a:gd name="T1" fmla="*/ 5 h 1371"/>
                  <a:gd name="T2" fmla="*/ 0 w 271"/>
                  <a:gd name="T3" fmla="*/ 0 h 1371"/>
                  <a:gd name="T4" fmla="*/ 6 w 271"/>
                  <a:gd name="T5" fmla="*/ 0 h 1371"/>
                  <a:gd name="T6" fmla="*/ 265 w 271"/>
                  <a:gd name="T7" fmla="*/ 0 h 1371"/>
                  <a:gd name="T8" fmla="*/ 269 w 271"/>
                  <a:gd name="T9" fmla="*/ 0 h 1371"/>
                  <a:gd name="T10" fmla="*/ 271 w 271"/>
                  <a:gd name="T11" fmla="*/ 5 h 1371"/>
                  <a:gd name="T12" fmla="*/ 271 w 271"/>
                  <a:gd name="T13" fmla="*/ 1365 h 1371"/>
                  <a:gd name="T14" fmla="*/ 269 w 271"/>
                  <a:gd name="T15" fmla="*/ 1369 h 1371"/>
                  <a:gd name="T16" fmla="*/ 265 w 271"/>
                  <a:gd name="T17" fmla="*/ 1371 h 1371"/>
                  <a:gd name="T18" fmla="*/ 6 w 271"/>
                  <a:gd name="T19" fmla="*/ 1371 h 1371"/>
                  <a:gd name="T20" fmla="*/ 0 w 271"/>
                  <a:gd name="T21" fmla="*/ 1369 h 1371"/>
                  <a:gd name="T22" fmla="*/ 0 w 271"/>
                  <a:gd name="T23" fmla="*/ 1365 h 1371"/>
                  <a:gd name="T24" fmla="*/ 0 w 271"/>
                  <a:gd name="T25" fmla="*/ 5 h 1371"/>
                  <a:gd name="T26" fmla="*/ 12 w 271"/>
                  <a:gd name="T27" fmla="*/ 1365 h 1371"/>
                  <a:gd name="T28" fmla="*/ 6 w 271"/>
                  <a:gd name="T29" fmla="*/ 1359 h 1371"/>
                  <a:gd name="T30" fmla="*/ 265 w 271"/>
                  <a:gd name="T31" fmla="*/ 1359 h 1371"/>
                  <a:gd name="T32" fmla="*/ 259 w 271"/>
                  <a:gd name="T33" fmla="*/ 1365 h 1371"/>
                  <a:gd name="T34" fmla="*/ 259 w 271"/>
                  <a:gd name="T35" fmla="*/ 5 h 1371"/>
                  <a:gd name="T36" fmla="*/ 265 w 271"/>
                  <a:gd name="T37" fmla="*/ 11 h 1371"/>
                  <a:gd name="T38" fmla="*/ 6 w 271"/>
                  <a:gd name="T39" fmla="*/ 11 h 1371"/>
                  <a:gd name="T40" fmla="*/ 12 w 271"/>
                  <a:gd name="T41" fmla="*/ 5 h 1371"/>
                  <a:gd name="T42" fmla="*/ 12 w 271"/>
                  <a:gd name="T43" fmla="*/ 1365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1371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1365"/>
                    </a:lnTo>
                    <a:lnTo>
                      <a:pt x="269" y="1369"/>
                    </a:lnTo>
                    <a:lnTo>
                      <a:pt x="265" y="1371"/>
                    </a:lnTo>
                    <a:lnTo>
                      <a:pt x="6" y="1371"/>
                    </a:lnTo>
                    <a:lnTo>
                      <a:pt x="0" y="1369"/>
                    </a:lnTo>
                    <a:lnTo>
                      <a:pt x="0" y="1365"/>
                    </a:lnTo>
                    <a:lnTo>
                      <a:pt x="0" y="5"/>
                    </a:lnTo>
                    <a:close/>
                    <a:moveTo>
                      <a:pt x="12" y="1365"/>
                    </a:moveTo>
                    <a:lnTo>
                      <a:pt x="6" y="1359"/>
                    </a:lnTo>
                    <a:lnTo>
                      <a:pt x="265" y="1359"/>
                    </a:lnTo>
                    <a:lnTo>
                      <a:pt x="259" y="1365"/>
                    </a:lnTo>
                    <a:lnTo>
                      <a:pt x="259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2" y="5"/>
                    </a:lnTo>
                    <a:lnTo>
                      <a:pt x="12" y="1365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7" name="Rectangle 77"/>
              <p:cNvSpPr>
                <a:spLocks noChangeArrowheads="1"/>
              </p:cNvSpPr>
              <p:nvPr/>
            </p:nvSpPr>
            <p:spPr bwMode="auto">
              <a:xfrm>
                <a:off x="4570466" y="3579018"/>
                <a:ext cx="176400" cy="7524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8" name="Freeform 78"/>
              <p:cNvSpPr>
                <a:spLocks noEditPoints="1"/>
              </p:cNvSpPr>
              <p:nvPr/>
            </p:nvSpPr>
            <p:spPr bwMode="auto">
              <a:xfrm>
                <a:off x="4570466" y="3571875"/>
                <a:ext cx="176400" cy="762000"/>
              </a:xfrm>
              <a:custGeom>
                <a:avLst/>
                <a:gdLst>
                  <a:gd name="T0" fmla="*/ 0 w 271"/>
                  <a:gd name="T1" fmla="*/ 5 h 960"/>
                  <a:gd name="T2" fmla="*/ 0 w 271"/>
                  <a:gd name="T3" fmla="*/ 0 h 960"/>
                  <a:gd name="T4" fmla="*/ 6 w 271"/>
                  <a:gd name="T5" fmla="*/ 0 h 960"/>
                  <a:gd name="T6" fmla="*/ 265 w 271"/>
                  <a:gd name="T7" fmla="*/ 0 h 960"/>
                  <a:gd name="T8" fmla="*/ 269 w 271"/>
                  <a:gd name="T9" fmla="*/ 0 h 960"/>
                  <a:gd name="T10" fmla="*/ 271 w 271"/>
                  <a:gd name="T11" fmla="*/ 5 h 960"/>
                  <a:gd name="T12" fmla="*/ 271 w 271"/>
                  <a:gd name="T13" fmla="*/ 954 h 960"/>
                  <a:gd name="T14" fmla="*/ 269 w 271"/>
                  <a:gd name="T15" fmla="*/ 958 h 960"/>
                  <a:gd name="T16" fmla="*/ 265 w 271"/>
                  <a:gd name="T17" fmla="*/ 960 h 960"/>
                  <a:gd name="T18" fmla="*/ 6 w 271"/>
                  <a:gd name="T19" fmla="*/ 960 h 960"/>
                  <a:gd name="T20" fmla="*/ 0 w 271"/>
                  <a:gd name="T21" fmla="*/ 958 h 960"/>
                  <a:gd name="T22" fmla="*/ 0 w 271"/>
                  <a:gd name="T23" fmla="*/ 954 h 960"/>
                  <a:gd name="T24" fmla="*/ 0 w 271"/>
                  <a:gd name="T25" fmla="*/ 5 h 960"/>
                  <a:gd name="T26" fmla="*/ 12 w 271"/>
                  <a:gd name="T27" fmla="*/ 954 h 960"/>
                  <a:gd name="T28" fmla="*/ 6 w 271"/>
                  <a:gd name="T29" fmla="*/ 948 h 960"/>
                  <a:gd name="T30" fmla="*/ 265 w 271"/>
                  <a:gd name="T31" fmla="*/ 948 h 960"/>
                  <a:gd name="T32" fmla="*/ 260 w 271"/>
                  <a:gd name="T33" fmla="*/ 954 h 960"/>
                  <a:gd name="T34" fmla="*/ 260 w 271"/>
                  <a:gd name="T35" fmla="*/ 5 h 960"/>
                  <a:gd name="T36" fmla="*/ 265 w 271"/>
                  <a:gd name="T37" fmla="*/ 11 h 960"/>
                  <a:gd name="T38" fmla="*/ 6 w 271"/>
                  <a:gd name="T39" fmla="*/ 11 h 960"/>
                  <a:gd name="T40" fmla="*/ 12 w 271"/>
                  <a:gd name="T41" fmla="*/ 5 h 960"/>
                  <a:gd name="T42" fmla="*/ 12 w 271"/>
                  <a:gd name="T43" fmla="*/ 954 h 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1" h="960">
                    <a:moveTo>
                      <a:pt x="0" y="5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5" y="0"/>
                    </a:lnTo>
                    <a:lnTo>
                      <a:pt x="269" y="0"/>
                    </a:lnTo>
                    <a:lnTo>
                      <a:pt x="271" y="5"/>
                    </a:lnTo>
                    <a:lnTo>
                      <a:pt x="271" y="954"/>
                    </a:lnTo>
                    <a:lnTo>
                      <a:pt x="269" y="958"/>
                    </a:lnTo>
                    <a:lnTo>
                      <a:pt x="265" y="960"/>
                    </a:lnTo>
                    <a:lnTo>
                      <a:pt x="6" y="960"/>
                    </a:lnTo>
                    <a:lnTo>
                      <a:pt x="0" y="958"/>
                    </a:lnTo>
                    <a:lnTo>
                      <a:pt x="0" y="954"/>
                    </a:lnTo>
                    <a:lnTo>
                      <a:pt x="0" y="5"/>
                    </a:lnTo>
                    <a:close/>
                    <a:moveTo>
                      <a:pt x="12" y="954"/>
                    </a:moveTo>
                    <a:lnTo>
                      <a:pt x="6" y="948"/>
                    </a:lnTo>
                    <a:lnTo>
                      <a:pt x="265" y="948"/>
                    </a:lnTo>
                    <a:lnTo>
                      <a:pt x="260" y="954"/>
                    </a:lnTo>
                    <a:lnTo>
                      <a:pt x="260" y="5"/>
                    </a:lnTo>
                    <a:lnTo>
                      <a:pt x="265" y="11"/>
                    </a:lnTo>
                    <a:lnTo>
                      <a:pt x="6" y="11"/>
                    </a:lnTo>
                    <a:lnTo>
                      <a:pt x="12" y="5"/>
                    </a:lnTo>
                    <a:lnTo>
                      <a:pt x="12" y="954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2" name="Freeform 79"/>
              <p:cNvSpPr>
                <a:spLocks noEditPoints="1"/>
              </p:cNvSpPr>
              <p:nvPr/>
            </p:nvSpPr>
            <p:spPr bwMode="auto">
              <a:xfrm>
                <a:off x="3921218" y="4139642"/>
                <a:ext cx="55563" cy="39687"/>
              </a:xfrm>
              <a:custGeom>
                <a:avLst/>
                <a:gdLst>
                  <a:gd name="T0" fmla="*/ 31 w 71"/>
                  <a:gd name="T1" fmla="*/ 46 h 52"/>
                  <a:gd name="T2" fmla="*/ 31 w 71"/>
                  <a:gd name="T3" fmla="*/ 27 h 52"/>
                  <a:gd name="T4" fmla="*/ 31 w 71"/>
                  <a:gd name="T5" fmla="*/ 6 h 52"/>
                  <a:gd name="T6" fmla="*/ 42 w 71"/>
                  <a:gd name="T7" fmla="*/ 6 h 52"/>
                  <a:gd name="T8" fmla="*/ 42 w 71"/>
                  <a:gd name="T9" fmla="*/ 27 h 52"/>
                  <a:gd name="T10" fmla="*/ 42 w 71"/>
                  <a:gd name="T11" fmla="*/ 46 h 52"/>
                  <a:gd name="T12" fmla="*/ 31 w 71"/>
                  <a:gd name="T13" fmla="*/ 46 h 52"/>
                  <a:gd name="T14" fmla="*/ 0 w 71"/>
                  <a:gd name="T15" fmla="*/ 40 h 52"/>
                  <a:gd name="T16" fmla="*/ 71 w 71"/>
                  <a:gd name="T17" fmla="*/ 40 h 52"/>
                  <a:gd name="T18" fmla="*/ 71 w 71"/>
                  <a:gd name="T19" fmla="*/ 52 h 52"/>
                  <a:gd name="T20" fmla="*/ 0 w 71"/>
                  <a:gd name="T21" fmla="*/ 52 h 52"/>
                  <a:gd name="T22" fmla="*/ 0 w 71"/>
                  <a:gd name="T23" fmla="*/ 40 h 52"/>
                  <a:gd name="T24" fmla="*/ 0 w 71"/>
                  <a:gd name="T25" fmla="*/ 0 h 52"/>
                  <a:gd name="T26" fmla="*/ 71 w 71"/>
                  <a:gd name="T27" fmla="*/ 0 h 52"/>
                  <a:gd name="T28" fmla="*/ 71 w 71"/>
                  <a:gd name="T29" fmla="*/ 12 h 52"/>
                  <a:gd name="T30" fmla="*/ 0 w 71"/>
                  <a:gd name="T31" fmla="*/ 12 h 52"/>
                  <a:gd name="T32" fmla="*/ 0 w 71"/>
                  <a:gd name="T3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52">
                    <a:moveTo>
                      <a:pt x="31" y="46"/>
                    </a:moveTo>
                    <a:lnTo>
                      <a:pt x="31" y="27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7"/>
                    </a:lnTo>
                    <a:lnTo>
                      <a:pt x="42" y="46"/>
                    </a:lnTo>
                    <a:lnTo>
                      <a:pt x="31" y="46"/>
                    </a:lnTo>
                    <a:close/>
                    <a:moveTo>
                      <a:pt x="0" y="40"/>
                    </a:moveTo>
                    <a:lnTo>
                      <a:pt x="71" y="40"/>
                    </a:lnTo>
                    <a:lnTo>
                      <a:pt x="71" y="52"/>
                    </a:lnTo>
                    <a:lnTo>
                      <a:pt x="0" y="52"/>
                    </a:lnTo>
                    <a:lnTo>
                      <a:pt x="0" y="40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3" name="Freeform 80"/>
              <p:cNvSpPr>
                <a:spLocks noEditPoints="1"/>
              </p:cNvSpPr>
              <p:nvPr/>
            </p:nvSpPr>
            <p:spPr bwMode="auto">
              <a:xfrm>
                <a:off x="4336358" y="3001963"/>
                <a:ext cx="58738" cy="496887"/>
              </a:xfrm>
              <a:custGeom>
                <a:avLst/>
                <a:gdLst>
                  <a:gd name="T0" fmla="*/ 31 w 73"/>
                  <a:gd name="T1" fmla="*/ 621 h 626"/>
                  <a:gd name="T2" fmla="*/ 31 w 73"/>
                  <a:gd name="T3" fmla="*/ 313 h 626"/>
                  <a:gd name="T4" fmla="*/ 31 w 73"/>
                  <a:gd name="T5" fmla="*/ 6 h 626"/>
                  <a:gd name="T6" fmla="*/ 42 w 73"/>
                  <a:gd name="T7" fmla="*/ 6 h 626"/>
                  <a:gd name="T8" fmla="*/ 42 w 73"/>
                  <a:gd name="T9" fmla="*/ 313 h 626"/>
                  <a:gd name="T10" fmla="*/ 42 w 73"/>
                  <a:gd name="T11" fmla="*/ 621 h 626"/>
                  <a:gd name="T12" fmla="*/ 31 w 73"/>
                  <a:gd name="T13" fmla="*/ 621 h 626"/>
                  <a:gd name="T14" fmla="*/ 0 w 73"/>
                  <a:gd name="T15" fmla="*/ 615 h 626"/>
                  <a:gd name="T16" fmla="*/ 73 w 73"/>
                  <a:gd name="T17" fmla="*/ 615 h 626"/>
                  <a:gd name="T18" fmla="*/ 73 w 73"/>
                  <a:gd name="T19" fmla="*/ 626 h 626"/>
                  <a:gd name="T20" fmla="*/ 0 w 73"/>
                  <a:gd name="T21" fmla="*/ 626 h 626"/>
                  <a:gd name="T22" fmla="*/ 0 w 73"/>
                  <a:gd name="T23" fmla="*/ 615 h 626"/>
                  <a:gd name="T24" fmla="*/ 0 w 73"/>
                  <a:gd name="T25" fmla="*/ 0 h 626"/>
                  <a:gd name="T26" fmla="*/ 73 w 73"/>
                  <a:gd name="T27" fmla="*/ 0 h 626"/>
                  <a:gd name="T28" fmla="*/ 73 w 73"/>
                  <a:gd name="T29" fmla="*/ 12 h 626"/>
                  <a:gd name="T30" fmla="*/ 0 w 73"/>
                  <a:gd name="T31" fmla="*/ 12 h 626"/>
                  <a:gd name="T32" fmla="*/ 0 w 73"/>
                  <a:gd name="T33" fmla="*/ 0 h 6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626">
                    <a:moveTo>
                      <a:pt x="31" y="621"/>
                    </a:moveTo>
                    <a:lnTo>
                      <a:pt x="31" y="313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313"/>
                    </a:lnTo>
                    <a:lnTo>
                      <a:pt x="42" y="621"/>
                    </a:lnTo>
                    <a:lnTo>
                      <a:pt x="31" y="621"/>
                    </a:lnTo>
                    <a:close/>
                    <a:moveTo>
                      <a:pt x="0" y="615"/>
                    </a:moveTo>
                    <a:lnTo>
                      <a:pt x="73" y="615"/>
                    </a:lnTo>
                    <a:lnTo>
                      <a:pt x="73" y="626"/>
                    </a:lnTo>
                    <a:lnTo>
                      <a:pt x="0" y="626"/>
                    </a:lnTo>
                    <a:lnTo>
                      <a:pt x="0" y="615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4" name="Freeform 81"/>
              <p:cNvSpPr>
                <a:spLocks noEditPoints="1"/>
              </p:cNvSpPr>
              <p:nvPr/>
            </p:nvSpPr>
            <p:spPr bwMode="auto">
              <a:xfrm>
                <a:off x="4630791" y="3136900"/>
                <a:ext cx="55563" cy="881062"/>
              </a:xfrm>
              <a:custGeom>
                <a:avLst/>
                <a:gdLst>
                  <a:gd name="T0" fmla="*/ 31 w 71"/>
                  <a:gd name="T1" fmla="*/ 1105 h 1110"/>
                  <a:gd name="T2" fmla="*/ 31 w 71"/>
                  <a:gd name="T3" fmla="*/ 555 h 1110"/>
                  <a:gd name="T4" fmla="*/ 31 w 71"/>
                  <a:gd name="T5" fmla="*/ 6 h 1110"/>
                  <a:gd name="T6" fmla="*/ 42 w 71"/>
                  <a:gd name="T7" fmla="*/ 6 h 1110"/>
                  <a:gd name="T8" fmla="*/ 42 w 71"/>
                  <a:gd name="T9" fmla="*/ 555 h 1110"/>
                  <a:gd name="T10" fmla="*/ 42 w 71"/>
                  <a:gd name="T11" fmla="*/ 1105 h 1110"/>
                  <a:gd name="T12" fmla="*/ 31 w 71"/>
                  <a:gd name="T13" fmla="*/ 1105 h 1110"/>
                  <a:gd name="T14" fmla="*/ 0 w 71"/>
                  <a:gd name="T15" fmla="*/ 1099 h 1110"/>
                  <a:gd name="T16" fmla="*/ 71 w 71"/>
                  <a:gd name="T17" fmla="*/ 1099 h 1110"/>
                  <a:gd name="T18" fmla="*/ 71 w 71"/>
                  <a:gd name="T19" fmla="*/ 1110 h 1110"/>
                  <a:gd name="T20" fmla="*/ 0 w 71"/>
                  <a:gd name="T21" fmla="*/ 1110 h 1110"/>
                  <a:gd name="T22" fmla="*/ 0 w 71"/>
                  <a:gd name="T23" fmla="*/ 1099 h 1110"/>
                  <a:gd name="T24" fmla="*/ 0 w 71"/>
                  <a:gd name="T25" fmla="*/ 0 h 1110"/>
                  <a:gd name="T26" fmla="*/ 71 w 71"/>
                  <a:gd name="T27" fmla="*/ 0 h 1110"/>
                  <a:gd name="T28" fmla="*/ 71 w 71"/>
                  <a:gd name="T29" fmla="*/ 12 h 1110"/>
                  <a:gd name="T30" fmla="*/ 0 w 71"/>
                  <a:gd name="T31" fmla="*/ 12 h 1110"/>
                  <a:gd name="T32" fmla="*/ 0 w 71"/>
                  <a:gd name="T33" fmla="*/ 0 h 1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1110">
                    <a:moveTo>
                      <a:pt x="31" y="1105"/>
                    </a:moveTo>
                    <a:lnTo>
                      <a:pt x="31" y="555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555"/>
                    </a:lnTo>
                    <a:lnTo>
                      <a:pt x="42" y="1105"/>
                    </a:lnTo>
                    <a:lnTo>
                      <a:pt x="31" y="1105"/>
                    </a:lnTo>
                    <a:close/>
                    <a:moveTo>
                      <a:pt x="0" y="1099"/>
                    </a:moveTo>
                    <a:lnTo>
                      <a:pt x="71" y="1099"/>
                    </a:lnTo>
                    <a:lnTo>
                      <a:pt x="71" y="1110"/>
                    </a:lnTo>
                    <a:lnTo>
                      <a:pt x="0" y="1110"/>
                    </a:lnTo>
                    <a:lnTo>
                      <a:pt x="0" y="1099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5" name="Rectangle 82"/>
              <p:cNvSpPr>
                <a:spLocks noChangeArrowheads="1"/>
              </p:cNvSpPr>
              <p:nvPr/>
            </p:nvSpPr>
            <p:spPr bwMode="auto">
              <a:xfrm>
                <a:off x="3706813" y="2921000"/>
                <a:ext cx="7938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6" name="Freeform 83"/>
              <p:cNvSpPr>
                <a:spLocks noEditPoints="1"/>
              </p:cNvSpPr>
              <p:nvPr/>
            </p:nvSpPr>
            <p:spPr bwMode="auto">
              <a:xfrm>
                <a:off x="3711575" y="2916238"/>
                <a:ext cx="39688" cy="1417637"/>
              </a:xfrm>
              <a:custGeom>
                <a:avLst/>
                <a:gdLst>
                  <a:gd name="T0" fmla="*/ 0 w 50"/>
                  <a:gd name="T1" fmla="*/ 1774 h 1786"/>
                  <a:gd name="T2" fmla="*/ 50 w 50"/>
                  <a:gd name="T3" fmla="*/ 1774 h 1786"/>
                  <a:gd name="T4" fmla="*/ 50 w 50"/>
                  <a:gd name="T5" fmla="*/ 1786 h 1786"/>
                  <a:gd name="T6" fmla="*/ 0 w 50"/>
                  <a:gd name="T7" fmla="*/ 1786 h 1786"/>
                  <a:gd name="T8" fmla="*/ 0 w 50"/>
                  <a:gd name="T9" fmla="*/ 1774 h 1786"/>
                  <a:gd name="T10" fmla="*/ 0 w 50"/>
                  <a:gd name="T11" fmla="*/ 1521 h 1786"/>
                  <a:gd name="T12" fmla="*/ 50 w 50"/>
                  <a:gd name="T13" fmla="*/ 1521 h 1786"/>
                  <a:gd name="T14" fmla="*/ 50 w 50"/>
                  <a:gd name="T15" fmla="*/ 1532 h 1786"/>
                  <a:gd name="T16" fmla="*/ 0 w 50"/>
                  <a:gd name="T17" fmla="*/ 1532 h 1786"/>
                  <a:gd name="T18" fmla="*/ 0 w 50"/>
                  <a:gd name="T19" fmla="*/ 1521 h 1786"/>
                  <a:gd name="T20" fmla="*/ 0 w 50"/>
                  <a:gd name="T21" fmla="*/ 1267 h 1786"/>
                  <a:gd name="T22" fmla="*/ 50 w 50"/>
                  <a:gd name="T23" fmla="*/ 1267 h 1786"/>
                  <a:gd name="T24" fmla="*/ 50 w 50"/>
                  <a:gd name="T25" fmla="*/ 1279 h 1786"/>
                  <a:gd name="T26" fmla="*/ 0 w 50"/>
                  <a:gd name="T27" fmla="*/ 1279 h 1786"/>
                  <a:gd name="T28" fmla="*/ 0 w 50"/>
                  <a:gd name="T29" fmla="*/ 1267 h 1786"/>
                  <a:gd name="T30" fmla="*/ 0 w 50"/>
                  <a:gd name="T31" fmla="*/ 1014 h 1786"/>
                  <a:gd name="T32" fmla="*/ 50 w 50"/>
                  <a:gd name="T33" fmla="*/ 1014 h 1786"/>
                  <a:gd name="T34" fmla="*/ 50 w 50"/>
                  <a:gd name="T35" fmla="*/ 1025 h 1786"/>
                  <a:gd name="T36" fmla="*/ 0 w 50"/>
                  <a:gd name="T37" fmla="*/ 1025 h 1786"/>
                  <a:gd name="T38" fmla="*/ 0 w 50"/>
                  <a:gd name="T39" fmla="*/ 1014 h 1786"/>
                  <a:gd name="T40" fmla="*/ 0 w 50"/>
                  <a:gd name="T41" fmla="*/ 760 h 1786"/>
                  <a:gd name="T42" fmla="*/ 50 w 50"/>
                  <a:gd name="T43" fmla="*/ 760 h 1786"/>
                  <a:gd name="T44" fmla="*/ 50 w 50"/>
                  <a:gd name="T45" fmla="*/ 772 h 1786"/>
                  <a:gd name="T46" fmla="*/ 0 w 50"/>
                  <a:gd name="T47" fmla="*/ 772 h 1786"/>
                  <a:gd name="T48" fmla="*/ 0 w 50"/>
                  <a:gd name="T49" fmla="*/ 760 h 1786"/>
                  <a:gd name="T50" fmla="*/ 0 w 50"/>
                  <a:gd name="T51" fmla="*/ 507 h 1786"/>
                  <a:gd name="T52" fmla="*/ 50 w 50"/>
                  <a:gd name="T53" fmla="*/ 507 h 1786"/>
                  <a:gd name="T54" fmla="*/ 50 w 50"/>
                  <a:gd name="T55" fmla="*/ 518 h 1786"/>
                  <a:gd name="T56" fmla="*/ 0 w 50"/>
                  <a:gd name="T57" fmla="*/ 518 h 1786"/>
                  <a:gd name="T58" fmla="*/ 0 w 50"/>
                  <a:gd name="T59" fmla="*/ 507 h 1786"/>
                  <a:gd name="T60" fmla="*/ 0 w 50"/>
                  <a:gd name="T61" fmla="*/ 253 h 1786"/>
                  <a:gd name="T62" fmla="*/ 50 w 50"/>
                  <a:gd name="T63" fmla="*/ 253 h 1786"/>
                  <a:gd name="T64" fmla="*/ 50 w 50"/>
                  <a:gd name="T65" fmla="*/ 265 h 1786"/>
                  <a:gd name="T66" fmla="*/ 0 w 50"/>
                  <a:gd name="T67" fmla="*/ 265 h 1786"/>
                  <a:gd name="T68" fmla="*/ 0 w 50"/>
                  <a:gd name="T69" fmla="*/ 253 h 1786"/>
                  <a:gd name="T70" fmla="*/ 0 w 50"/>
                  <a:gd name="T71" fmla="*/ 0 h 1786"/>
                  <a:gd name="T72" fmla="*/ 50 w 50"/>
                  <a:gd name="T73" fmla="*/ 0 h 1786"/>
                  <a:gd name="T74" fmla="*/ 50 w 50"/>
                  <a:gd name="T75" fmla="*/ 11 h 1786"/>
                  <a:gd name="T76" fmla="*/ 0 w 50"/>
                  <a:gd name="T77" fmla="*/ 11 h 1786"/>
                  <a:gd name="T78" fmla="*/ 0 w 50"/>
                  <a:gd name="T79" fmla="*/ 0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0" h="1786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6"/>
                    </a:lnTo>
                    <a:lnTo>
                      <a:pt x="0" y="1786"/>
                    </a:lnTo>
                    <a:lnTo>
                      <a:pt x="0" y="1774"/>
                    </a:lnTo>
                    <a:close/>
                    <a:moveTo>
                      <a:pt x="0" y="1521"/>
                    </a:moveTo>
                    <a:lnTo>
                      <a:pt x="50" y="1521"/>
                    </a:lnTo>
                    <a:lnTo>
                      <a:pt x="50" y="1532"/>
                    </a:lnTo>
                    <a:lnTo>
                      <a:pt x="0" y="1532"/>
                    </a:lnTo>
                    <a:lnTo>
                      <a:pt x="0" y="1521"/>
                    </a:lnTo>
                    <a:close/>
                    <a:moveTo>
                      <a:pt x="0" y="1267"/>
                    </a:moveTo>
                    <a:lnTo>
                      <a:pt x="50" y="1267"/>
                    </a:lnTo>
                    <a:lnTo>
                      <a:pt x="50" y="1279"/>
                    </a:lnTo>
                    <a:lnTo>
                      <a:pt x="0" y="1279"/>
                    </a:lnTo>
                    <a:lnTo>
                      <a:pt x="0" y="1267"/>
                    </a:lnTo>
                    <a:close/>
                    <a:moveTo>
                      <a:pt x="0" y="1014"/>
                    </a:moveTo>
                    <a:lnTo>
                      <a:pt x="50" y="1014"/>
                    </a:lnTo>
                    <a:lnTo>
                      <a:pt x="50" y="1025"/>
                    </a:lnTo>
                    <a:lnTo>
                      <a:pt x="0" y="1025"/>
                    </a:lnTo>
                    <a:lnTo>
                      <a:pt x="0" y="1014"/>
                    </a:lnTo>
                    <a:close/>
                    <a:moveTo>
                      <a:pt x="0" y="760"/>
                    </a:moveTo>
                    <a:lnTo>
                      <a:pt x="50" y="760"/>
                    </a:lnTo>
                    <a:lnTo>
                      <a:pt x="50" y="772"/>
                    </a:lnTo>
                    <a:lnTo>
                      <a:pt x="0" y="772"/>
                    </a:lnTo>
                    <a:lnTo>
                      <a:pt x="0" y="760"/>
                    </a:lnTo>
                    <a:close/>
                    <a:moveTo>
                      <a:pt x="0" y="507"/>
                    </a:moveTo>
                    <a:lnTo>
                      <a:pt x="50" y="507"/>
                    </a:lnTo>
                    <a:lnTo>
                      <a:pt x="50" y="518"/>
                    </a:lnTo>
                    <a:lnTo>
                      <a:pt x="0" y="518"/>
                    </a:lnTo>
                    <a:lnTo>
                      <a:pt x="0" y="507"/>
                    </a:lnTo>
                    <a:close/>
                    <a:moveTo>
                      <a:pt x="0" y="253"/>
                    </a:moveTo>
                    <a:lnTo>
                      <a:pt x="50" y="253"/>
                    </a:lnTo>
                    <a:lnTo>
                      <a:pt x="50" y="265"/>
                    </a:lnTo>
                    <a:lnTo>
                      <a:pt x="0" y="265"/>
                    </a:lnTo>
                    <a:lnTo>
                      <a:pt x="0" y="253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7" name="Rectangle 84"/>
              <p:cNvSpPr>
                <a:spLocks noChangeArrowheads="1"/>
              </p:cNvSpPr>
              <p:nvPr/>
            </p:nvSpPr>
            <p:spPr bwMode="auto">
              <a:xfrm>
                <a:off x="3711575" y="4325938"/>
                <a:ext cx="1098000" cy="7937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8" name="Rectangle 87"/>
              <p:cNvSpPr>
                <a:spLocks noChangeArrowheads="1"/>
              </p:cNvSpPr>
              <p:nvPr/>
            </p:nvSpPr>
            <p:spPr bwMode="auto">
              <a:xfrm>
                <a:off x="3631648" y="4261918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19" name="Rectangle 88"/>
              <p:cNvSpPr>
                <a:spLocks noChangeArrowheads="1"/>
              </p:cNvSpPr>
              <p:nvPr/>
            </p:nvSpPr>
            <p:spPr bwMode="auto">
              <a:xfrm>
                <a:off x="3546685" y="4037091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0.1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0" name="Rectangle 89"/>
              <p:cNvSpPr>
                <a:spLocks noChangeArrowheads="1"/>
              </p:cNvSpPr>
              <p:nvPr/>
            </p:nvSpPr>
            <p:spPr bwMode="auto">
              <a:xfrm>
                <a:off x="3546685" y="3835479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0.2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1" name="Rectangle 90"/>
              <p:cNvSpPr>
                <a:spLocks noChangeArrowheads="1"/>
              </p:cNvSpPr>
              <p:nvPr/>
            </p:nvSpPr>
            <p:spPr bwMode="auto">
              <a:xfrm>
                <a:off x="3546685" y="3633866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0.3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2" name="Rectangle 91"/>
              <p:cNvSpPr>
                <a:spLocks noChangeArrowheads="1"/>
              </p:cNvSpPr>
              <p:nvPr/>
            </p:nvSpPr>
            <p:spPr bwMode="auto">
              <a:xfrm>
                <a:off x="3546682" y="3433841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0.4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3" name="Rectangle 92"/>
              <p:cNvSpPr>
                <a:spLocks noChangeArrowheads="1"/>
              </p:cNvSpPr>
              <p:nvPr/>
            </p:nvSpPr>
            <p:spPr bwMode="auto">
              <a:xfrm>
                <a:off x="3546681" y="3232230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0.5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4" name="Rectangle 93"/>
              <p:cNvSpPr>
                <a:spLocks noChangeArrowheads="1"/>
              </p:cNvSpPr>
              <p:nvPr/>
            </p:nvSpPr>
            <p:spPr bwMode="auto">
              <a:xfrm>
                <a:off x="3546680" y="3030617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0.6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5" name="Rectangle 94"/>
              <p:cNvSpPr>
                <a:spLocks noChangeArrowheads="1"/>
              </p:cNvSpPr>
              <p:nvPr/>
            </p:nvSpPr>
            <p:spPr bwMode="auto">
              <a:xfrm>
                <a:off x="3546679" y="2829004"/>
                <a:ext cx="147587" cy="153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0.7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26" name="Rectangle 101"/>
              <p:cNvSpPr>
                <a:spLocks noChangeArrowheads="1"/>
              </p:cNvSpPr>
              <p:nvPr/>
            </p:nvSpPr>
            <p:spPr bwMode="auto">
              <a:xfrm>
                <a:off x="3751262" y="2671308"/>
                <a:ext cx="541815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p47phox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427" name="Rectangle 103"/>
              <p:cNvSpPr>
                <a:spLocks noChangeArrowheads="1"/>
              </p:cNvSpPr>
              <p:nvPr/>
            </p:nvSpPr>
            <p:spPr bwMode="auto">
              <a:xfrm>
                <a:off x="4301988" y="2779424"/>
                <a:ext cx="233363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*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403" name="直線コネクタ 402"/>
            <p:cNvCxnSpPr/>
            <p:nvPr/>
          </p:nvCxnSpPr>
          <p:spPr>
            <a:xfrm>
              <a:off x="3934642" y="2491345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7" name="グループ化 476"/>
          <p:cNvGrpSpPr/>
          <p:nvPr/>
        </p:nvGrpSpPr>
        <p:grpSpPr>
          <a:xfrm>
            <a:off x="3925335" y="3933071"/>
            <a:ext cx="1072319" cy="1150932"/>
            <a:chOff x="392088" y="3741936"/>
            <a:chExt cx="1246269" cy="1636512"/>
          </a:xfrm>
        </p:grpSpPr>
        <p:grpSp>
          <p:nvGrpSpPr>
            <p:cNvPr id="478" name="グループ化 477"/>
            <p:cNvGrpSpPr/>
            <p:nvPr/>
          </p:nvGrpSpPr>
          <p:grpSpPr>
            <a:xfrm>
              <a:off x="392088" y="3741936"/>
              <a:ext cx="1246269" cy="1636512"/>
              <a:chOff x="-940432" y="4121351"/>
              <a:chExt cx="1246269" cy="1636512"/>
            </a:xfrm>
          </p:grpSpPr>
          <p:sp>
            <p:nvSpPr>
              <p:cNvPr id="480" name="Freeform 9"/>
              <p:cNvSpPr>
                <a:spLocks noEditPoints="1"/>
              </p:cNvSpPr>
              <p:nvPr/>
            </p:nvSpPr>
            <p:spPr bwMode="auto">
              <a:xfrm>
                <a:off x="-639763" y="5229225"/>
                <a:ext cx="176400" cy="515937"/>
              </a:xfrm>
              <a:custGeom>
                <a:avLst/>
                <a:gdLst>
                  <a:gd name="T0" fmla="*/ 0 w 277"/>
                  <a:gd name="T1" fmla="*/ 6 h 649"/>
                  <a:gd name="T2" fmla="*/ 0 w 277"/>
                  <a:gd name="T3" fmla="*/ 0 h 649"/>
                  <a:gd name="T4" fmla="*/ 6 w 277"/>
                  <a:gd name="T5" fmla="*/ 0 h 649"/>
                  <a:gd name="T6" fmla="*/ 271 w 277"/>
                  <a:gd name="T7" fmla="*/ 0 h 649"/>
                  <a:gd name="T8" fmla="*/ 275 w 277"/>
                  <a:gd name="T9" fmla="*/ 0 h 649"/>
                  <a:gd name="T10" fmla="*/ 277 w 277"/>
                  <a:gd name="T11" fmla="*/ 6 h 649"/>
                  <a:gd name="T12" fmla="*/ 277 w 277"/>
                  <a:gd name="T13" fmla="*/ 643 h 649"/>
                  <a:gd name="T14" fmla="*/ 275 w 277"/>
                  <a:gd name="T15" fmla="*/ 647 h 649"/>
                  <a:gd name="T16" fmla="*/ 271 w 277"/>
                  <a:gd name="T17" fmla="*/ 649 h 649"/>
                  <a:gd name="T18" fmla="*/ 6 w 277"/>
                  <a:gd name="T19" fmla="*/ 649 h 649"/>
                  <a:gd name="T20" fmla="*/ 0 w 277"/>
                  <a:gd name="T21" fmla="*/ 647 h 649"/>
                  <a:gd name="T22" fmla="*/ 0 w 277"/>
                  <a:gd name="T23" fmla="*/ 643 h 649"/>
                  <a:gd name="T24" fmla="*/ 0 w 277"/>
                  <a:gd name="T25" fmla="*/ 6 h 649"/>
                  <a:gd name="T26" fmla="*/ 12 w 277"/>
                  <a:gd name="T27" fmla="*/ 643 h 649"/>
                  <a:gd name="T28" fmla="*/ 6 w 277"/>
                  <a:gd name="T29" fmla="*/ 638 h 649"/>
                  <a:gd name="T30" fmla="*/ 271 w 277"/>
                  <a:gd name="T31" fmla="*/ 638 h 649"/>
                  <a:gd name="T32" fmla="*/ 265 w 277"/>
                  <a:gd name="T33" fmla="*/ 643 h 649"/>
                  <a:gd name="T34" fmla="*/ 265 w 277"/>
                  <a:gd name="T35" fmla="*/ 6 h 649"/>
                  <a:gd name="T36" fmla="*/ 271 w 277"/>
                  <a:gd name="T37" fmla="*/ 12 h 649"/>
                  <a:gd name="T38" fmla="*/ 6 w 277"/>
                  <a:gd name="T39" fmla="*/ 12 h 649"/>
                  <a:gd name="T40" fmla="*/ 12 w 277"/>
                  <a:gd name="T41" fmla="*/ 6 h 649"/>
                  <a:gd name="T42" fmla="*/ 12 w 277"/>
                  <a:gd name="T43" fmla="*/ 643 h 6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7" h="649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7" y="6"/>
                    </a:lnTo>
                    <a:lnTo>
                      <a:pt x="277" y="643"/>
                    </a:lnTo>
                    <a:lnTo>
                      <a:pt x="275" y="647"/>
                    </a:lnTo>
                    <a:lnTo>
                      <a:pt x="271" y="649"/>
                    </a:lnTo>
                    <a:lnTo>
                      <a:pt x="6" y="649"/>
                    </a:lnTo>
                    <a:lnTo>
                      <a:pt x="0" y="647"/>
                    </a:lnTo>
                    <a:lnTo>
                      <a:pt x="0" y="643"/>
                    </a:lnTo>
                    <a:lnTo>
                      <a:pt x="0" y="6"/>
                    </a:lnTo>
                    <a:close/>
                    <a:moveTo>
                      <a:pt x="12" y="643"/>
                    </a:moveTo>
                    <a:lnTo>
                      <a:pt x="6" y="638"/>
                    </a:lnTo>
                    <a:lnTo>
                      <a:pt x="271" y="638"/>
                    </a:lnTo>
                    <a:lnTo>
                      <a:pt x="265" y="643"/>
                    </a:lnTo>
                    <a:lnTo>
                      <a:pt x="265" y="6"/>
                    </a:lnTo>
                    <a:lnTo>
                      <a:pt x="271" y="12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643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1" name="Rectangle 10"/>
              <p:cNvSpPr>
                <a:spLocks noChangeArrowheads="1"/>
              </p:cNvSpPr>
              <p:nvPr/>
            </p:nvSpPr>
            <p:spPr bwMode="auto">
              <a:xfrm>
                <a:off x="-261898" y="4603750"/>
                <a:ext cx="176400" cy="112712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2" name="Freeform 11"/>
              <p:cNvSpPr>
                <a:spLocks noEditPoints="1"/>
              </p:cNvSpPr>
              <p:nvPr/>
            </p:nvSpPr>
            <p:spPr bwMode="auto">
              <a:xfrm>
                <a:off x="-265308" y="4603750"/>
                <a:ext cx="176400" cy="1136650"/>
              </a:xfrm>
              <a:custGeom>
                <a:avLst/>
                <a:gdLst>
                  <a:gd name="T0" fmla="*/ 0 w 274"/>
                  <a:gd name="T1" fmla="*/ 6 h 1430"/>
                  <a:gd name="T2" fmla="*/ 0 w 274"/>
                  <a:gd name="T3" fmla="*/ 0 h 1430"/>
                  <a:gd name="T4" fmla="*/ 6 w 274"/>
                  <a:gd name="T5" fmla="*/ 0 h 1430"/>
                  <a:gd name="T6" fmla="*/ 269 w 274"/>
                  <a:gd name="T7" fmla="*/ 0 h 1430"/>
                  <a:gd name="T8" fmla="*/ 273 w 274"/>
                  <a:gd name="T9" fmla="*/ 0 h 1430"/>
                  <a:gd name="T10" fmla="*/ 274 w 274"/>
                  <a:gd name="T11" fmla="*/ 6 h 1430"/>
                  <a:gd name="T12" fmla="*/ 274 w 274"/>
                  <a:gd name="T13" fmla="*/ 1424 h 1430"/>
                  <a:gd name="T14" fmla="*/ 273 w 274"/>
                  <a:gd name="T15" fmla="*/ 1428 h 1430"/>
                  <a:gd name="T16" fmla="*/ 269 w 274"/>
                  <a:gd name="T17" fmla="*/ 1430 h 1430"/>
                  <a:gd name="T18" fmla="*/ 6 w 274"/>
                  <a:gd name="T19" fmla="*/ 1430 h 1430"/>
                  <a:gd name="T20" fmla="*/ 0 w 274"/>
                  <a:gd name="T21" fmla="*/ 1428 h 1430"/>
                  <a:gd name="T22" fmla="*/ 0 w 274"/>
                  <a:gd name="T23" fmla="*/ 1424 h 1430"/>
                  <a:gd name="T24" fmla="*/ 0 w 274"/>
                  <a:gd name="T25" fmla="*/ 6 h 1430"/>
                  <a:gd name="T26" fmla="*/ 11 w 274"/>
                  <a:gd name="T27" fmla="*/ 1424 h 1430"/>
                  <a:gd name="T28" fmla="*/ 6 w 274"/>
                  <a:gd name="T29" fmla="*/ 1419 h 1430"/>
                  <a:gd name="T30" fmla="*/ 269 w 274"/>
                  <a:gd name="T31" fmla="*/ 1419 h 1430"/>
                  <a:gd name="T32" fmla="*/ 263 w 274"/>
                  <a:gd name="T33" fmla="*/ 1424 h 1430"/>
                  <a:gd name="T34" fmla="*/ 263 w 274"/>
                  <a:gd name="T35" fmla="*/ 6 h 1430"/>
                  <a:gd name="T36" fmla="*/ 269 w 274"/>
                  <a:gd name="T37" fmla="*/ 12 h 1430"/>
                  <a:gd name="T38" fmla="*/ 6 w 274"/>
                  <a:gd name="T39" fmla="*/ 12 h 1430"/>
                  <a:gd name="T40" fmla="*/ 11 w 274"/>
                  <a:gd name="T41" fmla="*/ 6 h 1430"/>
                  <a:gd name="T42" fmla="*/ 11 w 274"/>
                  <a:gd name="T43" fmla="*/ 1424 h 1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4" h="1430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69" y="0"/>
                    </a:lnTo>
                    <a:lnTo>
                      <a:pt x="273" y="0"/>
                    </a:lnTo>
                    <a:lnTo>
                      <a:pt x="274" y="6"/>
                    </a:lnTo>
                    <a:lnTo>
                      <a:pt x="274" y="1424"/>
                    </a:lnTo>
                    <a:lnTo>
                      <a:pt x="273" y="1428"/>
                    </a:lnTo>
                    <a:lnTo>
                      <a:pt x="269" y="1430"/>
                    </a:lnTo>
                    <a:lnTo>
                      <a:pt x="6" y="1430"/>
                    </a:lnTo>
                    <a:lnTo>
                      <a:pt x="0" y="1428"/>
                    </a:lnTo>
                    <a:lnTo>
                      <a:pt x="0" y="1424"/>
                    </a:lnTo>
                    <a:lnTo>
                      <a:pt x="0" y="6"/>
                    </a:lnTo>
                    <a:close/>
                    <a:moveTo>
                      <a:pt x="11" y="1424"/>
                    </a:moveTo>
                    <a:lnTo>
                      <a:pt x="6" y="1419"/>
                    </a:lnTo>
                    <a:lnTo>
                      <a:pt x="269" y="1419"/>
                    </a:lnTo>
                    <a:lnTo>
                      <a:pt x="263" y="1424"/>
                    </a:lnTo>
                    <a:lnTo>
                      <a:pt x="263" y="6"/>
                    </a:lnTo>
                    <a:lnTo>
                      <a:pt x="269" y="12"/>
                    </a:lnTo>
                    <a:lnTo>
                      <a:pt x="6" y="12"/>
                    </a:lnTo>
                    <a:lnTo>
                      <a:pt x="11" y="6"/>
                    </a:lnTo>
                    <a:lnTo>
                      <a:pt x="11" y="1424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3" name="Rectangle 12"/>
              <p:cNvSpPr>
                <a:spLocks noChangeArrowheads="1"/>
              </p:cNvSpPr>
              <p:nvPr/>
            </p:nvSpPr>
            <p:spPr bwMode="auto">
              <a:xfrm>
                <a:off x="32356" y="4763976"/>
                <a:ext cx="176400" cy="9747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4" name="Freeform 13"/>
              <p:cNvSpPr>
                <a:spLocks noEditPoints="1"/>
              </p:cNvSpPr>
              <p:nvPr/>
            </p:nvSpPr>
            <p:spPr bwMode="auto">
              <a:xfrm>
                <a:off x="32356" y="4759214"/>
                <a:ext cx="176400" cy="984250"/>
              </a:xfrm>
              <a:custGeom>
                <a:avLst/>
                <a:gdLst>
                  <a:gd name="T0" fmla="*/ 0 w 277"/>
                  <a:gd name="T1" fmla="*/ 6 h 1238"/>
                  <a:gd name="T2" fmla="*/ 0 w 277"/>
                  <a:gd name="T3" fmla="*/ 0 h 1238"/>
                  <a:gd name="T4" fmla="*/ 6 w 277"/>
                  <a:gd name="T5" fmla="*/ 0 h 1238"/>
                  <a:gd name="T6" fmla="*/ 271 w 277"/>
                  <a:gd name="T7" fmla="*/ 0 h 1238"/>
                  <a:gd name="T8" fmla="*/ 275 w 277"/>
                  <a:gd name="T9" fmla="*/ 0 h 1238"/>
                  <a:gd name="T10" fmla="*/ 277 w 277"/>
                  <a:gd name="T11" fmla="*/ 6 h 1238"/>
                  <a:gd name="T12" fmla="*/ 277 w 277"/>
                  <a:gd name="T13" fmla="*/ 1232 h 1238"/>
                  <a:gd name="T14" fmla="*/ 275 w 277"/>
                  <a:gd name="T15" fmla="*/ 1236 h 1238"/>
                  <a:gd name="T16" fmla="*/ 271 w 277"/>
                  <a:gd name="T17" fmla="*/ 1238 h 1238"/>
                  <a:gd name="T18" fmla="*/ 6 w 277"/>
                  <a:gd name="T19" fmla="*/ 1238 h 1238"/>
                  <a:gd name="T20" fmla="*/ 0 w 277"/>
                  <a:gd name="T21" fmla="*/ 1236 h 1238"/>
                  <a:gd name="T22" fmla="*/ 0 w 277"/>
                  <a:gd name="T23" fmla="*/ 1232 h 1238"/>
                  <a:gd name="T24" fmla="*/ 0 w 277"/>
                  <a:gd name="T25" fmla="*/ 6 h 1238"/>
                  <a:gd name="T26" fmla="*/ 12 w 277"/>
                  <a:gd name="T27" fmla="*/ 1232 h 1238"/>
                  <a:gd name="T28" fmla="*/ 6 w 277"/>
                  <a:gd name="T29" fmla="*/ 1227 h 1238"/>
                  <a:gd name="T30" fmla="*/ 271 w 277"/>
                  <a:gd name="T31" fmla="*/ 1227 h 1238"/>
                  <a:gd name="T32" fmla="*/ 265 w 277"/>
                  <a:gd name="T33" fmla="*/ 1232 h 1238"/>
                  <a:gd name="T34" fmla="*/ 265 w 277"/>
                  <a:gd name="T35" fmla="*/ 6 h 1238"/>
                  <a:gd name="T36" fmla="*/ 271 w 277"/>
                  <a:gd name="T37" fmla="*/ 11 h 1238"/>
                  <a:gd name="T38" fmla="*/ 6 w 277"/>
                  <a:gd name="T39" fmla="*/ 11 h 1238"/>
                  <a:gd name="T40" fmla="*/ 12 w 277"/>
                  <a:gd name="T41" fmla="*/ 6 h 1238"/>
                  <a:gd name="T42" fmla="*/ 12 w 277"/>
                  <a:gd name="T43" fmla="*/ 1232 h 1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7" h="1238">
                    <a:moveTo>
                      <a:pt x="0" y="6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71" y="0"/>
                    </a:lnTo>
                    <a:lnTo>
                      <a:pt x="275" y="0"/>
                    </a:lnTo>
                    <a:lnTo>
                      <a:pt x="277" y="6"/>
                    </a:lnTo>
                    <a:lnTo>
                      <a:pt x="277" y="1232"/>
                    </a:lnTo>
                    <a:lnTo>
                      <a:pt x="275" y="1236"/>
                    </a:lnTo>
                    <a:lnTo>
                      <a:pt x="271" y="1238"/>
                    </a:lnTo>
                    <a:lnTo>
                      <a:pt x="6" y="1238"/>
                    </a:lnTo>
                    <a:lnTo>
                      <a:pt x="0" y="1236"/>
                    </a:lnTo>
                    <a:lnTo>
                      <a:pt x="0" y="1232"/>
                    </a:lnTo>
                    <a:lnTo>
                      <a:pt x="0" y="6"/>
                    </a:lnTo>
                    <a:close/>
                    <a:moveTo>
                      <a:pt x="12" y="1232"/>
                    </a:moveTo>
                    <a:lnTo>
                      <a:pt x="6" y="1227"/>
                    </a:lnTo>
                    <a:lnTo>
                      <a:pt x="271" y="1227"/>
                    </a:lnTo>
                    <a:lnTo>
                      <a:pt x="265" y="1232"/>
                    </a:lnTo>
                    <a:lnTo>
                      <a:pt x="265" y="6"/>
                    </a:lnTo>
                    <a:lnTo>
                      <a:pt x="271" y="11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2" y="1232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5" name="Freeform 14"/>
              <p:cNvSpPr>
                <a:spLocks noEditPoints="1"/>
              </p:cNvSpPr>
              <p:nvPr/>
            </p:nvSpPr>
            <p:spPr bwMode="auto">
              <a:xfrm>
                <a:off x="-577947" y="5198837"/>
                <a:ext cx="58738" cy="82550"/>
              </a:xfrm>
              <a:custGeom>
                <a:avLst/>
                <a:gdLst>
                  <a:gd name="T0" fmla="*/ 31 w 73"/>
                  <a:gd name="T1" fmla="*/ 98 h 104"/>
                  <a:gd name="T2" fmla="*/ 31 w 73"/>
                  <a:gd name="T3" fmla="*/ 52 h 104"/>
                  <a:gd name="T4" fmla="*/ 31 w 73"/>
                  <a:gd name="T5" fmla="*/ 6 h 104"/>
                  <a:gd name="T6" fmla="*/ 42 w 73"/>
                  <a:gd name="T7" fmla="*/ 6 h 104"/>
                  <a:gd name="T8" fmla="*/ 42 w 73"/>
                  <a:gd name="T9" fmla="*/ 52 h 104"/>
                  <a:gd name="T10" fmla="*/ 42 w 73"/>
                  <a:gd name="T11" fmla="*/ 98 h 104"/>
                  <a:gd name="T12" fmla="*/ 31 w 73"/>
                  <a:gd name="T13" fmla="*/ 98 h 104"/>
                  <a:gd name="T14" fmla="*/ 0 w 73"/>
                  <a:gd name="T15" fmla="*/ 92 h 104"/>
                  <a:gd name="T16" fmla="*/ 73 w 73"/>
                  <a:gd name="T17" fmla="*/ 92 h 104"/>
                  <a:gd name="T18" fmla="*/ 73 w 73"/>
                  <a:gd name="T19" fmla="*/ 104 h 104"/>
                  <a:gd name="T20" fmla="*/ 0 w 73"/>
                  <a:gd name="T21" fmla="*/ 104 h 104"/>
                  <a:gd name="T22" fmla="*/ 0 w 73"/>
                  <a:gd name="T23" fmla="*/ 92 h 104"/>
                  <a:gd name="T24" fmla="*/ 0 w 73"/>
                  <a:gd name="T25" fmla="*/ 0 h 104"/>
                  <a:gd name="T26" fmla="*/ 73 w 73"/>
                  <a:gd name="T27" fmla="*/ 0 h 104"/>
                  <a:gd name="T28" fmla="*/ 73 w 73"/>
                  <a:gd name="T29" fmla="*/ 12 h 104"/>
                  <a:gd name="T30" fmla="*/ 0 w 73"/>
                  <a:gd name="T31" fmla="*/ 12 h 104"/>
                  <a:gd name="T32" fmla="*/ 0 w 73"/>
                  <a:gd name="T33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104">
                    <a:moveTo>
                      <a:pt x="31" y="98"/>
                    </a:moveTo>
                    <a:lnTo>
                      <a:pt x="31" y="52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52"/>
                    </a:lnTo>
                    <a:lnTo>
                      <a:pt x="42" y="98"/>
                    </a:lnTo>
                    <a:lnTo>
                      <a:pt x="31" y="98"/>
                    </a:lnTo>
                    <a:close/>
                    <a:moveTo>
                      <a:pt x="0" y="92"/>
                    </a:moveTo>
                    <a:lnTo>
                      <a:pt x="73" y="92"/>
                    </a:lnTo>
                    <a:lnTo>
                      <a:pt x="73" y="104"/>
                    </a:lnTo>
                    <a:lnTo>
                      <a:pt x="0" y="104"/>
                    </a:lnTo>
                    <a:lnTo>
                      <a:pt x="0" y="92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6" name="Freeform 15"/>
              <p:cNvSpPr>
                <a:spLocks noEditPoints="1"/>
              </p:cNvSpPr>
              <p:nvPr/>
            </p:nvSpPr>
            <p:spPr bwMode="auto">
              <a:xfrm>
                <a:off x="-205683" y="4451349"/>
                <a:ext cx="57150" cy="295275"/>
              </a:xfrm>
              <a:custGeom>
                <a:avLst/>
                <a:gdLst>
                  <a:gd name="T0" fmla="*/ 30 w 71"/>
                  <a:gd name="T1" fmla="*/ 366 h 372"/>
                  <a:gd name="T2" fmla="*/ 30 w 71"/>
                  <a:gd name="T3" fmla="*/ 186 h 372"/>
                  <a:gd name="T4" fmla="*/ 30 w 71"/>
                  <a:gd name="T5" fmla="*/ 5 h 372"/>
                  <a:gd name="T6" fmla="*/ 42 w 71"/>
                  <a:gd name="T7" fmla="*/ 5 h 372"/>
                  <a:gd name="T8" fmla="*/ 42 w 71"/>
                  <a:gd name="T9" fmla="*/ 186 h 372"/>
                  <a:gd name="T10" fmla="*/ 42 w 71"/>
                  <a:gd name="T11" fmla="*/ 366 h 372"/>
                  <a:gd name="T12" fmla="*/ 30 w 71"/>
                  <a:gd name="T13" fmla="*/ 366 h 372"/>
                  <a:gd name="T14" fmla="*/ 0 w 71"/>
                  <a:gd name="T15" fmla="*/ 360 h 372"/>
                  <a:gd name="T16" fmla="*/ 71 w 71"/>
                  <a:gd name="T17" fmla="*/ 360 h 372"/>
                  <a:gd name="T18" fmla="*/ 71 w 71"/>
                  <a:gd name="T19" fmla="*/ 372 h 372"/>
                  <a:gd name="T20" fmla="*/ 0 w 71"/>
                  <a:gd name="T21" fmla="*/ 372 h 372"/>
                  <a:gd name="T22" fmla="*/ 0 w 71"/>
                  <a:gd name="T23" fmla="*/ 360 h 372"/>
                  <a:gd name="T24" fmla="*/ 0 w 71"/>
                  <a:gd name="T25" fmla="*/ 0 h 372"/>
                  <a:gd name="T26" fmla="*/ 71 w 71"/>
                  <a:gd name="T27" fmla="*/ 0 h 372"/>
                  <a:gd name="T28" fmla="*/ 71 w 71"/>
                  <a:gd name="T29" fmla="*/ 11 h 372"/>
                  <a:gd name="T30" fmla="*/ 0 w 71"/>
                  <a:gd name="T31" fmla="*/ 11 h 372"/>
                  <a:gd name="T32" fmla="*/ 0 w 71"/>
                  <a:gd name="T33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1" h="372">
                    <a:moveTo>
                      <a:pt x="30" y="366"/>
                    </a:moveTo>
                    <a:lnTo>
                      <a:pt x="30" y="186"/>
                    </a:lnTo>
                    <a:lnTo>
                      <a:pt x="30" y="5"/>
                    </a:lnTo>
                    <a:lnTo>
                      <a:pt x="42" y="5"/>
                    </a:lnTo>
                    <a:lnTo>
                      <a:pt x="42" y="186"/>
                    </a:lnTo>
                    <a:lnTo>
                      <a:pt x="42" y="366"/>
                    </a:lnTo>
                    <a:lnTo>
                      <a:pt x="30" y="366"/>
                    </a:lnTo>
                    <a:close/>
                    <a:moveTo>
                      <a:pt x="0" y="360"/>
                    </a:moveTo>
                    <a:lnTo>
                      <a:pt x="71" y="360"/>
                    </a:lnTo>
                    <a:lnTo>
                      <a:pt x="71" y="372"/>
                    </a:lnTo>
                    <a:lnTo>
                      <a:pt x="0" y="372"/>
                    </a:lnTo>
                    <a:lnTo>
                      <a:pt x="0" y="360"/>
                    </a:lnTo>
                    <a:close/>
                    <a:moveTo>
                      <a:pt x="0" y="0"/>
                    </a:moveTo>
                    <a:lnTo>
                      <a:pt x="71" y="0"/>
                    </a:lnTo>
                    <a:lnTo>
                      <a:pt x="71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7" name="Freeform 16"/>
              <p:cNvSpPr>
                <a:spLocks noEditPoints="1"/>
              </p:cNvSpPr>
              <p:nvPr/>
            </p:nvSpPr>
            <p:spPr bwMode="auto">
              <a:xfrm>
                <a:off x="91981" y="4558959"/>
                <a:ext cx="57150" cy="430212"/>
              </a:xfrm>
              <a:custGeom>
                <a:avLst/>
                <a:gdLst>
                  <a:gd name="T0" fmla="*/ 31 w 73"/>
                  <a:gd name="T1" fmla="*/ 536 h 541"/>
                  <a:gd name="T2" fmla="*/ 31 w 73"/>
                  <a:gd name="T3" fmla="*/ 271 h 541"/>
                  <a:gd name="T4" fmla="*/ 31 w 73"/>
                  <a:gd name="T5" fmla="*/ 6 h 541"/>
                  <a:gd name="T6" fmla="*/ 42 w 73"/>
                  <a:gd name="T7" fmla="*/ 6 h 541"/>
                  <a:gd name="T8" fmla="*/ 42 w 73"/>
                  <a:gd name="T9" fmla="*/ 271 h 541"/>
                  <a:gd name="T10" fmla="*/ 42 w 73"/>
                  <a:gd name="T11" fmla="*/ 536 h 541"/>
                  <a:gd name="T12" fmla="*/ 31 w 73"/>
                  <a:gd name="T13" fmla="*/ 536 h 541"/>
                  <a:gd name="T14" fmla="*/ 0 w 73"/>
                  <a:gd name="T15" fmla="*/ 530 h 541"/>
                  <a:gd name="T16" fmla="*/ 73 w 73"/>
                  <a:gd name="T17" fmla="*/ 530 h 541"/>
                  <a:gd name="T18" fmla="*/ 73 w 73"/>
                  <a:gd name="T19" fmla="*/ 541 h 541"/>
                  <a:gd name="T20" fmla="*/ 0 w 73"/>
                  <a:gd name="T21" fmla="*/ 541 h 541"/>
                  <a:gd name="T22" fmla="*/ 0 w 73"/>
                  <a:gd name="T23" fmla="*/ 530 h 541"/>
                  <a:gd name="T24" fmla="*/ 0 w 73"/>
                  <a:gd name="T25" fmla="*/ 0 h 541"/>
                  <a:gd name="T26" fmla="*/ 73 w 73"/>
                  <a:gd name="T27" fmla="*/ 0 h 541"/>
                  <a:gd name="T28" fmla="*/ 73 w 73"/>
                  <a:gd name="T29" fmla="*/ 12 h 541"/>
                  <a:gd name="T30" fmla="*/ 0 w 73"/>
                  <a:gd name="T31" fmla="*/ 12 h 541"/>
                  <a:gd name="T32" fmla="*/ 0 w 73"/>
                  <a:gd name="T33" fmla="*/ 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3" h="541">
                    <a:moveTo>
                      <a:pt x="31" y="536"/>
                    </a:moveTo>
                    <a:lnTo>
                      <a:pt x="31" y="271"/>
                    </a:lnTo>
                    <a:lnTo>
                      <a:pt x="31" y="6"/>
                    </a:lnTo>
                    <a:lnTo>
                      <a:pt x="42" y="6"/>
                    </a:lnTo>
                    <a:lnTo>
                      <a:pt x="42" y="271"/>
                    </a:lnTo>
                    <a:lnTo>
                      <a:pt x="42" y="536"/>
                    </a:lnTo>
                    <a:lnTo>
                      <a:pt x="31" y="536"/>
                    </a:lnTo>
                    <a:close/>
                    <a:moveTo>
                      <a:pt x="0" y="530"/>
                    </a:moveTo>
                    <a:lnTo>
                      <a:pt x="73" y="530"/>
                    </a:lnTo>
                    <a:lnTo>
                      <a:pt x="73" y="541"/>
                    </a:lnTo>
                    <a:lnTo>
                      <a:pt x="0" y="541"/>
                    </a:lnTo>
                    <a:lnTo>
                      <a:pt x="0" y="530"/>
                    </a:lnTo>
                    <a:close/>
                    <a:moveTo>
                      <a:pt x="0" y="0"/>
                    </a:moveTo>
                    <a:lnTo>
                      <a:pt x="73" y="0"/>
                    </a:lnTo>
                    <a:lnTo>
                      <a:pt x="73" y="12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8" name="Rectangle 17"/>
              <p:cNvSpPr>
                <a:spLocks noChangeArrowheads="1"/>
              </p:cNvSpPr>
              <p:nvPr/>
            </p:nvSpPr>
            <p:spPr bwMode="auto">
              <a:xfrm>
                <a:off x="-796925" y="4332288"/>
                <a:ext cx="9525" cy="1408112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9" name="Freeform 18"/>
              <p:cNvSpPr>
                <a:spLocks noEditPoints="1"/>
              </p:cNvSpPr>
              <p:nvPr/>
            </p:nvSpPr>
            <p:spPr bwMode="auto">
              <a:xfrm>
                <a:off x="-792163" y="4327525"/>
                <a:ext cx="39688" cy="1417637"/>
              </a:xfrm>
              <a:custGeom>
                <a:avLst/>
                <a:gdLst>
                  <a:gd name="T0" fmla="*/ 0 w 50"/>
                  <a:gd name="T1" fmla="*/ 1774 h 1785"/>
                  <a:gd name="T2" fmla="*/ 50 w 50"/>
                  <a:gd name="T3" fmla="*/ 1774 h 1785"/>
                  <a:gd name="T4" fmla="*/ 50 w 50"/>
                  <a:gd name="T5" fmla="*/ 1785 h 1785"/>
                  <a:gd name="T6" fmla="*/ 0 w 50"/>
                  <a:gd name="T7" fmla="*/ 1785 h 1785"/>
                  <a:gd name="T8" fmla="*/ 0 w 50"/>
                  <a:gd name="T9" fmla="*/ 1774 h 1785"/>
                  <a:gd name="T10" fmla="*/ 0 w 50"/>
                  <a:gd name="T11" fmla="*/ 1551 h 1785"/>
                  <a:gd name="T12" fmla="*/ 50 w 50"/>
                  <a:gd name="T13" fmla="*/ 1551 h 1785"/>
                  <a:gd name="T14" fmla="*/ 50 w 50"/>
                  <a:gd name="T15" fmla="*/ 1563 h 1785"/>
                  <a:gd name="T16" fmla="*/ 0 w 50"/>
                  <a:gd name="T17" fmla="*/ 1563 h 1785"/>
                  <a:gd name="T18" fmla="*/ 0 w 50"/>
                  <a:gd name="T19" fmla="*/ 1551 h 1785"/>
                  <a:gd name="T20" fmla="*/ 0 w 50"/>
                  <a:gd name="T21" fmla="*/ 1330 h 1785"/>
                  <a:gd name="T22" fmla="*/ 50 w 50"/>
                  <a:gd name="T23" fmla="*/ 1330 h 1785"/>
                  <a:gd name="T24" fmla="*/ 50 w 50"/>
                  <a:gd name="T25" fmla="*/ 1342 h 1785"/>
                  <a:gd name="T26" fmla="*/ 0 w 50"/>
                  <a:gd name="T27" fmla="*/ 1342 h 1785"/>
                  <a:gd name="T28" fmla="*/ 0 w 50"/>
                  <a:gd name="T29" fmla="*/ 1330 h 1785"/>
                  <a:gd name="T30" fmla="*/ 0 w 50"/>
                  <a:gd name="T31" fmla="*/ 1108 h 1785"/>
                  <a:gd name="T32" fmla="*/ 50 w 50"/>
                  <a:gd name="T33" fmla="*/ 1108 h 1785"/>
                  <a:gd name="T34" fmla="*/ 50 w 50"/>
                  <a:gd name="T35" fmla="*/ 1119 h 1785"/>
                  <a:gd name="T36" fmla="*/ 0 w 50"/>
                  <a:gd name="T37" fmla="*/ 1119 h 1785"/>
                  <a:gd name="T38" fmla="*/ 0 w 50"/>
                  <a:gd name="T39" fmla="*/ 1108 h 1785"/>
                  <a:gd name="T40" fmla="*/ 0 w 50"/>
                  <a:gd name="T41" fmla="*/ 887 h 1785"/>
                  <a:gd name="T42" fmla="*/ 50 w 50"/>
                  <a:gd name="T43" fmla="*/ 887 h 1785"/>
                  <a:gd name="T44" fmla="*/ 50 w 50"/>
                  <a:gd name="T45" fmla="*/ 898 h 1785"/>
                  <a:gd name="T46" fmla="*/ 0 w 50"/>
                  <a:gd name="T47" fmla="*/ 898 h 1785"/>
                  <a:gd name="T48" fmla="*/ 0 w 50"/>
                  <a:gd name="T49" fmla="*/ 887 h 1785"/>
                  <a:gd name="T50" fmla="*/ 0 w 50"/>
                  <a:gd name="T51" fmla="*/ 664 h 1785"/>
                  <a:gd name="T52" fmla="*/ 50 w 50"/>
                  <a:gd name="T53" fmla="*/ 664 h 1785"/>
                  <a:gd name="T54" fmla="*/ 50 w 50"/>
                  <a:gd name="T55" fmla="*/ 676 h 1785"/>
                  <a:gd name="T56" fmla="*/ 0 w 50"/>
                  <a:gd name="T57" fmla="*/ 676 h 1785"/>
                  <a:gd name="T58" fmla="*/ 0 w 50"/>
                  <a:gd name="T59" fmla="*/ 664 h 1785"/>
                  <a:gd name="T60" fmla="*/ 0 w 50"/>
                  <a:gd name="T61" fmla="*/ 443 h 1785"/>
                  <a:gd name="T62" fmla="*/ 50 w 50"/>
                  <a:gd name="T63" fmla="*/ 443 h 1785"/>
                  <a:gd name="T64" fmla="*/ 50 w 50"/>
                  <a:gd name="T65" fmla="*/ 455 h 1785"/>
                  <a:gd name="T66" fmla="*/ 0 w 50"/>
                  <a:gd name="T67" fmla="*/ 455 h 1785"/>
                  <a:gd name="T68" fmla="*/ 0 w 50"/>
                  <a:gd name="T69" fmla="*/ 443 h 1785"/>
                  <a:gd name="T70" fmla="*/ 0 w 50"/>
                  <a:gd name="T71" fmla="*/ 221 h 1785"/>
                  <a:gd name="T72" fmla="*/ 50 w 50"/>
                  <a:gd name="T73" fmla="*/ 221 h 1785"/>
                  <a:gd name="T74" fmla="*/ 50 w 50"/>
                  <a:gd name="T75" fmla="*/ 232 h 1785"/>
                  <a:gd name="T76" fmla="*/ 0 w 50"/>
                  <a:gd name="T77" fmla="*/ 232 h 1785"/>
                  <a:gd name="T78" fmla="*/ 0 w 50"/>
                  <a:gd name="T79" fmla="*/ 221 h 1785"/>
                  <a:gd name="T80" fmla="*/ 0 w 50"/>
                  <a:gd name="T81" fmla="*/ 0 h 1785"/>
                  <a:gd name="T82" fmla="*/ 50 w 50"/>
                  <a:gd name="T83" fmla="*/ 0 h 1785"/>
                  <a:gd name="T84" fmla="*/ 50 w 50"/>
                  <a:gd name="T85" fmla="*/ 11 h 1785"/>
                  <a:gd name="T86" fmla="*/ 0 w 50"/>
                  <a:gd name="T87" fmla="*/ 11 h 1785"/>
                  <a:gd name="T88" fmla="*/ 0 w 50"/>
                  <a:gd name="T89" fmla="*/ 0 h 17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0" h="1785">
                    <a:moveTo>
                      <a:pt x="0" y="1774"/>
                    </a:moveTo>
                    <a:lnTo>
                      <a:pt x="50" y="1774"/>
                    </a:lnTo>
                    <a:lnTo>
                      <a:pt x="50" y="1785"/>
                    </a:lnTo>
                    <a:lnTo>
                      <a:pt x="0" y="1785"/>
                    </a:lnTo>
                    <a:lnTo>
                      <a:pt x="0" y="1774"/>
                    </a:lnTo>
                    <a:close/>
                    <a:moveTo>
                      <a:pt x="0" y="1551"/>
                    </a:moveTo>
                    <a:lnTo>
                      <a:pt x="50" y="1551"/>
                    </a:lnTo>
                    <a:lnTo>
                      <a:pt x="50" y="1563"/>
                    </a:lnTo>
                    <a:lnTo>
                      <a:pt x="0" y="1563"/>
                    </a:lnTo>
                    <a:lnTo>
                      <a:pt x="0" y="1551"/>
                    </a:lnTo>
                    <a:close/>
                    <a:moveTo>
                      <a:pt x="0" y="1330"/>
                    </a:moveTo>
                    <a:lnTo>
                      <a:pt x="50" y="1330"/>
                    </a:lnTo>
                    <a:lnTo>
                      <a:pt x="50" y="1342"/>
                    </a:lnTo>
                    <a:lnTo>
                      <a:pt x="0" y="1342"/>
                    </a:lnTo>
                    <a:lnTo>
                      <a:pt x="0" y="1330"/>
                    </a:lnTo>
                    <a:close/>
                    <a:moveTo>
                      <a:pt x="0" y="1108"/>
                    </a:moveTo>
                    <a:lnTo>
                      <a:pt x="50" y="1108"/>
                    </a:lnTo>
                    <a:lnTo>
                      <a:pt x="50" y="1119"/>
                    </a:lnTo>
                    <a:lnTo>
                      <a:pt x="0" y="1119"/>
                    </a:lnTo>
                    <a:lnTo>
                      <a:pt x="0" y="1108"/>
                    </a:lnTo>
                    <a:close/>
                    <a:moveTo>
                      <a:pt x="0" y="887"/>
                    </a:moveTo>
                    <a:lnTo>
                      <a:pt x="50" y="887"/>
                    </a:lnTo>
                    <a:lnTo>
                      <a:pt x="50" y="898"/>
                    </a:lnTo>
                    <a:lnTo>
                      <a:pt x="0" y="898"/>
                    </a:lnTo>
                    <a:lnTo>
                      <a:pt x="0" y="887"/>
                    </a:lnTo>
                    <a:close/>
                    <a:moveTo>
                      <a:pt x="0" y="664"/>
                    </a:moveTo>
                    <a:lnTo>
                      <a:pt x="50" y="664"/>
                    </a:lnTo>
                    <a:lnTo>
                      <a:pt x="50" y="676"/>
                    </a:lnTo>
                    <a:lnTo>
                      <a:pt x="0" y="676"/>
                    </a:lnTo>
                    <a:lnTo>
                      <a:pt x="0" y="664"/>
                    </a:lnTo>
                    <a:close/>
                    <a:moveTo>
                      <a:pt x="0" y="443"/>
                    </a:moveTo>
                    <a:lnTo>
                      <a:pt x="50" y="443"/>
                    </a:lnTo>
                    <a:lnTo>
                      <a:pt x="50" y="455"/>
                    </a:lnTo>
                    <a:lnTo>
                      <a:pt x="0" y="455"/>
                    </a:lnTo>
                    <a:lnTo>
                      <a:pt x="0" y="443"/>
                    </a:lnTo>
                    <a:close/>
                    <a:moveTo>
                      <a:pt x="0" y="221"/>
                    </a:moveTo>
                    <a:lnTo>
                      <a:pt x="50" y="221"/>
                    </a:lnTo>
                    <a:lnTo>
                      <a:pt x="50" y="232"/>
                    </a:lnTo>
                    <a:lnTo>
                      <a:pt x="0" y="232"/>
                    </a:lnTo>
                    <a:lnTo>
                      <a:pt x="0" y="221"/>
                    </a:lnTo>
                    <a:close/>
                    <a:moveTo>
                      <a:pt x="0" y="0"/>
                    </a:moveTo>
                    <a:lnTo>
                      <a:pt x="50" y="0"/>
                    </a:lnTo>
                    <a:lnTo>
                      <a:pt x="50" y="11"/>
                    </a:lnTo>
                    <a:lnTo>
                      <a:pt x="0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0" name="Rectangle 19"/>
              <p:cNvSpPr>
                <a:spLocks noChangeArrowheads="1"/>
              </p:cNvSpPr>
              <p:nvPr/>
            </p:nvSpPr>
            <p:spPr bwMode="auto">
              <a:xfrm>
                <a:off x="-792163" y="5735638"/>
                <a:ext cx="1098000" cy="9525"/>
              </a:xfrm>
              <a:prstGeom prst="rect">
                <a:avLst/>
              </a:prstGeom>
              <a:solidFill>
                <a:srgbClr val="000000"/>
              </a:solidFill>
              <a:ln w="158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1" name="Rectangle 22"/>
              <p:cNvSpPr>
                <a:spLocks noChangeArrowheads="1"/>
              </p:cNvSpPr>
              <p:nvPr/>
            </p:nvSpPr>
            <p:spPr bwMode="auto">
              <a:xfrm>
                <a:off x="-893724" y="5650141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0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2" name="Rectangle 23"/>
              <p:cNvSpPr>
                <a:spLocks noChangeArrowheads="1"/>
              </p:cNvSpPr>
              <p:nvPr/>
            </p:nvSpPr>
            <p:spPr bwMode="auto">
              <a:xfrm>
                <a:off x="-895548" y="5478463"/>
                <a:ext cx="44884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5</a:t>
                </a:r>
                <a:endParaRPr kumimoji="1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3" name="Rectangle 24"/>
              <p:cNvSpPr>
                <a:spLocks noChangeArrowheads="1"/>
              </p:cNvSpPr>
              <p:nvPr/>
            </p:nvSpPr>
            <p:spPr bwMode="auto">
              <a:xfrm>
                <a:off x="-940432" y="5303838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4" name="Rectangle 25"/>
              <p:cNvSpPr>
                <a:spLocks noChangeArrowheads="1"/>
              </p:cNvSpPr>
              <p:nvPr/>
            </p:nvSpPr>
            <p:spPr bwMode="auto">
              <a:xfrm>
                <a:off x="-940432" y="5127625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15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5" name="Rectangle 26"/>
              <p:cNvSpPr>
                <a:spLocks noChangeArrowheads="1"/>
              </p:cNvSpPr>
              <p:nvPr/>
            </p:nvSpPr>
            <p:spPr bwMode="auto">
              <a:xfrm>
                <a:off x="-940432" y="4951413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6" name="Rectangle 27"/>
              <p:cNvSpPr>
                <a:spLocks noChangeArrowheads="1"/>
              </p:cNvSpPr>
              <p:nvPr/>
            </p:nvSpPr>
            <p:spPr bwMode="auto">
              <a:xfrm>
                <a:off x="-940432" y="4775200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25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7" name="Rectangle 28"/>
              <p:cNvSpPr>
                <a:spLocks noChangeArrowheads="1"/>
              </p:cNvSpPr>
              <p:nvPr/>
            </p:nvSpPr>
            <p:spPr bwMode="auto">
              <a:xfrm>
                <a:off x="-940432" y="4600575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8" name="Rectangle 29"/>
              <p:cNvSpPr>
                <a:spLocks noChangeArrowheads="1"/>
              </p:cNvSpPr>
              <p:nvPr/>
            </p:nvSpPr>
            <p:spPr bwMode="auto">
              <a:xfrm>
                <a:off x="-940432" y="4422775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35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499" name="Rectangle 30"/>
              <p:cNvSpPr>
                <a:spLocks noChangeArrowheads="1"/>
              </p:cNvSpPr>
              <p:nvPr/>
            </p:nvSpPr>
            <p:spPr bwMode="auto">
              <a:xfrm>
                <a:off x="-940432" y="4248150"/>
                <a:ext cx="89768" cy="107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40</a:t>
                </a:r>
                <a:endParaRPr kumimoji="1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  <p:sp>
            <p:nvSpPr>
              <p:cNvPr id="500" name="Rectangle 37"/>
              <p:cNvSpPr>
                <a:spLocks noChangeArrowheads="1"/>
              </p:cNvSpPr>
              <p:nvPr/>
            </p:nvSpPr>
            <p:spPr bwMode="auto">
              <a:xfrm>
                <a:off x="-744700" y="4121351"/>
                <a:ext cx="33021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cs typeface="Arial" panose="020B0604020202020204" pitchFamily="34" charset="0"/>
                  </a:rPr>
                  <a:t>Rac1</a:t>
                </a:r>
                <a:endParaRPr kumimoji="1" lang="ja-JP" altLang="ja-JP" sz="11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cs typeface="Arial" panose="020B0604020202020204" pitchFamily="34" charset="0"/>
                </a:endParaRPr>
              </a:p>
            </p:txBody>
          </p:sp>
          <p:sp>
            <p:nvSpPr>
              <p:cNvPr id="501" name="Rectangle 39"/>
              <p:cNvSpPr>
                <a:spLocks noChangeArrowheads="1"/>
              </p:cNvSpPr>
              <p:nvPr/>
            </p:nvSpPr>
            <p:spPr bwMode="auto">
              <a:xfrm>
                <a:off x="-236601" y="4222751"/>
                <a:ext cx="233363" cy="339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1pPr>
                <a:lvl2pPr marL="457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2pPr>
                <a:lvl3pPr marL="914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3pPr>
                <a:lvl4pPr marL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4pPr>
                <a:lvl5pPr marL="18288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5pPr>
                <a:lvl6pPr marL="22860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6pPr>
                <a:lvl7pPr marL="27432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7pPr>
                <a:lvl8pPr marL="32004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8pPr>
                <a:lvl9pPr marL="3657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ea typeface="ＭＳ Ｐゴシック" pitchFamily="50" charset="-128"/>
                    <a:cs typeface="ＭＳ Ｐゴシック" pitchFamily="50" charset="-128"/>
                  </a:rPr>
                  <a:t>*</a:t>
                </a:r>
                <a:endParaRPr kumimoji="1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endParaRPr>
              </a:p>
            </p:txBody>
          </p:sp>
        </p:grpSp>
        <p:cxnSp>
          <p:nvCxnSpPr>
            <p:cNvPr id="479" name="直線コネクタ 478"/>
            <p:cNvCxnSpPr/>
            <p:nvPr/>
          </p:nvCxnSpPr>
          <p:spPr>
            <a:xfrm>
              <a:off x="942014" y="3962052"/>
              <a:ext cx="0" cy="139858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2" name="テキスト ボックス 551"/>
          <p:cNvSpPr txBox="1"/>
          <p:nvPr/>
        </p:nvSpPr>
        <p:spPr>
          <a:xfrm>
            <a:off x="32048" y="110216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S6</a:t>
            </a:r>
          </a:p>
        </p:txBody>
      </p:sp>
      <p:grpSp>
        <p:nvGrpSpPr>
          <p:cNvPr id="553" name="グループ化 552"/>
          <p:cNvGrpSpPr/>
          <p:nvPr/>
        </p:nvGrpSpPr>
        <p:grpSpPr>
          <a:xfrm>
            <a:off x="4880142" y="5205575"/>
            <a:ext cx="1418861" cy="184666"/>
            <a:chOff x="2390844" y="4462148"/>
            <a:chExt cx="1418861" cy="184666"/>
          </a:xfrm>
        </p:grpSpPr>
        <p:sp>
          <p:nvSpPr>
            <p:cNvPr id="554" name="Rectangle 152"/>
            <p:cNvSpPr>
              <a:spLocks noChangeArrowheads="1"/>
            </p:cNvSpPr>
            <p:nvPr/>
          </p:nvSpPr>
          <p:spPr bwMode="auto">
            <a:xfrm>
              <a:off x="2440740" y="4462148"/>
              <a:ext cx="13689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en-US" altLang="ja-JP" sz="1200" dirty="0">
                  <a:ea typeface="Amiri" panose="00000500000000000000" pitchFamily="2" charset="-78"/>
                  <a:cs typeface="Arial" panose="020B0604020202020204" pitchFamily="34" charset="0"/>
                </a:rPr>
                <a:t>KC</a:t>
              </a:r>
              <a:r>
                <a:rPr lang="en-US" altLang="ja-JP" sz="1200" dirty="0"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lang="en-US" altLang="ja-JP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  </a:t>
              </a:r>
              <a:r>
                <a:rPr lang="en-US" altLang="ja-JP" sz="1200" dirty="0" smtClean="0">
                  <a:solidFill>
                    <a:srgbClr val="000000"/>
                  </a:solidFill>
                  <a:ea typeface="Amiri" panose="00000500000000000000" pitchFamily="2" charset="-78"/>
                  <a:cs typeface="Arial" panose="020B0604020202020204" pitchFamily="34" charset="0"/>
                </a:rPr>
                <a:t>MR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　</a:t>
              </a:r>
              <a:r>
                <a:rPr kumimoji="1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Amiri" panose="00000500000000000000" pitchFamily="2" charset="-78"/>
                  <a:cs typeface="Arial" panose="020B0604020202020204" pitchFamily="34" charset="0"/>
                </a:rPr>
                <a:t>MB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555" name="正方形/長方形 554"/>
            <p:cNvSpPr/>
            <p:nvPr/>
          </p:nvSpPr>
          <p:spPr>
            <a:xfrm>
              <a:off x="3401492" y="4472376"/>
              <a:ext cx="129519" cy="13277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7" name="正方形/長方形 556"/>
            <p:cNvSpPr/>
            <p:nvPr/>
          </p:nvSpPr>
          <p:spPr>
            <a:xfrm>
              <a:off x="2874800" y="4473818"/>
              <a:ext cx="129519" cy="13277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9" name="正方形/長方形 568"/>
            <p:cNvSpPr/>
            <p:nvPr/>
          </p:nvSpPr>
          <p:spPr>
            <a:xfrm>
              <a:off x="2390844" y="4477671"/>
              <a:ext cx="129519" cy="13277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1400780" y="383513"/>
            <a:ext cx="1247145" cy="1115074"/>
            <a:chOff x="1400780" y="383513"/>
            <a:chExt cx="1247145" cy="1115074"/>
          </a:xfrm>
        </p:grpSpPr>
        <p:grpSp>
          <p:nvGrpSpPr>
            <p:cNvPr id="550" name="グループ化 549"/>
            <p:cNvGrpSpPr/>
            <p:nvPr/>
          </p:nvGrpSpPr>
          <p:grpSpPr>
            <a:xfrm>
              <a:off x="1570730" y="383513"/>
              <a:ext cx="1077195" cy="1115074"/>
              <a:chOff x="1996782" y="448809"/>
              <a:chExt cx="1254653" cy="1675866"/>
            </a:xfrm>
          </p:grpSpPr>
          <p:grpSp>
            <p:nvGrpSpPr>
              <p:cNvPr id="5436" name="グループ化 5435"/>
              <p:cNvGrpSpPr/>
              <p:nvPr/>
            </p:nvGrpSpPr>
            <p:grpSpPr>
              <a:xfrm>
                <a:off x="1996782" y="448809"/>
                <a:ext cx="1254653" cy="1675866"/>
                <a:chOff x="2500822" y="390628"/>
                <a:chExt cx="1254653" cy="1675866"/>
              </a:xfrm>
            </p:grpSpPr>
            <p:sp>
              <p:nvSpPr>
                <p:cNvPr id="5401" name="Rectangle 75"/>
                <p:cNvSpPr>
                  <a:spLocks noChangeArrowheads="1"/>
                </p:cNvSpPr>
                <p:nvPr/>
              </p:nvSpPr>
              <p:spPr bwMode="auto">
                <a:xfrm>
                  <a:off x="2733996" y="1431925"/>
                  <a:ext cx="176400" cy="60483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2" name="Freeform 76"/>
                <p:cNvSpPr>
                  <a:spLocks noEditPoints="1"/>
                </p:cNvSpPr>
                <p:nvPr/>
              </p:nvSpPr>
              <p:spPr bwMode="auto">
                <a:xfrm>
                  <a:off x="2773363" y="1427163"/>
                  <a:ext cx="176400" cy="614363"/>
                </a:xfrm>
                <a:custGeom>
                  <a:avLst/>
                  <a:gdLst>
                    <a:gd name="T0" fmla="*/ 0 w 216"/>
                    <a:gd name="T1" fmla="*/ 6 h 774"/>
                    <a:gd name="T2" fmla="*/ 0 w 216"/>
                    <a:gd name="T3" fmla="*/ 0 h 774"/>
                    <a:gd name="T4" fmla="*/ 5 w 216"/>
                    <a:gd name="T5" fmla="*/ 0 h 774"/>
                    <a:gd name="T6" fmla="*/ 211 w 216"/>
                    <a:gd name="T7" fmla="*/ 0 h 774"/>
                    <a:gd name="T8" fmla="*/ 215 w 216"/>
                    <a:gd name="T9" fmla="*/ 0 h 774"/>
                    <a:gd name="T10" fmla="*/ 216 w 216"/>
                    <a:gd name="T11" fmla="*/ 6 h 774"/>
                    <a:gd name="T12" fmla="*/ 216 w 216"/>
                    <a:gd name="T13" fmla="*/ 768 h 774"/>
                    <a:gd name="T14" fmla="*/ 215 w 216"/>
                    <a:gd name="T15" fmla="*/ 772 h 774"/>
                    <a:gd name="T16" fmla="*/ 211 w 216"/>
                    <a:gd name="T17" fmla="*/ 774 h 774"/>
                    <a:gd name="T18" fmla="*/ 5 w 216"/>
                    <a:gd name="T19" fmla="*/ 774 h 774"/>
                    <a:gd name="T20" fmla="*/ 0 w 216"/>
                    <a:gd name="T21" fmla="*/ 772 h 774"/>
                    <a:gd name="T22" fmla="*/ 0 w 216"/>
                    <a:gd name="T23" fmla="*/ 768 h 774"/>
                    <a:gd name="T24" fmla="*/ 0 w 216"/>
                    <a:gd name="T25" fmla="*/ 6 h 774"/>
                    <a:gd name="T26" fmla="*/ 11 w 216"/>
                    <a:gd name="T27" fmla="*/ 768 h 774"/>
                    <a:gd name="T28" fmla="*/ 5 w 216"/>
                    <a:gd name="T29" fmla="*/ 762 h 774"/>
                    <a:gd name="T30" fmla="*/ 211 w 216"/>
                    <a:gd name="T31" fmla="*/ 762 h 774"/>
                    <a:gd name="T32" fmla="*/ 205 w 216"/>
                    <a:gd name="T33" fmla="*/ 768 h 774"/>
                    <a:gd name="T34" fmla="*/ 205 w 216"/>
                    <a:gd name="T35" fmla="*/ 6 h 774"/>
                    <a:gd name="T36" fmla="*/ 211 w 216"/>
                    <a:gd name="T37" fmla="*/ 11 h 774"/>
                    <a:gd name="T38" fmla="*/ 5 w 216"/>
                    <a:gd name="T39" fmla="*/ 11 h 774"/>
                    <a:gd name="T40" fmla="*/ 11 w 216"/>
                    <a:gd name="T41" fmla="*/ 6 h 774"/>
                    <a:gd name="T42" fmla="*/ 11 w 216"/>
                    <a:gd name="T43" fmla="*/ 768 h 7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6" h="774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11" y="0"/>
                      </a:lnTo>
                      <a:lnTo>
                        <a:pt x="215" y="0"/>
                      </a:lnTo>
                      <a:lnTo>
                        <a:pt x="216" y="6"/>
                      </a:lnTo>
                      <a:lnTo>
                        <a:pt x="216" y="768"/>
                      </a:lnTo>
                      <a:lnTo>
                        <a:pt x="215" y="772"/>
                      </a:lnTo>
                      <a:lnTo>
                        <a:pt x="211" y="774"/>
                      </a:lnTo>
                      <a:lnTo>
                        <a:pt x="5" y="774"/>
                      </a:lnTo>
                      <a:lnTo>
                        <a:pt x="0" y="772"/>
                      </a:lnTo>
                      <a:lnTo>
                        <a:pt x="0" y="768"/>
                      </a:lnTo>
                      <a:lnTo>
                        <a:pt x="0" y="6"/>
                      </a:lnTo>
                      <a:close/>
                      <a:moveTo>
                        <a:pt x="11" y="768"/>
                      </a:moveTo>
                      <a:lnTo>
                        <a:pt x="5" y="762"/>
                      </a:lnTo>
                      <a:lnTo>
                        <a:pt x="211" y="762"/>
                      </a:lnTo>
                      <a:lnTo>
                        <a:pt x="205" y="768"/>
                      </a:lnTo>
                      <a:lnTo>
                        <a:pt x="205" y="6"/>
                      </a:lnTo>
                      <a:lnTo>
                        <a:pt x="211" y="11"/>
                      </a:lnTo>
                      <a:lnTo>
                        <a:pt x="5" y="11"/>
                      </a:lnTo>
                      <a:lnTo>
                        <a:pt x="11" y="6"/>
                      </a:lnTo>
                      <a:lnTo>
                        <a:pt x="11" y="7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3" name="Rectangle 77"/>
                <p:cNvSpPr>
                  <a:spLocks noChangeArrowheads="1"/>
                </p:cNvSpPr>
                <p:nvPr/>
              </p:nvSpPr>
              <p:spPr bwMode="auto">
                <a:xfrm>
                  <a:off x="3136988" y="1111807"/>
                  <a:ext cx="176400" cy="923925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4" name="Freeform 78"/>
                <p:cNvSpPr>
                  <a:spLocks noEditPoints="1"/>
                </p:cNvSpPr>
                <p:nvPr/>
              </p:nvSpPr>
              <p:spPr bwMode="auto">
                <a:xfrm>
                  <a:off x="3139463" y="1105095"/>
                  <a:ext cx="176400" cy="933450"/>
                </a:xfrm>
                <a:custGeom>
                  <a:avLst/>
                  <a:gdLst>
                    <a:gd name="T0" fmla="*/ 0 w 217"/>
                    <a:gd name="T1" fmla="*/ 6 h 1176"/>
                    <a:gd name="T2" fmla="*/ 0 w 217"/>
                    <a:gd name="T3" fmla="*/ 0 h 1176"/>
                    <a:gd name="T4" fmla="*/ 6 w 217"/>
                    <a:gd name="T5" fmla="*/ 0 h 1176"/>
                    <a:gd name="T6" fmla="*/ 211 w 217"/>
                    <a:gd name="T7" fmla="*/ 0 h 1176"/>
                    <a:gd name="T8" fmla="*/ 215 w 217"/>
                    <a:gd name="T9" fmla="*/ 0 h 1176"/>
                    <a:gd name="T10" fmla="*/ 217 w 217"/>
                    <a:gd name="T11" fmla="*/ 6 h 1176"/>
                    <a:gd name="T12" fmla="*/ 217 w 217"/>
                    <a:gd name="T13" fmla="*/ 1170 h 1176"/>
                    <a:gd name="T14" fmla="*/ 215 w 217"/>
                    <a:gd name="T15" fmla="*/ 1174 h 1176"/>
                    <a:gd name="T16" fmla="*/ 211 w 217"/>
                    <a:gd name="T17" fmla="*/ 1176 h 1176"/>
                    <a:gd name="T18" fmla="*/ 6 w 217"/>
                    <a:gd name="T19" fmla="*/ 1176 h 1176"/>
                    <a:gd name="T20" fmla="*/ 0 w 217"/>
                    <a:gd name="T21" fmla="*/ 1174 h 1176"/>
                    <a:gd name="T22" fmla="*/ 0 w 217"/>
                    <a:gd name="T23" fmla="*/ 1170 h 1176"/>
                    <a:gd name="T24" fmla="*/ 0 w 217"/>
                    <a:gd name="T25" fmla="*/ 6 h 1176"/>
                    <a:gd name="T26" fmla="*/ 12 w 217"/>
                    <a:gd name="T27" fmla="*/ 1170 h 1176"/>
                    <a:gd name="T28" fmla="*/ 6 w 217"/>
                    <a:gd name="T29" fmla="*/ 1164 h 1176"/>
                    <a:gd name="T30" fmla="*/ 211 w 217"/>
                    <a:gd name="T31" fmla="*/ 1164 h 1176"/>
                    <a:gd name="T32" fmla="*/ 206 w 217"/>
                    <a:gd name="T33" fmla="*/ 1170 h 1176"/>
                    <a:gd name="T34" fmla="*/ 206 w 217"/>
                    <a:gd name="T35" fmla="*/ 6 h 1176"/>
                    <a:gd name="T36" fmla="*/ 211 w 217"/>
                    <a:gd name="T37" fmla="*/ 12 h 1176"/>
                    <a:gd name="T38" fmla="*/ 6 w 217"/>
                    <a:gd name="T39" fmla="*/ 12 h 1176"/>
                    <a:gd name="T40" fmla="*/ 12 w 217"/>
                    <a:gd name="T41" fmla="*/ 6 h 1176"/>
                    <a:gd name="T42" fmla="*/ 12 w 217"/>
                    <a:gd name="T43" fmla="*/ 1170 h 1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7" h="1176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1" y="0"/>
                      </a:lnTo>
                      <a:lnTo>
                        <a:pt x="215" y="0"/>
                      </a:lnTo>
                      <a:lnTo>
                        <a:pt x="217" y="6"/>
                      </a:lnTo>
                      <a:lnTo>
                        <a:pt x="217" y="1170"/>
                      </a:lnTo>
                      <a:lnTo>
                        <a:pt x="215" y="1174"/>
                      </a:lnTo>
                      <a:lnTo>
                        <a:pt x="211" y="1176"/>
                      </a:lnTo>
                      <a:lnTo>
                        <a:pt x="6" y="1176"/>
                      </a:lnTo>
                      <a:lnTo>
                        <a:pt x="0" y="1174"/>
                      </a:lnTo>
                      <a:lnTo>
                        <a:pt x="0" y="1170"/>
                      </a:lnTo>
                      <a:lnTo>
                        <a:pt x="0" y="6"/>
                      </a:lnTo>
                      <a:close/>
                      <a:moveTo>
                        <a:pt x="12" y="1170"/>
                      </a:moveTo>
                      <a:lnTo>
                        <a:pt x="6" y="1164"/>
                      </a:lnTo>
                      <a:lnTo>
                        <a:pt x="211" y="1164"/>
                      </a:lnTo>
                      <a:lnTo>
                        <a:pt x="206" y="1170"/>
                      </a:lnTo>
                      <a:lnTo>
                        <a:pt x="206" y="6"/>
                      </a:lnTo>
                      <a:lnTo>
                        <a:pt x="211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117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5" name="Rectangle 79"/>
                <p:cNvSpPr>
                  <a:spLocks noChangeArrowheads="1"/>
                </p:cNvSpPr>
                <p:nvPr/>
              </p:nvSpPr>
              <p:spPr bwMode="auto">
                <a:xfrm>
                  <a:off x="3424559" y="1054100"/>
                  <a:ext cx="176400" cy="9794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7" name="Freeform 80"/>
                <p:cNvSpPr>
                  <a:spLocks noEditPoints="1"/>
                </p:cNvSpPr>
                <p:nvPr/>
              </p:nvSpPr>
              <p:spPr bwMode="auto">
                <a:xfrm>
                  <a:off x="3424559" y="1049337"/>
                  <a:ext cx="176400" cy="989013"/>
                </a:xfrm>
                <a:custGeom>
                  <a:avLst/>
                  <a:gdLst>
                    <a:gd name="T0" fmla="*/ 0 w 215"/>
                    <a:gd name="T1" fmla="*/ 6 h 1247"/>
                    <a:gd name="T2" fmla="*/ 0 w 215"/>
                    <a:gd name="T3" fmla="*/ 0 h 1247"/>
                    <a:gd name="T4" fmla="*/ 6 w 215"/>
                    <a:gd name="T5" fmla="*/ 0 h 1247"/>
                    <a:gd name="T6" fmla="*/ 209 w 215"/>
                    <a:gd name="T7" fmla="*/ 0 h 1247"/>
                    <a:gd name="T8" fmla="*/ 213 w 215"/>
                    <a:gd name="T9" fmla="*/ 0 h 1247"/>
                    <a:gd name="T10" fmla="*/ 215 w 215"/>
                    <a:gd name="T11" fmla="*/ 6 h 1247"/>
                    <a:gd name="T12" fmla="*/ 215 w 215"/>
                    <a:gd name="T13" fmla="*/ 1241 h 1247"/>
                    <a:gd name="T14" fmla="*/ 213 w 215"/>
                    <a:gd name="T15" fmla="*/ 1245 h 1247"/>
                    <a:gd name="T16" fmla="*/ 209 w 215"/>
                    <a:gd name="T17" fmla="*/ 1247 h 1247"/>
                    <a:gd name="T18" fmla="*/ 6 w 215"/>
                    <a:gd name="T19" fmla="*/ 1247 h 1247"/>
                    <a:gd name="T20" fmla="*/ 0 w 215"/>
                    <a:gd name="T21" fmla="*/ 1245 h 1247"/>
                    <a:gd name="T22" fmla="*/ 0 w 215"/>
                    <a:gd name="T23" fmla="*/ 1241 h 1247"/>
                    <a:gd name="T24" fmla="*/ 0 w 215"/>
                    <a:gd name="T25" fmla="*/ 6 h 1247"/>
                    <a:gd name="T26" fmla="*/ 11 w 215"/>
                    <a:gd name="T27" fmla="*/ 1241 h 1247"/>
                    <a:gd name="T28" fmla="*/ 6 w 215"/>
                    <a:gd name="T29" fmla="*/ 1235 h 1247"/>
                    <a:gd name="T30" fmla="*/ 209 w 215"/>
                    <a:gd name="T31" fmla="*/ 1235 h 1247"/>
                    <a:gd name="T32" fmla="*/ 203 w 215"/>
                    <a:gd name="T33" fmla="*/ 1241 h 1247"/>
                    <a:gd name="T34" fmla="*/ 203 w 215"/>
                    <a:gd name="T35" fmla="*/ 6 h 1247"/>
                    <a:gd name="T36" fmla="*/ 209 w 215"/>
                    <a:gd name="T37" fmla="*/ 12 h 1247"/>
                    <a:gd name="T38" fmla="*/ 6 w 215"/>
                    <a:gd name="T39" fmla="*/ 12 h 1247"/>
                    <a:gd name="T40" fmla="*/ 11 w 215"/>
                    <a:gd name="T41" fmla="*/ 6 h 1247"/>
                    <a:gd name="T42" fmla="*/ 11 w 215"/>
                    <a:gd name="T43" fmla="*/ 1241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5" h="1247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09" y="0"/>
                      </a:lnTo>
                      <a:lnTo>
                        <a:pt x="213" y="0"/>
                      </a:lnTo>
                      <a:lnTo>
                        <a:pt x="215" y="6"/>
                      </a:lnTo>
                      <a:lnTo>
                        <a:pt x="215" y="1241"/>
                      </a:lnTo>
                      <a:lnTo>
                        <a:pt x="213" y="1245"/>
                      </a:lnTo>
                      <a:lnTo>
                        <a:pt x="209" y="1247"/>
                      </a:lnTo>
                      <a:lnTo>
                        <a:pt x="6" y="1247"/>
                      </a:lnTo>
                      <a:lnTo>
                        <a:pt x="0" y="1245"/>
                      </a:lnTo>
                      <a:lnTo>
                        <a:pt x="0" y="1241"/>
                      </a:lnTo>
                      <a:lnTo>
                        <a:pt x="0" y="6"/>
                      </a:lnTo>
                      <a:close/>
                      <a:moveTo>
                        <a:pt x="11" y="1241"/>
                      </a:moveTo>
                      <a:lnTo>
                        <a:pt x="6" y="1235"/>
                      </a:lnTo>
                      <a:lnTo>
                        <a:pt x="209" y="1235"/>
                      </a:lnTo>
                      <a:lnTo>
                        <a:pt x="203" y="1241"/>
                      </a:lnTo>
                      <a:lnTo>
                        <a:pt x="203" y="6"/>
                      </a:lnTo>
                      <a:lnTo>
                        <a:pt x="209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24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8" name="Freeform 81"/>
                <p:cNvSpPr>
                  <a:spLocks noEditPoints="1"/>
                </p:cNvSpPr>
                <p:nvPr/>
              </p:nvSpPr>
              <p:spPr bwMode="auto">
                <a:xfrm>
                  <a:off x="2832100" y="1238250"/>
                  <a:ext cx="55563" cy="385763"/>
                </a:xfrm>
                <a:custGeom>
                  <a:avLst/>
                  <a:gdLst>
                    <a:gd name="T0" fmla="*/ 31 w 71"/>
                    <a:gd name="T1" fmla="*/ 480 h 485"/>
                    <a:gd name="T2" fmla="*/ 31 w 71"/>
                    <a:gd name="T3" fmla="*/ 244 h 485"/>
                    <a:gd name="T4" fmla="*/ 31 w 71"/>
                    <a:gd name="T5" fmla="*/ 5 h 485"/>
                    <a:gd name="T6" fmla="*/ 43 w 71"/>
                    <a:gd name="T7" fmla="*/ 5 h 485"/>
                    <a:gd name="T8" fmla="*/ 43 w 71"/>
                    <a:gd name="T9" fmla="*/ 244 h 485"/>
                    <a:gd name="T10" fmla="*/ 43 w 71"/>
                    <a:gd name="T11" fmla="*/ 480 h 485"/>
                    <a:gd name="T12" fmla="*/ 31 w 71"/>
                    <a:gd name="T13" fmla="*/ 480 h 485"/>
                    <a:gd name="T14" fmla="*/ 0 w 71"/>
                    <a:gd name="T15" fmla="*/ 474 h 485"/>
                    <a:gd name="T16" fmla="*/ 71 w 71"/>
                    <a:gd name="T17" fmla="*/ 474 h 485"/>
                    <a:gd name="T18" fmla="*/ 71 w 71"/>
                    <a:gd name="T19" fmla="*/ 485 h 485"/>
                    <a:gd name="T20" fmla="*/ 0 w 71"/>
                    <a:gd name="T21" fmla="*/ 485 h 485"/>
                    <a:gd name="T22" fmla="*/ 0 w 71"/>
                    <a:gd name="T23" fmla="*/ 474 h 485"/>
                    <a:gd name="T24" fmla="*/ 0 w 71"/>
                    <a:gd name="T25" fmla="*/ 0 h 485"/>
                    <a:gd name="T26" fmla="*/ 71 w 71"/>
                    <a:gd name="T27" fmla="*/ 0 h 485"/>
                    <a:gd name="T28" fmla="*/ 71 w 71"/>
                    <a:gd name="T29" fmla="*/ 11 h 485"/>
                    <a:gd name="T30" fmla="*/ 0 w 71"/>
                    <a:gd name="T31" fmla="*/ 11 h 485"/>
                    <a:gd name="T32" fmla="*/ 0 w 71"/>
                    <a:gd name="T33" fmla="*/ 0 h 4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85">
                      <a:moveTo>
                        <a:pt x="31" y="480"/>
                      </a:moveTo>
                      <a:lnTo>
                        <a:pt x="31" y="244"/>
                      </a:lnTo>
                      <a:lnTo>
                        <a:pt x="31" y="5"/>
                      </a:lnTo>
                      <a:lnTo>
                        <a:pt x="43" y="5"/>
                      </a:lnTo>
                      <a:lnTo>
                        <a:pt x="43" y="244"/>
                      </a:lnTo>
                      <a:lnTo>
                        <a:pt x="43" y="480"/>
                      </a:lnTo>
                      <a:lnTo>
                        <a:pt x="31" y="480"/>
                      </a:lnTo>
                      <a:close/>
                      <a:moveTo>
                        <a:pt x="0" y="474"/>
                      </a:moveTo>
                      <a:lnTo>
                        <a:pt x="71" y="474"/>
                      </a:lnTo>
                      <a:lnTo>
                        <a:pt x="71" y="485"/>
                      </a:lnTo>
                      <a:lnTo>
                        <a:pt x="0" y="485"/>
                      </a:lnTo>
                      <a:lnTo>
                        <a:pt x="0" y="474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09" name="Freeform 82"/>
                <p:cNvSpPr>
                  <a:spLocks noEditPoints="1"/>
                </p:cNvSpPr>
                <p:nvPr/>
              </p:nvSpPr>
              <p:spPr bwMode="auto">
                <a:xfrm>
                  <a:off x="3196613" y="951108"/>
                  <a:ext cx="57150" cy="315913"/>
                </a:xfrm>
                <a:custGeom>
                  <a:avLst/>
                  <a:gdLst>
                    <a:gd name="T0" fmla="*/ 29 w 71"/>
                    <a:gd name="T1" fmla="*/ 391 h 397"/>
                    <a:gd name="T2" fmla="*/ 29 w 71"/>
                    <a:gd name="T3" fmla="*/ 199 h 397"/>
                    <a:gd name="T4" fmla="*/ 29 w 71"/>
                    <a:gd name="T5" fmla="*/ 5 h 397"/>
                    <a:gd name="T6" fmla="*/ 40 w 71"/>
                    <a:gd name="T7" fmla="*/ 5 h 397"/>
                    <a:gd name="T8" fmla="*/ 40 w 71"/>
                    <a:gd name="T9" fmla="*/ 199 h 397"/>
                    <a:gd name="T10" fmla="*/ 40 w 71"/>
                    <a:gd name="T11" fmla="*/ 391 h 397"/>
                    <a:gd name="T12" fmla="*/ 29 w 71"/>
                    <a:gd name="T13" fmla="*/ 391 h 397"/>
                    <a:gd name="T14" fmla="*/ 0 w 71"/>
                    <a:gd name="T15" fmla="*/ 385 h 397"/>
                    <a:gd name="T16" fmla="*/ 71 w 71"/>
                    <a:gd name="T17" fmla="*/ 385 h 397"/>
                    <a:gd name="T18" fmla="*/ 71 w 71"/>
                    <a:gd name="T19" fmla="*/ 397 h 397"/>
                    <a:gd name="T20" fmla="*/ 0 w 71"/>
                    <a:gd name="T21" fmla="*/ 397 h 397"/>
                    <a:gd name="T22" fmla="*/ 0 w 71"/>
                    <a:gd name="T23" fmla="*/ 385 h 397"/>
                    <a:gd name="T24" fmla="*/ 0 w 71"/>
                    <a:gd name="T25" fmla="*/ 0 h 397"/>
                    <a:gd name="T26" fmla="*/ 71 w 71"/>
                    <a:gd name="T27" fmla="*/ 0 h 397"/>
                    <a:gd name="T28" fmla="*/ 71 w 71"/>
                    <a:gd name="T29" fmla="*/ 11 h 397"/>
                    <a:gd name="T30" fmla="*/ 0 w 71"/>
                    <a:gd name="T31" fmla="*/ 11 h 397"/>
                    <a:gd name="T32" fmla="*/ 0 w 71"/>
                    <a:gd name="T33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97">
                      <a:moveTo>
                        <a:pt x="29" y="391"/>
                      </a:moveTo>
                      <a:lnTo>
                        <a:pt x="29" y="199"/>
                      </a:lnTo>
                      <a:lnTo>
                        <a:pt x="29" y="5"/>
                      </a:lnTo>
                      <a:lnTo>
                        <a:pt x="40" y="5"/>
                      </a:lnTo>
                      <a:lnTo>
                        <a:pt x="40" y="199"/>
                      </a:lnTo>
                      <a:lnTo>
                        <a:pt x="40" y="391"/>
                      </a:lnTo>
                      <a:lnTo>
                        <a:pt x="29" y="391"/>
                      </a:lnTo>
                      <a:close/>
                      <a:moveTo>
                        <a:pt x="0" y="385"/>
                      </a:moveTo>
                      <a:lnTo>
                        <a:pt x="71" y="385"/>
                      </a:lnTo>
                      <a:lnTo>
                        <a:pt x="71" y="397"/>
                      </a:lnTo>
                      <a:lnTo>
                        <a:pt x="0" y="397"/>
                      </a:lnTo>
                      <a:lnTo>
                        <a:pt x="0" y="385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0" name="Freeform 83"/>
                <p:cNvSpPr>
                  <a:spLocks noEditPoints="1"/>
                </p:cNvSpPr>
                <p:nvPr/>
              </p:nvSpPr>
              <p:spPr bwMode="auto">
                <a:xfrm>
                  <a:off x="3480123" y="804862"/>
                  <a:ext cx="58738" cy="498475"/>
                </a:xfrm>
                <a:custGeom>
                  <a:avLst/>
                  <a:gdLst>
                    <a:gd name="T0" fmla="*/ 31 w 73"/>
                    <a:gd name="T1" fmla="*/ 622 h 628"/>
                    <a:gd name="T2" fmla="*/ 31 w 73"/>
                    <a:gd name="T3" fmla="*/ 313 h 628"/>
                    <a:gd name="T4" fmla="*/ 31 w 73"/>
                    <a:gd name="T5" fmla="*/ 6 h 628"/>
                    <a:gd name="T6" fmla="*/ 42 w 73"/>
                    <a:gd name="T7" fmla="*/ 6 h 628"/>
                    <a:gd name="T8" fmla="*/ 42 w 73"/>
                    <a:gd name="T9" fmla="*/ 313 h 628"/>
                    <a:gd name="T10" fmla="*/ 42 w 73"/>
                    <a:gd name="T11" fmla="*/ 622 h 628"/>
                    <a:gd name="T12" fmla="*/ 31 w 73"/>
                    <a:gd name="T13" fmla="*/ 622 h 628"/>
                    <a:gd name="T14" fmla="*/ 0 w 73"/>
                    <a:gd name="T15" fmla="*/ 617 h 628"/>
                    <a:gd name="T16" fmla="*/ 73 w 73"/>
                    <a:gd name="T17" fmla="*/ 617 h 628"/>
                    <a:gd name="T18" fmla="*/ 73 w 73"/>
                    <a:gd name="T19" fmla="*/ 628 h 628"/>
                    <a:gd name="T20" fmla="*/ 0 w 73"/>
                    <a:gd name="T21" fmla="*/ 628 h 628"/>
                    <a:gd name="T22" fmla="*/ 0 w 73"/>
                    <a:gd name="T23" fmla="*/ 617 h 628"/>
                    <a:gd name="T24" fmla="*/ 0 w 73"/>
                    <a:gd name="T25" fmla="*/ 0 h 628"/>
                    <a:gd name="T26" fmla="*/ 73 w 73"/>
                    <a:gd name="T27" fmla="*/ 0 h 628"/>
                    <a:gd name="T28" fmla="*/ 73 w 73"/>
                    <a:gd name="T29" fmla="*/ 12 h 628"/>
                    <a:gd name="T30" fmla="*/ 0 w 73"/>
                    <a:gd name="T31" fmla="*/ 12 h 628"/>
                    <a:gd name="T32" fmla="*/ 0 w 73"/>
                    <a:gd name="T33" fmla="*/ 0 h 6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628">
                      <a:moveTo>
                        <a:pt x="31" y="622"/>
                      </a:moveTo>
                      <a:lnTo>
                        <a:pt x="31" y="313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313"/>
                      </a:lnTo>
                      <a:lnTo>
                        <a:pt x="42" y="622"/>
                      </a:lnTo>
                      <a:lnTo>
                        <a:pt x="31" y="622"/>
                      </a:lnTo>
                      <a:close/>
                      <a:moveTo>
                        <a:pt x="0" y="617"/>
                      </a:moveTo>
                      <a:lnTo>
                        <a:pt x="73" y="617"/>
                      </a:lnTo>
                      <a:lnTo>
                        <a:pt x="73" y="628"/>
                      </a:lnTo>
                      <a:lnTo>
                        <a:pt x="0" y="628"/>
                      </a:lnTo>
                      <a:lnTo>
                        <a:pt x="0" y="617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1" name="Rectangle 84"/>
                <p:cNvSpPr>
                  <a:spLocks noChangeArrowheads="1"/>
                </p:cNvSpPr>
                <p:nvPr/>
              </p:nvSpPr>
              <p:spPr bwMode="auto">
                <a:xfrm>
                  <a:off x="2652713" y="628650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2" name="Freeform 85"/>
                <p:cNvSpPr>
                  <a:spLocks noEditPoints="1"/>
                </p:cNvSpPr>
                <p:nvPr/>
              </p:nvSpPr>
              <p:spPr bwMode="auto">
                <a:xfrm>
                  <a:off x="2657475" y="623888"/>
                  <a:ext cx="39688" cy="1417638"/>
                </a:xfrm>
                <a:custGeom>
                  <a:avLst/>
                  <a:gdLst>
                    <a:gd name="T0" fmla="*/ 0 w 50"/>
                    <a:gd name="T1" fmla="*/ 1774 h 1786"/>
                    <a:gd name="T2" fmla="*/ 50 w 50"/>
                    <a:gd name="T3" fmla="*/ 1774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4 h 1786"/>
                    <a:gd name="T10" fmla="*/ 0 w 50"/>
                    <a:gd name="T11" fmla="*/ 1330 h 1786"/>
                    <a:gd name="T12" fmla="*/ 50 w 50"/>
                    <a:gd name="T13" fmla="*/ 1330 h 1786"/>
                    <a:gd name="T14" fmla="*/ 50 w 50"/>
                    <a:gd name="T15" fmla="*/ 1342 h 1786"/>
                    <a:gd name="T16" fmla="*/ 0 w 50"/>
                    <a:gd name="T17" fmla="*/ 1342 h 1786"/>
                    <a:gd name="T18" fmla="*/ 0 w 50"/>
                    <a:gd name="T19" fmla="*/ 1330 h 1786"/>
                    <a:gd name="T20" fmla="*/ 0 w 50"/>
                    <a:gd name="T21" fmla="*/ 887 h 1786"/>
                    <a:gd name="T22" fmla="*/ 50 w 50"/>
                    <a:gd name="T23" fmla="*/ 887 h 1786"/>
                    <a:gd name="T24" fmla="*/ 50 w 50"/>
                    <a:gd name="T25" fmla="*/ 898 h 1786"/>
                    <a:gd name="T26" fmla="*/ 0 w 50"/>
                    <a:gd name="T27" fmla="*/ 898 h 1786"/>
                    <a:gd name="T28" fmla="*/ 0 w 50"/>
                    <a:gd name="T29" fmla="*/ 887 h 1786"/>
                    <a:gd name="T30" fmla="*/ 0 w 50"/>
                    <a:gd name="T31" fmla="*/ 443 h 1786"/>
                    <a:gd name="T32" fmla="*/ 50 w 50"/>
                    <a:gd name="T33" fmla="*/ 443 h 1786"/>
                    <a:gd name="T34" fmla="*/ 50 w 50"/>
                    <a:gd name="T35" fmla="*/ 455 h 1786"/>
                    <a:gd name="T36" fmla="*/ 0 w 50"/>
                    <a:gd name="T37" fmla="*/ 455 h 1786"/>
                    <a:gd name="T38" fmla="*/ 0 w 50"/>
                    <a:gd name="T39" fmla="*/ 443 h 1786"/>
                    <a:gd name="T40" fmla="*/ 0 w 50"/>
                    <a:gd name="T41" fmla="*/ 0 h 1786"/>
                    <a:gd name="T42" fmla="*/ 50 w 50"/>
                    <a:gd name="T43" fmla="*/ 0 h 1786"/>
                    <a:gd name="T44" fmla="*/ 50 w 50"/>
                    <a:gd name="T45" fmla="*/ 11 h 1786"/>
                    <a:gd name="T46" fmla="*/ 0 w 50"/>
                    <a:gd name="T47" fmla="*/ 11 h 1786"/>
                    <a:gd name="T48" fmla="*/ 0 w 50"/>
                    <a:gd name="T4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0" h="1786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330"/>
                      </a:moveTo>
                      <a:lnTo>
                        <a:pt x="50" y="1330"/>
                      </a:lnTo>
                      <a:lnTo>
                        <a:pt x="50" y="1342"/>
                      </a:lnTo>
                      <a:lnTo>
                        <a:pt x="0" y="1342"/>
                      </a:lnTo>
                      <a:lnTo>
                        <a:pt x="0" y="1330"/>
                      </a:lnTo>
                      <a:close/>
                      <a:moveTo>
                        <a:pt x="0" y="887"/>
                      </a:moveTo>
                      <a:lnTo>
                        <a:pt x="50" y="887"/>
                      </a:lnTo>
                      <a:lnTo>
                        <a:pt x="50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443"/>
                      </a:moveTo>
                      <a:lnTo>
                        <a:pt x="50" y="443"/>
                      </a:lnTo>
                      <a:lnTo>
                        <a:pt x="50" y="455"/>
                      </a:lnTo>
                      <a:lnTo>
                        <a:pt x="0" y="455"/>
                      </a:lnTo>
                      <a:lnTo>
                        <a:pt x="0" y="443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6" name="Rectangle 86"/>
                <p:cNvSpPr>
                  <a:spLocks noChangeArrowheads="1"/>
                </p:cNvSpPr>
                <p:nvPr/>
              </p:nvSpPr>
              <p:spPr bwMode="auto">
                <a:xfrm>
                  <a:off x="2657475" y="2032000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19" name="Rectangle 89"/>
                <p:cNvSpPr>
                  <a:spLocks noChangeArrowheads="1"/>
                </p:cNvSpPr>
                <p:nvPr/>
              </p:nvSpPr>
              <p:spPr bwMode="auto">
                <a:xfrm>
                  <a:off x="2577054" y="1958772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20" name="Rectangle 90"/>
                <p:cNvSpPr>
                  <a:spLocks noChangeArrowheads="1"/>
                </p:cNvSpPr>
                <p:nvPr/>
              </p:nvSpPr>
              <p:spPr bwMode="auto">
                <a:xfrm>
                  <a:off x="2555023" y="1597152"/>
                  <a:ext cx="65193" cy="1618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21" name="Rectangle 91"/>
                <p:cNvSpPr>
                  <a:spLocks noChangeArrowheads="1"/>
                </p:cNvSpPr>
                <p:nvPr/>
              </p:nvSpPr>
              <p:spPr bwMode="auto">
                <a:xfrm>
                  <a:off x="2500822" y="1244726"/>
                  <a:ext cx="135558" cy="1618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22" name="Rectangle 92"/>
                <p:cNvSpPr>
                  <a:spLocks noChangeArrowheads="1"/>
                </p:cNvSpPr>
                <p:nvPr/>
              </p:nvSpPr>
              <p:spPr bwMode="auto">
                <a:xfrm>
                  <a:off x="2506113" y="893889"/>
                  <a:ext cx="153749" cy="1634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23" name="Rectangle 93"/>
                <p:cNvSpPr>
                  <a:spLocks noChangeArrowheads="1"/>
                </p:cNvSpPr>
                <p:nvPr/>
              </p:nvSpPr>
              <p:spPr bwMode="auto">
                <a:xfrm>
                  <a:off x="2500822" y="541464"/>
                  <a:ext cx="152993" cy="1618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33" name="Rectangle 101"/>
                <p:cNvSpPr>
                  <a:spLocks noChangeArrowheads="1"/>
                </p:cNvSpPr>
                <p:nvPr/>
              </p:nvSpPr>
              <p:spPr bwMode="auto">
                <a:xfrm>
                  <a:off x="2687558" y="390628"/>
                  <a:ext cx="449430" cy="2544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ja-JP" sz="1100" i="1" dirty="0" err="1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Gg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tp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5</a:t>
                  </a:r>
                  <a:endParaRPr kumimoji="1" lang="ja-JP" altLang="ja-JP" sz="1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298" name="直線コネクタ 297"/>
              <p:cNvCxnSpPr/>
              <p:nvPr/>
            </p:nvCxnSpPr>
            <p:spPr>
              <a:xfrm>
                <a:off x="2529512" y="702642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0" name="テキスト ボックス 569"/>
            <p:cNvSpPr txBox="1"/>
            <p:nvPr/>
          </p:nvSpPr>
          <p:spPr>
            <a:xfrm rot="16200000">
              <a:off x="1285524" y="821392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-4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624916" y="383906"/>
            <a:ext cx="1250991" cy="1125440"/>
            <a:chOff x="2624916" y="383906"/>
            <a:chExt cx="1250991" cy="1125440"/>
          </a:xfrm>
        </p:grpSpPr>
        <p:grpSp>
          <p:nvGrpSpPr>
            <p:cNvPr id="2094" name="グループ化 2093"/>
            <p:cNvGrpSpPr/>
            <p:nvPr/>
          </p:nvGrpSpPr>
          <p:grpSpPr>
            <a:xfrm>
              <a:off x="2840360" y="383906"/>
              <a:ext cx="1035547" cy="1125440"/>
              <a:chOff x="3480098" y="436077"/>
              <a:chExt cx="1206144" cy="1691446"/>
            </a:xfrm>
          </p:grpSpPr>
          <p:grpSp>
            <p:nvGrpSpPr>
              <p:cNvPr id="5437" name="グループ化 5436"/>
              <p:cNvGrpSpPr/>
              <p:nvPr/>
            </p:nvGrpSpPr>
            <p:grpSpPr>
              <a:xfrm>
                <a:off x="3480098" y="436077"/>
                <a:ext cx="1206144" cy="1691446"/>
                <a:chOff x="4459094" y="378426"/>
                <a:chExt cx="1206144" cy="1691446"/>
              </a:xfrm>
            </p:grpSpPr>
            <p:sp>
              <p:nvSpPr>
                <p:cNvPr id="41" name="Rectangle 44"/>
                <p:cNvSpPr>
                  <a:spLocks noChangeArrowheads="1"/>
                </p:cNvSpPr>
                <p:nvPr/>
              </p:nvSpPr>
              <p:spPr bwMode="auto">
                <a:xfrm>
                  <a:off x="4611444" y="1106488"/>
                  <a:ext cx="176400" cy="9413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" name="Freeform 45"/>
                <p:cNvSpPr>
                  <a:spLocks noEditPoints="1"/>
                </p:cNvSpPr>
                <p:nvPr/>
              </p:nvSpPr>
              <p:spPr bwMode="auto">
                <a:xfrm>
                  <a:off x="4697413" y="1101725"/>
                  <a:ext cx="176400" cy="949325"/>
                </a:xfrm>
                <a:custGeom>
                  <a:avLst/>
                  <a:gdLst>
                    <a:gd name="T0" fmla="*/ 0 w 238"/>
                    <a:gd name="T1" fmla="*/ 6 h 1196"/>
                    <a:gd name="T2" fmla="*/ 0 w 238"/>
                    <a:gd name="T3" fmla="*/ 0 h 1196"/>
                    <a:gd name="T4" fmla="*/ 6 w 238"/>
                    <a:gd name="T5" fmla="*/ 0 h 1196"/>
                    <a:gd name="T6" fmla="*/ 233 w 238"/>
                    <a:gd name="T7" fmla="*/ 0 h 1196"/>
                    <a:gd name="T8" fmla="*/ 237 w 238"/>
                    <a:gd name="T9" fmla="*/ 0 h 1196"/>
                    <a:gd name="T10" fmla="*/ 238 w 238"/>
                    <a:gd name="T11" fmla="*/ 6 h 1196"/>
                    <a:gd name="T12" fmla="*/ 238 w 238"/>
                    <a:gd name="T13" fmla="*/ 1190 h 1196"/>
                    <a:gd name="T14" fmla="*/ 237 w 238"/>
                    <a:gd name="T15" fmla="*/ 1194 h 1196"/>
                    <a:gd name="T16" fmla="*/ 233 w 238"/>
                    <a:gd name="T17" fmla="*/ 1196 h 1196"/>
                    <a:gd name="T18" fmla="*/ 6 w 238"/>
                    <a:gd name="T19" fmla="*/ 1196 h 1196"/>
                    <a:gd name="T20" fmla="*/ 0 w 238"/>
                    <a:gd name="T21" fmla="*/ 1194 h 1196"/>
                    <a:gd name="T22" fmla="*/ 0 w 238"/>
                    <a:gd name="T23" fmla="*/ 1190 h 1196"/>
                    <a:gd name="T24" fmla="*/ 0 w 238"/>
                    <a:gd name="T25" fmla="*/ 6 h 1196"/>
                    <a:gd name="T26" fmla="*/ 12 w 238"/>
                    <a:gd name="T27" fmla="*/ 1190 h 1196"/>
                    <a:gd name="T28" fmla="*/ 6 w 238"/>
                    <a:gd name="T29" fmla="*/ 1184 h 1196"/>
                    <a:gd name="T30" fmla="*/ 233 w 238"/>
                    <a:gd name="T31" fmla="*/ 1184 h 1196"/>
                    <a:gd name="T32" fmla="*/ 227 w 238"/>
                    <a:gd name="T33" fmla="*/ 1190 h 1196"/>
                    <a:gd name="T34" fmla="*/ 227 w 238"/>
                    <a:gd name="T35" fmla="*/ 6 h 1196"/>
                    <a:gd name="T36" fmla="*/ 233 w 238"/>
                    <a:gd name="T37" fmla="*/ 11 h 1196"/>
                    <a:gd name="T38" fmla="*/ 6 w 238"/>
                    <a:gd name="T39" fmla="*/ 11 h 1196"/>
                    <a:gd name="T40" fmla="*/ 12 w 238"/>
                    <a:gd name="T41" fmla="*/ 6 h 1196"/>
                    <a:gd name="T42" fmla="*/ 12 w 238"/>
                    <a:gd name="T43" fmla="*/ 1190 h 1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196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3" y="0"/>
                      </a:lnTo>
                      <a:lnTo>
                        <a:pt x="237" y="0"/>
                      </a:lnTo>
                      <a:lnTo>
                        <a:pt x="238" y="6"/>
                      </a:lnTo>
                      <a:lnTo>
                        <a:pt x="238" y="1190"/>
                      </a:lnTo>
                      <a:lnTo>
                        <a:pt x="237" y="1194"/>
                      </a:lnTo>
                      <a:lnTo>
                        <a:pt x="233" y="1196"/>
                      </a:lnTo>
                      <a:lnTo>
                        <a:pt x="6" y="1196"/>
                      </a:lnTo>
                      <a:lnTo>
                        <a:pt x="0" y="1194"/>
                      </a:lnTo>
                      <a:lnTo>
                        <a:pt x="0" y="1190"/>
                      </a:lnTo>
                      <a:lnTo>
                        <a:pt x="0" y="6"/>
                      </a:lnTo>
                      <a:close/>
                      <a:moveTo>
                        <a:pt x="12" y="1190"/>
                      </a:moveTo>
                      <a:lnTo>
                        <a:pt x="6" y="1184"/>
                      </a:lnTo>
                      <a:lnTo>
                        <a:pt x="233" y="1184"/>
                      </a:lnTo>
                      <a:lnTo>
                        <a:pt x="227" y="1190"/>
                      </a:lnTo>
                      <a:lnTo>
                        <a:pt x="227" y="6"/>
                      </a:lnTo>
                      <a:lnTo>
                        <a:pt x="233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19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Rectangle 46"/>
                <p:cNvSpPr>
                  <a:spLocks noChangeArrowheads="1"/>
                </p:cNvSpPr>
                <p:nvPr/>
              </p:nvSpPr>
              <p:spPr bwMode="auto">
                <a:xfrm>
                  <a:off x="5092513" y="936625"/>
                  <a:ext cx="176400" cy="1106488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Freeform 47"/>
                <p:cNvSpPr>
                  <a:spLocks noEditPoints="1"/>
                </p:cNvSpPr>
                <p:nvPr/>
              </p:nvSpPr>
              <p:spPr bwMode="auto">
                <a:xfrm>
                  <a:off x="5092513" y="931571"/>
                  <a:ext cx="176400" cy="1114425"/>
                </a:xfrm>
                <a:custGeom>
                  <a:avLst/>
                  <a:gdLst>
                    <a:gd name="T0" fmla="*/ 0 w 238"/>
                    <a:gd name="T1" fmla="*/ 5 h 1405"/>
                    <a:gd name="T2" fmla="*/ 0 w 238"/>
                    <a:gd name="T3" fmla="*/ 0 h 1405"/>
                    <a:gd name="T4" fmla="*/ 6 w 238"/>
                    <a:gd name="T5" fmla="*/ 0 h 1405"/>
                    <a:gd name="T6" fmla="*/ 232 w 238"/>
                    <a:gd name="T7" fmla="*/ 0 h 1405"/>
                    <a:gd name="T8" fmla="*/ 236 w 238"/>
                    <a:gd name="T9" fmla="*/ 0 h 1405"/>
                    <a:gd name="T10" fmla="*/ 238 w 238"/>
                    <a:gd name="T11" fmla="*/ 5 h 1405"/>
                    <a:gd name="T12" fmla="*/ 238 w 238"/>
                    <a:gd name="T13" fmla="*/ 1399 h 1405"/>
                    <a:gd name="T14" fmla="*/ 236 w 238"/>
                    <a:gd name="T15" fmla="*/ 1403 h 1405"/>
                    <a:gd name="T16" fmla="*/ 232 w 238"/>
                    <a:gd name="T17" fmla="*/ 1405 h 1405"/>
                    <a:gd name="T18" fmla="*/ 6 w 238"/>
                    <a:gd name="T19" fmla="*/ 1405 h 1405"/>
                    <a:gd name="T20" fmla="*/ 0 w 238"/>
                    <a:gd name="T21" fmla="*/ 1403 h 1405"/>
                    <a:gd name="T22" fmla="*/ 0 w 238"/>
                    <a:gd name="T23" fmla="*/ 1399 h 1405"/>
                    <a:gd name="T24" fmla="*/ 0 w 238"/>
                    <a:gd name="T25" fmla="*/ 5 h 1405"/>
                    <a:gd name="T26" fmla="*/ 11 w 238"/>
                    <a:gd name="T27" fmla="*/ 1399 h 1405"/>
                    <a:gd name="T28" fmla="*/ 6 w 238"/>
                    <a:gd name="T29" fmla="*/ 1393 h 1405"/>
                    <a:gd name="T30" fmla="*/ 232 w 238"/>
                    <a:gd name="T31" fmla="*/ 1393 h 1405"/>
                    <a:gd name="T32" fmla="*/ 226 w 238"/>
                    <a:gd name="T33" fmla="*/ 1399 h 1405"/>
                    <a:gd name="T34" fmla="*/ 226 w 238"/>
                    <a:gd name="T35" fmla="*/ 5 h 1405"/>
                    <a:gd name="T36" fmla="*/ 232 w 238"/>
                    <a:gd name="T37" fmla="*/ 11 h 1405"/>
                    <a:gd name="T38" fmla="*/ 6 w 238"/>
                    <a:gd name="T39" fmla="*/ 11 h 1405"/>
                    <a:gd name="T40" fmla="*/ 11 w 238"/>
                    <a:gd name="T41" fmla="*/ 5 h 1405"/>
                    <a:gd name="T42" fmla="*/ 11 w 238"/>
                    <a:gd name="T43" fmla="*/ 1399 h 14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405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2" y="0"/>
                      </a:lnTo>
                      <a:lnTo>
                        <a:pt x="236" y="0"/>
                      </a:lnTo>
                      <a:lnTo>
                        <a:pt x="238" y="5"/>
                      </a:lnTo>
                      <a:lnTo>
                        <a:pt x="238" y="1399"/>
                      </a:lnTo>
                      <a:lnTo>
                        <a:pt x="236" y="1403"/>
                      </a:lnTo>
                      <a:lnTo>
                        <a:pt x="232" y="1405"/>
                      </a:lnTo>
                      <a:lnTo>
                        <a:pt x="6" y="1405"/>
                      </a:lnTo>
                      <a:lnTo>
                        <a:pt x="0" y="1403"/>
                      </a:lnTo>
                      <a:lnTo>
                        <a:pt x="0" y="1399"/>
                      </a:lnTo>
                      <a:lnTo>
                        <a:pt x="0" y="5"/>
                      </a:lnTo>
                      <a:close/>
                      <a:moveTo>
                        <a:pt x="11" y="1399"/>
                      </a:moveTo>
                      <a:lnTo>
                        <a:pt x="6" y="1393"/>
                      </a:lnTo>
                      <a:lnTo>
                        <a:pt x="232" y="1393"/>
                      </a:lnTo>
                      <a:lnTo>
                        <a:pt x="226" y="1399"/>
                      </a:lnTo>
                      <a:lnTo>
                        <a:pt x="226" y="5"/>
                      </a:lnTo>
                      <a:lnTo>
                        <a:pt x="232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139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Rectangle 48"/>
                <p:cNvSpPr>
                  <a:spLocks noChangeArrowheads="1"/>
                </p:cNvSpPr>
                <p:nvPr/>
              </p:nvSpPr>
              <p:spPr bwMode="auto">
                <a:xfrm>
                  <a:off x="5390341" y="1054629"/>
                  <a:ext cx="176400" cy="99853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49"/>
                <p:cNvSpPr>
                  <a:spLocks noEditPoints="1"/>
                </p:cNvSpPr>
                <p:nvPr/>
              </p:nvSpPr>
              <p:spPr bwMode="auto">
                <a:xfrm>
                  <a:off x="5382721" y="1044575"/>
                  <a:ext cx="176400" cy="1006475"/>
                </a:xfrm>
                <a:custGeom>
                  <a:avLst/>
                  <a:gdLst>
                    <a:gd name="T0" fmla="*/ 0 w 238"/>
                    <a:gd name="T1" fmla="*/ 6 h 1269"/>
                    <a:gd name="T2" fmla="*/ 0 w 238"/>
                    <a:gd name="T3" fmla="*/ 0 h 1269"/>
                    <a:gd name="T4" fmla="*/ 6 w 238"/>
                    <a:gd name="T5" fmla="*/ 0 h 1269"/>
                    <a:gd name="T6" fmla="*/ 233 w 238"/>
                    <a:gd name="T7" fmla="*/ 0 h 1269"/>
                    <a:gd name="T8" fmla="*/ 236 w 238"/>
                    <a:gd name="T9" fmla="*/ 0 h 1269"/>
                    <a:gd name="T10" fmla="*/ 238 w 238"/>
                    <a:gd name="T11" fmla="*/ 6 h 1269"/>
                    <a:gd name="T12" fmla="*/ 238 w 238"/>
                    <a:gd name="T13" fmla="*/ 1263 h 1269"/>
                    <a:gd name="T14" fmla="*/ 236 w 238"/>
                    <a:gd name="T15" fmla="*/ 1267 h 1269"/>
                    <a:gd name="T16" fmla="*/ 233 w 238"/>
                    <a:gd name="T17" fmla="*/ 1269 h 1269"/>
                    <a:gd name="T18" fmla="*/ 6 w 238"/>
                    <a:gd name="T19" fmla="*/ 1269 h 1269"/>
                    <a:gd name="T20" fmla="*/ 0 w 238"/>
                    <a:gd name="T21" fmla="*/ 1267 h 1269"/>
                    <a:gd name="T22" fmla="*/ 0 w 238"/>
                    <a:gd name="T23" fmla="*/ 1263 h 1269"/>
                    <a:gd name="T24" fmla="*/ 0 w 238"/>
                    <a:gd name="T25" fmla="*/ 6 h 1269"/>
                    <a:gd name="T26" fmla="*/ 12 w 238"/>
                    <a:gd name="T27" fmla="*/ 1263 h 1269"/>
                    <a:gd name="T28" fmla="*/ 6 w 238"/>
                    <a:gd name="T29" fmla="*/ 1257 h 1269"/>
                    <a:gd name="T30" fmla="*/ 233 w 238"/>
                    <a:gd name="T31" fmla="*/ 1257 h 1269"/>
                    <a:gd name="T32" fmla="*/ 227 w 238"/>
                    <a:gd name="T33" fmla="*/ 1263 h 1269"/>
                    <a:gd name="T34" fmla="*/ 227 w 238"/>
                    <a:gd name="T35" fmla="*/ 6 h 1269"/>
                    <a:gd name="T36" fmla="*/ 233 w 238"/>
                    <a:gd name="T37" fmla="*/ 11 h 1269"/>
                    <a:gd name="T38" fmla="*/ 6 w 238"/>
                    <a:gd name="T39" fmla="*/ 11 h 1269"/>
                    <a:gd name="T40" fmla="*/ 12 w 238"/>
                    <a:gd name="T41" fmla="*/ 6 h 1269"/>
                    <a:gd name="T42" fmla="*/ 12 w 238"/>
                    <a:gd name="T43" fmla="*/ 1263 h 1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8" h="1269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33" y="0"/>
                      </a:lnTo>
                      <a:lnTo>
                        <a:pt x="236" y="0"/>
                      </a:lnTo>
                      <a:lnTo>
                        <a:pt x="238" y="6"/>
                      </a:lnTo>
                      <a:lnTo>
                        <a:pt x="238" y="1263"/>
                      </a:lnTo>
                      <a:lnTo>
                        <a:pt x="236" y="1267"/>
                      </a:lnTo>
                      <a:lnTo>
                        <a:pt x="233" y="1269"/>
                      </a:lnTo>
                      <a:lnTo>
                        <a:pt x="6" y="1269"/>
                      </a:lnTo>
                      <a:lnTo>
                        <a:pt x="0" y="1267"/>
                      </a:lnTo>
                      <a:lnTo>
                        <a:pt x="0" y="1263"/>
                      </a:lnTo>
                      <a:lnTo>
                        <a:pt x="0" y="6"/>
                      </a:lnTo>
                      <a:close/>
                      <a:moveTo>
                        <a:pt x="12" y="1263"/>
                      </a:moveTo>
                      <a:lnTo>
                        <a:pt x="6" y="1257"/>
                      </a:lnTo>
                      <a:lnTo>
                        <a:pt x="233" y="1257"/>
                      </a:lnTo>
                      <a:lnTo>
                        <a:pt x="227" y="1263"/>
                      </a:lnTo>
                      <a:lnTo>
                        <a:pt x="227" y="6"/>
                      </a:lnTo>
                      <a:lnTo>
                        <a:pt x="233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26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" name="Freeform 50"/>
                <p:cNvSpPr>
                  <a:spLocks noEditPoints="1"/>
                </p:cNvSpPr>
                <p:nvPr/>
              </p:nvSpPr>
              <p:spPr bwMode="auto">
                <a:xfrm>
                  <a:off x="4762500" y="977900"/>
                  <a:ext cx="57150" cy="258763"/>
                </a:xfrm>
                <a:custGeom>
                  <a:avLst/>
                  <a:gdLst>
                    <a:gd name="T0" fmla="*/ 31 w 73"/>
                    <a:gd name="T1" fmla="*/ 321 h 327"/>
                    <a:gd name="T2" fmla="*/ 31 w 73"/>
                    <a:gd name="T3" fmla="*/ 164 h 327"/>
                    <a:gd name="T4" fmla="*/ 31 w 73"/>
                    <a:gd name="T5" fmla="*/ 6 h 327"/>
                    <a:gd name="T6" fmla="*/ 42 w 73"/>
                    <a:gd name="T7" fmla="*/ 6 h 327"/>
                    <a:gd name="T8" fmla="*/ 42 w 73"/>
                    <a:gd name="T9" fmla="*/ 164 h 327"/>
                    <a:gd name="T10" fmla="*/ 42 w 73"/>
                    <a:gd name="T11" fmla="*/ 321 h 327"/>
                    <a:gd name="T12" fmla="*/ 31 w 73"/>
                    <a:gd name="T13" fmla="*/ 321 h 327"/>
                    <a:gd name="T14" fmla="*/ 0 w 73"/>
                    <a:gd name="T15" fmla="*/ 315 h 327"/>
                    <a:gd name="T16" fmla="*/ 73 w 73"/>
                    <a:gd name="T17" fmla="*/ 315 h 327"/>
                    <a:gd name="T18" fmla="*/ 73 w 73"/>
                    <a:gd name="T19" fmla="*/ 327 h 327"/>
                    <a:gd name="T20" fmla="*/ 0 w 73"/>
                    <a:gd name="T21" fmla="*/ 327 h 327"/>
                    <a:gd name="T22" fmla="*/ 0 w 73"/>
                    <a:gd name="T23" fmla="*/ 315 h 327"/>
                    <a:gd name="T24" fmla="*/ 0 w 73"/>
                    <a:gd name="T25" fmla="*/ 0 h 327"/>
                    <a:gd name="T26" fmla="*/ 73 w 73"/>
                    <a:gd name="T27" fmla="*/ 0 h 327"/>
                    <a:gd name="T28" fmla="*/ 73 w 73"/>
                    <a:gd name="T29" fmla="*/ 12 h 327"/>
                    <a:gd name="T30" fmla="*/ 0 w 73"/>
                    <a:gd name="T31" fmla="*/ 12 h 327"/>
                    <a:gd name="T32" fmla="*/ 0 w 73"/>
                    <a:gd name="T33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27">
                      <a:moveTo>
                        <a:pt x="31" y="321"/>
                      </a:moveTo>
                      <a:lnTo>
                        <a:pt x="31" y="164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64"/>
                      </a:lnTo>
                      <a:lnTo>
                        <a:pt x="42" y="321"/>
                      </a:lnTo>
                      <a:lnTo>
                        <a:pt x="31" y="321"/>
                      </a:lnTo>
                      <a:close/>
                      <a:moveTo>
                        <a:pt x="0" y="315"/>
                      </a:moveTo>
                      <a:lnTo>
                        <a:pt x="73" y="315"/>
                      </a:lnTo>
                      <a:lnTo>
                        <a:pt x="73" y="327"/>
                      </a:lnTo>
                      <a:lnTo>
                        <a:pt x="0" y="327"/>
                      </a:lnTo>
                      <a:lnTo>
                        <a:pt x="0" y="31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6" name="Freeform 51"/>
                <p:cNvSpPr>
                  <a:spLocks noEditPoints="1"/>
                </p:cNvSpPr>
                <p:nvPr/>
              </p:nvSpPr>
              <p:spPr bwMode="auto">
                <a:xfrm>
                  <a:off x="5149699" y="779536"/>
                  <a:ext cx="58738" cy="290513"/>
                </a:xfrm>
                <a:custGeom>
                  <a:avLst/>
                  <a:gdLst>
                    <a:gd name="T0" fmla="*/ 31 w 73"/>
                    <a:gd name="T1" fmla="*/ 359 h 365"/>
                    <a:gd name="T2" fmla="*/ 31 w 73"/>
                    <a:gd name="T3" fmla="*/ 182 h 365"/>
                    <a:gd name="T4" fmla="*/ 31 w 73"/>
                    <a:gd name="T5" fmla="*/ 6 h 365"/>
                    <a:gd name="T6" fmla="*/ 43 w 73"/>
                    <a:gd name="T7" fmla="*/ 6 h 365"/>
                    <a:gd name="T8" fmla="*/ 43 w 73"/>
                    <a:gd name="T9" fmla="*/ 182 h 365"/>
                    <a:gd name="T10" fmla="*/ 43 w 73"/>
                    <a:gd name="T11" fmla="*/ 359 h 365"/>
                    <a:gd name="T12" fmla="*/ 31 w 73"/>
                    <a:gd name="T13" fmla="*/ 359 h 365"/>
                    <a:gd name="T14" fmla="*/ 0 w 73"/>
                    <a:gd name="T15" fmla="*/ 353 h 365"/>
                    <a:gd name="T16" fmla="*/ 73 w 73"/>
                    <a:gd name="T17" fmla="*/ 353 h 365"/>
                    <a:gd name="T18" fmla="*/ 73 w 73"/>
                    <a:gd name="T19" fmla="*/ 365 h 365"/>
                    <a:gd name="T20" fmla="*/ 0 w 73"/>
                    <a:gd name="T21" fmla="*/ 365 h 365"/>
                    <a:gd name="T22" fmla="*/ 0 w 73"/>
                    <a:gd name="T23" fmla="*/ 353 h 365"/>
                    <a:gd name="T24" fmla="*/ 0 w 73"/>
                    <a:gd name="T25" fmla="*/ 0 h 365"/>
                    <a:gd name="T26" fmla="*/ 73 w 73"/>
                    <a:gd name="T27" fmla="*/ 0 h 365"/>
                    <a:gd name="T28" fmla="*/ 73 w 73"/>
                    <a:gd name="T29" fmla="*/ 11 h 365"/>
                    <a:gd name="T30" fmla="*/ 0 w 73"/>
                    <a:gd name="T31" fmla="*/ 11 h 365"/>
                    <a:gd name="T32" fmla="*/ 0 w 73"/>
                    <a:gd name="T33" fmla="*/ 0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65">
                      <a:moveTo>
                        <a:pt x="31" y="359"/>
                      </a:moveTo>
                      <a:lnTo>
                        <a:pt x="31" y="182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182"/>
                      </a:lnTo>
                      <a:lnTo>
                        <a:pt x="43" y="359"/>
                      </a:lnTo>
                      <a:lnTo>
                        <a:pt x="31" y="359"/>
                      </a:lnTo>
                      <a:close/>
                      <a:moveTo>
                        <a:pt x="0" y="353"/>
                      </a:moveTo>
                      <a:lnTo>
                        <a:pt x="73" y="353"/>
                      </a:lnTo>
                      <a:lnTo>
                        <a:pt x="73" y="365"/>
                      </a:lnTo>
                      <a:lnTo>
                        <a:pt x="0" y="365"/>
                      </a:lnTo>
                      <a:lnTo>
                        <a:pt x="0" y="353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7" name="Freeform 52"/>
                <p:cNvSpPr>
                  <a:spLocks noEditPoints="1"/>
                </p:cNvSpPr>
                <p:nvPr/>
              </p:nvSpPr>
              <p:spPr bwMode="auto">
                <a:xfrm>
                  <a:off x="5447808" y="893763"/>
                  <a:ext cx="58738" cy="312738"/>
                </a:xfrm>
                <a:custGeom>
                  <a:avLst/>
                  <a:gdLst>
                    <a:gd name="T0" fmla="*/ 31 w 73"/>
                    <a:gd name="T1" fmla="*/ 388 h 393"/>
                    <a:gd name="T2" fmla="*/ 31 w 73"/>
                    <a:gd name="T3" fmla="*/ 196 h 393"/>
                    <a:gd name="T4" fmla="*/ 31 w 73"/>
                    <a:gd name="T5" fmla="*/ 6 h 393"/>
                    <a:gd name="T6" fmla="*/ 42 w 73"/>
                    <a:gd name="T7" fmla="*/ 6 h 393"/>
                    <a:gd name="T8" fmla="*/ 42 w 73"/>
                    <a:gd name="T9" fmla="*/ 196 h 393"/>
                    <a:gd name="T10" fmla="*/ 42 w 73"/>
                    <a:gd name="T11" fmla="*/ 388 h 393"/>
                    <a:gd name="T12" fmla="*/ 31 w 73"/>
                    <a:gd name="T13" fmla="*/ 388 h 393"/>
                    <a:gd name="T14" fmla="*/ 0 w 73"/>
                    <a:gd name="T15" fmla="*/ 382 h 393"/>
                    <a:gd name="T16" fmla="*/ 73 w 73"/>
                    <a:gd name="T17" fmla="*/ 382 h 393"/>
                    <a:gd name="T18" fmla="*/ 73 w 73"/>
                    <a:gd name="T19" fmla="*/ 393 h 393"/>
                    <a:gd name="T20" fmla="*/ 0 w 73"/>
                    <a:gd name="T21" fmla="*/ 393 h 393"/>
                    <a:gd name="T22" fmla="*/ 0 w 73"/>
                    <a:gd name="T23" fmla="*/ 382 h 393"/>
                    <a:gd name="T24" fmla="*/ 0 w 73"/>
                    <a:gd name="T25" fmla="*/ 0 h 393"/>
                    <a:gd name="T26" fmla="*/ 73 w 73"/>
                    <a:gd name="T27" fmla="*/ 0 h 393"/>
                    <a:gd name="T28" fmla="*/ 73 w 73"/>
                    <a:gd name="T29" fmla="*/ 11 h 393"/>
                    <a:gd name="T30" fmla="*/ 0 w 73"/>
                    <a:gd name="T31" fmla="*/ 11 h 393"/>
                    <a:gd name="T32" fmla="*/ 0 w 73"/>
                    <a:gd name="T33" fmla="*/ 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93">
                      <a:moveTo>
                        <a:pt x="31" y="388"/>
                      </a:moveTo>
                      <a:lnTo>
                        <a:pt x="31" y="196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96"/>
                      </a:lnTo>
                      <a:lnTo>
                        <a:pt x="42" y="388"/>
                      </a:lnTo>
                      <a:lnTo>
                        <a:pt x="31" y="388"/>
                      </a:lnTo>
                      <a:close/>
                      <a:moveTo>
                        <a:pt x="0" y="382"/>
                      </a:moveTo>
                      <a:lnTo>
                        <a:pt x="73" y="382"/>
                      </a:lnTo>
                      <a:lnTo>
                        <a:pt x="73" y="393"/>
                      </a:lnTo>
                      <a:lnTo>
                        <a:pt x="0" y="393"/>
                      </a:lnTo>
                      <a:lnTo>
                        <a:pt x="0" y="382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8" name="Rectangle 53"/>
                <p:cNvSpPr>
                  <a:spLocks noChangeArrowheads="1"/>
                </p:cNvSpPr>
                <p:nvPr/>
              </p:nvSpPr>
              <p:spPr bwMode="auto">
                <a:xfrm>
                  <a:off x="4562475" y="639763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79" name="Freeform 54"/>
                <p:cNvSpPr>
                  <a:spLocks noEditPoints="1"/>
                </p:cNvSpPr>
                <p:nvPr/>
              </p:nvSpPr>
              <p:spPr bwMode="auto">
                <a:xfrm>
                  <a:off x="4567238" y="635000"/>
                  <a:ext cx="41275" cy="1416050"/>
                </a:xfrm>
                <a:custGeom>
                  <a:avLst/>
                  <a:gdLst>
                    <a:gd name="T0" fmla="*/ 0 w 52"/>
                    <a:gd name="T1" fmla="*/ 1774 h 1786"/>
                    <a:gd name="T2" fmla="*/ 52 w 52"/>
                    <a:gd name="T3" fmla="*/ 1774 h 1786"/>
                    <a:gd name="T4" fmla="*/ 52 w 52"/>
                    <a:gd name="T5" fmla="*/ 1786 h 1786"/>
                    <a:gd name="T6" fmla="*/ 0 w 52"/>
                    <a:gd name="T7" fmla="*/ 1786 h 1786"/>
                    <a:gd name="T8" fmla="*/ 0 w 52"/>
                    <a:gd name="T9" fmla="*/ 1774 h 1786"/>
                    <a:gd name="T10" fmla="*/ 0 w 52"/>
                    <a:gd name="T11" fmla="*/ 1419 h 1786"/>
                    <a:gd name="T12" fmla="*/ 52 w 52"/>
                    <a:gd name="T13" fmla="*/ 1419 h 1786"/>
                    <a:gd name="T14" fmla="*/ 52 w 52"/>
                    <a:gd name="T15" fmla="*/ 1431 h 1786"/>
                    <a:gd name="T16" fmla="*/ 0 w 52"/>
                    <a:gd name="T17" fmla="*/ 1431 h 1786"/>
                    <a:gd name="T18" fmla="*/ 0 w 52"/>
                    <a:gd name="T19" fmla="*/ 1419 h 1786"/>
                    <a:gd name="T20" fmla="*/ 0 w 52"/>
                    <a:gd name="T21" fmla="*/ 1064 h 1786"/>
                    <a:gd name="T22" fmla="*/ 52 w 52"/>
                    <a:gd name="T23" fmla="*/ 1064 h 1786"/>
                    <a:gd name="T24" fmla="*/ 52 w 52"/>
                    <a:gd name="T25" fmla="*/ 1076 h 1786"/>
                    <a:gd name="T26" fmla="*/ 0 w 52"/>
                    <a:gd name="T27" fmla="*/ 1076 h 1786"/>
                    <a:gd name="T28" fmla="*/ 0 w 52"/>
                    <a:gd name="T29" fmla="*/ 1064 h 1786"/>
                    <a:gd name="T30" fmla="*/ 0 w 52"/>
                    <a:gd name="T31" fmla="*/ 709 h 1786"/>
                    <a:gd name="T32" fmla="*/ 52 w 52"/>
                    <a:gd name="T33" fmla="*/ 709 h 1786"/>
                    <a:gd name="T34" fmla="*/ 52 w 52"/>
                    <a:gd name="T35" fmla="*/ 720 h 1786"/>
                    <a:gd name="T36" fmla="*/ 0 w 52"/>
                    <a:gd name="T37" fmla="*/ 720 h 1786"/>
                    <a:gd name="T38" fmla="*/ 0 w 52"/>
                    <a:gd name="T39" fmla="*/ 709 h 1786"/>
                    <a:gd name="T40" fmla="*/ 0 w 52"/>
                    <a:gd name="T41" fmla="*/ 356 h 1786"/>
                    <a:gd name="T42" fmla="*/ 52 w 52"/>
                    <a:gd name="T43" fmla="*/ 356 h 1786"/>
                    <a:gd name="T44" fmla="*/ 52 w 52"/>
                    <a:gd name="T45" fmla="*/ 367 h 1786"/>
                    <a:gd name="T46" fmla="*/ 0 w 52"/>
                    <a:gd name="T47" fmla="*/ 367 h 1786"/>
                    <a:gd name="T48" fmla="*/ 0 w 52"/>
                    <a:gd name="T49" fmla="*/ 356 h 1786"/>
                    <a:gd name="T50" fmla="*/ 0 w 52"/>
                    <a:gd name="T51" fmla="*/ 0 h 1786"/>
                    <a:gd name="T52" fmla="*/ 52 w 52"/>
                    <a:gd name="T53" fmla="*/ 0 h 1786"/>
                    <a:gd name="T54" fmla="*/ 52 w 52"/>
                    <a:gd name="T55" fmla="*/ 12 h 1786"/>
                    <a:gd name="T56" fmla="*/ 0 w 52"/>
                    <a:gd name="T57" fmla="*/ 12 h 1786"/>
                    <a:gd name="T58" fmla="*/ 0 w 52"/>
                    <a:gd name="T5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2" h="1786">
                      <a:moveTo>
                        <a:pt x="0" y="1774"/>
                      </a:moveTo>
                      <a:lnTo>
                        <a:pt x="52" y="1774"/>
                      </a:lnTo>
                      <a:lnTo>
                        <a:pt x="52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419"/>
                      </a:moveTo>
                      <a:lnTo>
                        <a:pt x="52" y="1419"/>
                      </a:lnTo>
                      <a:lnTo>
                        <a:pt x="52" y="1431"/>
                      </a:lnTo>
                      <a:lnTo>
                        <a:pt x="0" y="1431"/>
                      </a:lnTo>
                      <a:lnTo>
                        <a:pt x="0" y="1419"/>
                      </a:lnTo>
                      <a:close/>
                      <a:moveTo>
                        <a:pt x="0" y="1064"/>
                      </a:moveTo>
                      <a:lnTo>
                        <a:pt x="52" y="1064"/>
                      </a:lnTo>
                      <a:lnTo>
                        <a:pt x="52" y="1076"/>
                      </a:lnTo>
                      <a:lnTo>
                        <a:pt x="0" y="1076"/>
                      </a:lnTo>
                      <a:lnTo>
                        <a:pt x="0" y="1064"/>
                      </a:lnTo>
                      <a:close/>
                      <a:moveTo>
                        <a:pt x="0" y="709"/>
                      </a:moveTo>
                      <a:lnTo>
                        <a:pt x="52" y="709"/>
                      </a:lnTo>
                      <a:lnTo>
                        <a:pt x="52" y="720"/>
                      </a:lnTo>
                      <a:lnTo>
                        <a:pt x="0" y="720"/>
                      </a:lnTo>
                      <a:lnTo>
                        <a:pt x="0" y="709"/>
                      </a:lnTo>
                      <a:close/>
                      <a:moveTo>
                        <a:pt x="0" y="356"/>
                      </a:moveTo>
                      <a:lnTo>
                        <a:pt x="52" y="356"/>
                      </a:lnTo>
                      <a:lnTo>
                        <a:pt x="52" y="367"/>
                      </a:lnTo>
                      <a:lnTo>
                        <a:pt x="0" y="367"/>
                      </a:lnTo>
                      <a:lnTo>
                        <a:pt x="0" y="356"/>
                      </a:lnTo>
                      <a:close/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80" name="Rectangle 55"/>
                <p:cNvSpPr>
                  <a:spLocks noChangeArrowheads="1"/>
                </p:cNvSpPr>
                <p:nvPr/>
              </p:nvSpPr>
              <p:spPr bwMode="auto">
                <a:xfrm>
                  <a:off x="4567238" y="2043113"/>
                  <a:ext cx="1098000" cy="7938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83" name="Rectangle 58"/>
                <p:cNvSpPr>
                  <a:spLocks noChangeArrowheads="1"/>
                </p:cNvSpPr>
                <p:nvPr/>
              </p:nvSpPr>
              <p:spPr bwMode="auto">
                <a:xfrm>
                  <a:off x="4472117" y="19621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84" name="Rectangle 59"/>
                <p:cNvSpPr>
                  <a:spLocks noChangeArrowheads="1"/>
                </p:cNvSpPr>
                <p:nvPr/>
              </p:nvSpPr>
              <p:spPr bwMode="auto">
                <a:xfrm>
                  <a:off x="4459094" y="1681163"/>
                  <a:ext cx="52278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85" name="Rectangle 60"/>
                <p:cNvSpPr>
                  <a:spLocks noChangeArrowheads="1"/>
                </p:cNvSpPr>
                <p:nvPr/>
              </p:nvSpPr>
              <p:spPr bwMode="auto">
                <a:xfrm>
                  <a:off x="4459094" y="1398588"/>
                  <a:ext cx="52278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86" name="Rectangle 61"/>
                <p:cNvSpPr>
                  <a:spLocks noChangeArrowheads="1"/>
                </p:cNvSpPr>
                <p:nvPr/>
              </p:nvSpPr>
              <p:spPr bwMode="auto">
                <a:xfrm>
                  <a:off x="4459094" y="1117600"/>
                  <a:ext cx="52278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88" name="Rectangle 62"/>
                <p:cNvSpPr>
                  <a:spLocks noChangeArrowheads="1"/>
                </p:cNvSpPr>
                <p:nvPr/>
              </p:nvSpPr>
              <p:spPr bwMode="auto">
                <a:xfrm>
                  <a:off x="4459094" y="835025"/>
                  <a:ext cx="52278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89" name="Rectangle 63"/>
                <p:cNvSpPr>
                  <a:spLocks noChangeArrowheads="1"/>
                </p:cNvSpPr>
                <p:nvPr/>
              </p:nvSpPr>
              <p:spPr bwMode="auto">
                <a:xfrm>
                  <a:off x="4459094" y="554038"/>
                  <a:ext cx="52278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97" name="Rectangle 71"/>
                <p:cNvSpPr>
                  <a:spLocks noChangeArrowheads="1"/>
                </p:cNvSpPr>
                <p:nvPr/>
              </p:nvSpPr>
              <p:spPr bwMode="auto">
                <a:xfrm>
                  <a:off x="4624588" y="378426"/>
                  <a:ext cx="579556" cy="2544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lvl="0" defTabSz="914400"/>
                  <a:r>
                    <a:rPr lang="en-US" altLang="ja-JP" sz="1100" i="1" dirty="0" err="1">
                      <a:solidFill>
                        <a:srgbClr val="000000"/>
                      </a:solidFill>
                      <a:cs typeface="Arial" panose="020B0604020202020204" pitchFamily="34" charset="0"/>
                    </a:rPr>
                    <a:t>Gg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tp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6</a:t>
                  </a:r>
                  <a:endParaRPr kumimoji="1" lang="ja-JP" altLang="ja-JP" sz="1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300" name="直線コネクタ 299"/>
              <p:cNvCxnSpPr/>
              <p:nvPr/>
            </p:nvCxnSpPr>
            <p:spPr>
              <a:xfrm>
                <a:off x="3990239" y="710114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6" name="テキスト ボックス 575"/>
            <p:cNvSpPr txBox="1"/>
            <p:nvPr/>
          </p:nvSpPr>
          <p:spPr>
            <a:xfrm rot="16200000">
              <a:off x="2509660" y="821392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04056" y="1532979"/>
            <a:ext cx="1309901" cy="1122632"/>
            <a:chOff x="104056" y="1532979"/>
            <a:chExt cx="1309901" cy="1122632"/>
          </a:xfrm>
        </p:grpSpPr>
        <p:grpSp>
          <p:nvGrpSpPr>
            <p:cNvPr id="2121" name="グループ化 2120"/>
            <p:cNvGrpSpPr/>
            <p:nvPr/>
          </p:nvGrpSpPr>
          <p:grpSpPr>
            <a:xfrm>
              <a:off x="350604" y="1532979"/>
              <a:ext cx="1063353" cy="1122632"/>
              <a:chOff x="3480230" y="2153739"/>
              <a:chExt cx="1238531" cy="1687227"/>
            </a:xfrm>
          </p:grpSpPr>
          <p:grpSp>
            <p:nvGrpSpPr>
              <p:cNvPr id="277" name="グループ化 276"/>
              <p:cNvGrpSpPr/>
              <p:nvPr/>
            </p:nvGrpSpPr>
            <p:grpSpPr>
              <a:xfrm>
                <a:off x="3480230" y="2153739"/>
                <a:ext cx="1238531" cy="1687227"/>
                <a:chOff x="3871082" y="2556162"/>
                <a:chExt cx="1238531" cy="1687227"/>
              </a:xfrm>
            </p:grpSpPr>
            <p:sp>
              <p:nvSpPr>
                <p:cNvPr id="2103" name="Rectangle 215"/>
                <p:cNvSpPr>
                  <a:spLocks noChangeArrowheads="1"/>
                </p:cNvSpPr>
                <p:nvPr/>
              </p:nvSpPr>
              <p:spPr bwMode="auto">
                <a:xfrm>
                  <a:off x="4062634" y="3421063"/>
                  <a:ext cx="176400" cy="788988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4" name="Freeform 216"/>
                <p:cNvSpPr>
                  <a:spLocks noEditPoints="1"/>
                </p:cNvSpPr>
                <p:nvPr/>
              </p:nvSpPr>
              <p:spPr bwMode="auto">
                <a:xfrm>
                  <a:off x="4127499" y="3417888"/>
                  <a:ext cx="176400" cy="796925"/>
                </a:xfrm>
                <a:custGeom>
                  <a:avLst/>
                  <a:gdLst>
                    <a:gd name="T0" fmla="*/ 0 w 217"/>
                    <a:gd name="T1" fmla="*/ 6 h 1004"/>
                    <a:gd name="T2" fmla="*/ 0 w 217"/>
                    <a:gd name="T3" fmla="*/ 0 h 1004"/>
                    <a:gd name="T4" fmla="*/ 6 w 217"/>
                    <a:gd name="T5" fmla="*/ 0 h 1004"/>
                    <a:gd name="T6" fmla="*/ 211 w 217"/>
                    <a:gd name="T7" fmla="*/ 0 h 1004"/>
                    <a:gd name="T8" fmla="*/ 215 w 217"/>
                    <a:gd name="T9" fmla="*/ 0 h 1004"/>
                    <a:gd name="T10" fmla="*/ 217 w 217"/>
                    <a:gd name="T11" fmla="*/ 6 h 1004"/>
                    <a:gd name="T12" fmla="*/ 217 w 217"/>
                    <a:gd name="T13" fmla="*/ 998 h 1004"/>
                    <a:gd name="T14" fmla="*/ 215 w 217"/>
                    <a:gd name="T15" fmla="*/ 1002 h 1004"/>
                    <a:gd name="T16" fmla="*/ 211 w 217"/>
                    <a:gd name="T17" fmla="*/ 1004 h 1004"/>
                    <a:gd name="T18" fmla="*/ 6 w 217"/>
                    <a:gd name="T19" fmla="*/ 1004 h 1004"/>
                    <a:gd name="T20" fmla="*/ 0 w 217"/>
                    <a:gd name="T21" fmla="*/ 1002 h 1004"/>
                    <a:gd name="T22" fmla="*/ 0 w 217"/>
                    <a:gd name="T23" fmla="*/ 998 h 1004"/>
                    <a:gd name="T24" fmla="*/ 0 w 217"/>
                    <a:gd name="T25" fmla="*/ 6 h 1004"/>
                    <a:gd name="T26" fmla="*/ 11 w 217"/>
                    <a:gd name="T27" fmla="*/ 998 h 1004"/>
                    <a:gd name="T28" fmla="*/ 6 w 217"/>
                    <a:gd name="T29" fmla="*/ 993 h 1004"/>
                    <a:gd name="T30" fmla="*/ 211 w 217"/>
                    <a:gd name="T31" fmla="*/ 993 h 1004"/>
                    <a:gd name="T32" fmla="*/ 205 w 217"/>
                    <a:gd name="T33" fmla="*/ 998 h 1004"/>
                    <a:gd name="T34" fmla="*/ 205 w 217"/>
                    <a:gd name="T35" fmla="*/ 6 h 1004"/>
                    <a:gd name="T36" fmla="*/ 211 w 217"/>
                    <a:gd name="T37" fmla="*/ 12 h 1004"/>
                    <a:gd name="T38" fmla="*/ 6 w 217"/>
                    <a:gd name="T39" fmla="*/ 12 h 1004"/>
                    <a:gd name="T40" fmla="*/ 11 w 217"/>
                    <a:gd name="T41" fmla="*/ 6 h 1004"/>
                    <a:gd name="T42" fmla="*/ 11 w 217"/>
                    <a:gd name="T43" fmla="*/ 998 h 10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7" h="1004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1" y="0"/>
                      </a:lnTo>
                      <a:lnTo>
                        <a:pt x="215" y="0"/>
                      </a:lnTo>
                      <a:lnTo>
                        <a:pt x="217" y="6"/>
                      </a:lnTo>
                      <a:lnTo>
                        <a:pt x="217" y="998"/>
                      </a:lnTo>
                      <a:lnTo>
                        <a:pt x="215" y="1002"/>
                      </a:lnTo>
                      <a:lnTo>
                        <a:pt x="211" y="1004"/>
                      </a:lnTo>
                      <a:lnTo>
                        <a:pt x="6" y="1004"/>
                      </a:lnTo>
                      <a:lnTo>
                        <a:pt x="0" y="1002"/>
                      </a:lnTo>
                      <a:lnTo>
                        <a:pt x="0" y="998"/>
                      </a:lnTo>
                      <a:lnTo>
                        <a:pt x="0" y="6"/>
                      </a:lnTo>
                      <a:close/>
                      <a:moveTo>
                        <a:pt x="11" y="998"/>
                      </a:moveTo>
                      <a:lnTo>
                        <a:pt x="6" y="993"/>
                      </a:lnTo>
                      <a:lnTo>
                        <a:pt x="211" y="993"/>
                      </a:lnTo>
                      <a:lnTo>
                        <a:pt x="205" y="998"/>
                      </a:lnTo>
                      <a:lnTo>
                        <a:pt x="205" y="6"/>
                      </a:lnTo>
                      <a:lnTo>
                        <a:pt x="211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9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5" name="Rectangle 217"/>
                <p:cNvSpPr>
                  <a:spLocks noChangeArrowheads="1"/>
                </p:cNvSpPr>
                <p:nvPr/>
              </p:nvSpPr>
              <p:spPr bwMode="auto">
                <a:xfrm>
                  <a:off x="4473355" y="3217221"/>
                  <a:ext cx="176400" cy="995363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6" name="Freeform 218"/>
                <p:cNvSpPr>
                  <a:spLocks noEditPoints="1"/>
                </p:cNvSpPr>
                <p:nvPr/>
              </p:nvSpPr>
              <p:spPr bwMode="auto">
                <a:xfrm>
                  <a:off x="4473355" y="3205966"/>
                  <a:ext cx="176400" cy="1004888"/>
                </a:xfrm>
                <a:custGeom>
                  <a:avLst/>
                  <a:gdLst>
                    <a:gd name="T0" fmla="*/ 0 w 217"/>
                    <a:gd name="T1" fmla="*/ 6 h 1265"/>
                    <a:gd name="T2" fmla="*/ 0 w 217"/>
                    <a:gd name="T3" fmla="*/ 0 h 1265"/>
                    <a:gd name="T4" fmla="*/ 5 w 217"/>
                    <a:gd name="T5" fmla="*/ 0 h 1265"/>
                    <a:gd name="T6" fmla="*/ 211 w 217"/>
                    <a:gd name="T7" fmla="*/ 0 h 1265"/>
                    <a:gd name="T8" fmla="*/ 215 w 217"/>
                    <a:gd name="T9" fmla="*/ 0 h 1265"/>
                    <a:gd name="T10" fmla="*/ 217 w 217"/>
                    <a:gd name="T11" fmla="*/ 6 h 1265"/>
                    <a:gd name="T12" fmla="*/ 217 w 217"/>
                    <a:gd name="T13" fmla="*/ 1259 h 1265"/>
                    <a:gd name="T14" fmla="*/ 215 w 217"/>
                    <a:gd name="T15" fmla="*/ 1263 h 1265"/>
                    <a:gd name="T16" fmla="*/ 211 w 217"/>
                    <a:gd name="T17" fmla="*/ 1265 h 1265"/>
                    <a:gd name="T18" fmla="*/ 5 w 217"/>
                    <a:gd name="T19" fmla="*/ 1265 h 1265"/>
                    <a:gd name="T20" fmla="*/ 0 w 217"/>
                    <a:gd name="T21" fmla="*/ 1263 h 1265"/>
                    <a:gd name="T22" fmla="*/ 0 w 217"/>
                    <a:gd name="T23" fmla="*/ 1259 h 1265"/>
                    <a:gd name="T24" fmla="*/ 0 w 217"/>
                    <a:gd name="T25" fmla="*/ 6 h 1265"/>
                    <a:gd name="T26" fmla="*/ 11 w 217"/>
                    <a:gd name="T27" fmla="*/ 1259 h 1265"/>
                    <a:gd name="T28" fmla="*/ 5 w 217"/>
                    <a:gd name="T29" fmla="*/ 1254 h 1265"/>
                    <a:gd name="T30" fmla="*/ 211 w 217"/>
                    <a:gd name="T31" fmla="*/ 1254 h 1265"/>
                    <a:gd name="T32" fmla="*/ 205 w 217"/>
                    <a:gd name="T33" fmla="*/ 1259 h 1265"/>
                    <a:gd name="T34" fmla="*/ 205 w 217"/>
                    <a:gd name="T35" fmla="*/ 6 h 1265"/>
                    <a:gd name="T36" fmla="*/ 211 w 217"/>
                    <a:gd name="T37" fmla="*/ 12 h 1265"/>
                    <a:gd name="T38" fmla="*/ 5 w 217"/>
                    <a:gd name="T39" fmla="*/ 12 h 1265"/>
                    <a:gd name="T40" fmla="*/ 11 w 217"/>
                    <a:gd name="T41" fmla="*/ 6 h 1265"/>
                    <a:gd name="T42" fmla="*/ 11 w 217"/>
                    <a:gd name="T43" fmla="*/ 1259 h 1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7" h="1265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11" y="0"/>
                      </a:lnTo>
                      <a:lnTo>
                        <a:pt x="215" y="0"/>
                      </a:lnTo>
                      <a:lnTo>
                        <a:pt x="217" y="6"/>
                      </a:lnTo>
                      <a:lnTo>
                        <a:pt x="217" y="1259"/>
                      </a:lnTo>
                      <a:lnTo>
                        <a:pt x="215" y="1263"/>
                      </a:lnTo>
                      <a:lnTo>
                        <a:pt x="211" y="1265"/>
                      </a:lnTo>
                      <a:lnTo>
                        <a:pt x="5" y="1265"/>
                      </a:lnTo>
                      <a:lnTo>
                        <a:pt x="0" y="1263"/>
                      </a:lnTo>
                      <a:lnTo>
                        <a:pt x="0" y="1259"/>
                      </a:lnTo>
                      <a:lnTo>
                        <a:pt x="0" y="6"/>
                      </a:lnTo>
                      <a:close/>
                      <a:moveTo>
                        <a:pt x="11" y="1259"/>
                      </a:moveTo>
                      <a:lnTo>
                        <a:pt x="5" y="1254"/>
                      </a:lnTo>
                      <a:lnTo>
                        <a:pt x="211" y="1254"/>
                      </a:lnTo>
                      <a:lnTo>
                        <a:pt x="205" y="1259"/>
                      </a:lnTo>
                      <a:lnTo>
                        <a:pt x="205" y="6"/>
                      </a:lnTo>
                      <a:lnTo>
                        <a:pt x="211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12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7" name="Rectangle 219"/>
                <p:cNvSpPr>
                  <a:spLocks noChangeArrowheads="1"/>
                </p:cNvSpPr>
                <p:nvPr/>
              </p:nvSpPr>
              <p:spPr bwMode="auto">
                <a:xfrm>
                  <a:off x="4744383" y="3302684"/>
                  <a:ext cx="176400" cy="912813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8" name="Freeform 220"/>
                <p:cNvSpPr>
                  <a:spLocks noEditPoints="1"/>
                </p:cNvSpPr>
                <p:nvPr/>
              </p:nvSpPr>
              <p:spPr bwMode="auto">
                <a:xfrm>
                  <a:off x="4742002" y="3290246"/>
                  <a:ext cx="176400" cy="922338"/>
                </a:xfrm>
                <a:custGeom>
                  <a:avLst/>
                  <a:gdLst>
                    <a:gd name="T0" fmla="*/ 0 w 216"/>
                    <a:gd name="T1" fmla="*/ 5 h 1161"/>
                    <a:gd name="T2" fmla="*/ 0 w 216"/>
                    <a:gd name="T3" fmla="*/ 0 h 1161"/>
                    <a:gd name="T4" fmla="*/ 6 w 216"/>
                    <a:gd name="T5" fmla="*/ 0 h 1161"/>
                    <a:gd name="T6" fmla="*/ 210 w 216"/>
                    <a:gd name="T7" fmla="*/ 0 h 1161"/>
                    <a:gd name="T8" fmla="*/ 214 w 216"/>
                    <a:gd name="T9" fmla="*/ 0 h 1161"/>
                    <a:gd name="T10" fmla="*/ 216 w 216"/>
                    <a:gd name="T11" fmla="*/ 5 h 1161"/>
                    <a:gd name="T12" fmla="*/ 216 w 216"/>
                    <a:gd name="T13" fmla="*/ 1155 h 1161"/>
                    <a:gd name="T14" fmla="*/ 214 w 216"/>
                    <a:gd name="T15" fmla="*/ 1159 h 1161"/>
                    <a:gd name="T16" fmla="*/ 210 w 216"/>
                    <a:gd name="T17" fmla="*/ 1161 h 1161"/>
                    <a:gd name="T18" fmla="*/ 6 w 216"/>
                    <a:gd name="T19" fmla="*/ 1161 h 1161"/>
                    <a:gd name="T20" fmla="*/ 0 w 216"/>
                    <a:gd name="T21" fmla="*/ 1159 h 1161"/>
                    <a:gd name="T22" fmla="*/ 0 w 216"/>
                    <a:gd name="T23" fmla="*/ 1155 h 1161"/>
                    <a:gd name="T24" fmla="*/ 0 w 216"/>
                    <a:gd name="T25" fmla="*/ 5 h 1161"/>
                    <a:gd name="T26" fmla="*/ 12 w 216"/>
                    <a:gd name="T27" fmla="*/ 1155 h 1161"/>
                    <a:gd name="T28" fmla="*/ 6 w 216"/>
                    <a:gd name="T29" fmla="*/ 1150 h 1161"/>
                    <a:gd name="T30" fmla="*/ 210 w 216"/>
                    <a:gd name="T31" fmla="*/ 1150 h 1161"/>
                    <a:gd name="T32" fmla="*/ 204 w 216"/>
                    <a:gd name="T33" fmla="*/ 1155 h 1161"/>
                    <a:gd name="T34" fmla="*/ 204 w 216"/>
                    <a:gd name="T35" fmla="*/ 5 h 1161"/>
                    <a:gd name="T36" fmla="*/ 210 w 216"/>
                    <a:gd name="T37" fmla="*/ 11 h 1161"/>
                    <a:gd name="T38" fmla="*/ 6 w 216"/>
                    <a:gd name="T39" fmla="*/ 11 h 1161"/>
                    <a:gd name="T40" fmla="*/ 12 w 216"/>
                    <a:gd name="T41" fmla="*/ 5 h 1161"/>
                    <a:gd name="T42" fmla="*/ 12 w 216"/>
                    <a:gd name="T43" fmla="*/ 1155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16" h="1161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0" y="0"/>
                      </a:lnTo>
                      <a:lnTo>
                        <a:pt x="214" y="0"/>
                      </a:lnTo>
                      <a:lnTo>
                        <a:pt x="216" y="5"/>
                      </a:lnTo>
                      <a:lnTo>
                        <a:pt x="216" y="1155"/>
                      </a:lnTo>
                      <a:lnTo>
                        <a:pt x="214" y="1159"/>
                      </a:lnTo>
                      <a:lnTo>
                        <a:pt x="210" y="1161"/>
                      </a:lnTo>
                      <a:lnTo>
                        <a:pt x="6" y="1161"/>
                      </a:lnTo>
                      <a:lnTo>
                        <a:pt x="0" y="1159"/>
                      </a:lnTo>
                      <a:lnTo>
                        <a:pt x="0" y="1155"/>
                      </a:lnTo>
                      <a:lnTo>
                        <a:pt x="0" y="5"/>
                      </a:lnTo>
                      <a:close/>
                      <a:moveTo>
                        <a:pt x="12" y="1155"/>
                      </a:moveTo>
                      <a:lnTo>
                        <a:pt x="6" y="1150"/>
                      </a:lnTo>
                      <a:lnTo>
                        <a:pt x="210" y="1150"/>
                      </a:lnTo>
                      <a:lnTo>
                        <a:pt x="204" y="1155"/>
                      </a:lnTo>
                      <a:lnTo>
                        <a:pt x="204" y="5"/>
                      </a:lnTo>
                      <a:lnTo>
                        <a:pt x="210" y="11"/>
                      </a:lnTo>
                      <a:lnTo>
                        <a:pt x="6" y="11"/>
                      </a:lnTo>
                      <a:lnTo>
                        <a:pt x="12" y="5"/>
                      </a:lnTo>
                      <a:lnTo>
                        <a:pt x="12" y="115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9" name="Freeform 221"/>
                <p:cNvSpPr>
                  <a:spLocks noEditPoints="1"/>
                </p:cNvSpPr>
                <p:nvPr/>
              </p:nvSpPr>
              <p:spPr bwMode="auto">
                <a:xfrm>
                  <a:off x="4186238" y="3175001"/>
                  <a:ext cx="55562" cy="495300"/>
                </a:xfrm>
                <a:custGeom>
                  <a:avLst/>
                  <a:gdLst>
                    <a:gd name="T0" fmla="*/ 30 w 71"/>
                    <a:gd name="T1" fmla="*/ 618 h 624"/>
                    <a:gd name="T2" fmla="*/ 30 w 71"/>
                    <a:gd name="T3" fmla="*/ 311 h 624"/>
                    <a:gd name="T4" fmla="*/ 30 w 71"/>
                    <a:gd name="T5" fmla="*/ 6 h 624"/>
                    <a:gd name="T6" fmla="*/ 42 w 71"/>
                    <a:gd name="T7" fmla="*/ 6 h 624"/>
                    <a:gd name="T8" fmla="*/ 42 w 71"/>
                    <a:gd name="T9" fmla="*/ 311 h 624"/>
                    <a:gd name="T10" fmla="*/ 42 w 71"/>
                    <a:gd name="T11" fmla="*/ 618 h 624"/>
                    <a:gd name="T12" fmla="*/ 30 w 71"/>
                    <a:gd name="T13" fmla="*/ 618 h 624"/>
                    <a:gd name="T14" fmla="*/ 0 w 71"/>
                    <a:gd name="T15" fmla="*/ 612 h 624"/>
                    <a:gd name="T16" fmla="*/ 71 w 71"/>
                    <a:gd name="T17" fmla="*/ 612 h 624"/>
                    <a:gd name="T18" fmla="*/ 71 w 71"/>
                    <a:gd name="T19" fmla="*/ 624 h 624"/>
                    <a:gd name="T20" fmla="*/ 0 w 71"/>
                    <a:gd name="T21" fmla="*/ 624 h 624"/>
                    <a:gd name="T22" fmla="*/ 0 w 71"/>
                    <a:gd name="T23" fmla="*/ 612 h 624"/>
                    <a:gd name="T24" fmla="*/ 0 w 71"/>
                    <a:gd name="T25" fmla="*/ 0 h 624"/>
                    <a:gd name="T26" fmla="*/ 71 w 71"/>
                    <a:gd name="T27" fmla="*/ 0 h 624"/>
                    <a:gd name="T28" fmla="*/ 71 w 71"/>
                    <a:gd name="T29" fmla="*/ 11 h 624"/>
                    <a:gd name="T30" fmla="*/ 0 w 71"/>
                    <a:gd name="T31" fmla="*/ 11 h 624"/>
                    <a:gd name="T32" fmla="*/ 0 w 71"/>
                    <a:gd name="T33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624">
                      <a:moveTo>
                        <a:pt x="30" y="618"/>
                      </a:moveTo>
                      <a:lnTo>
                        <a:pt x="30" y="311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311"/>
                      </a:lnTo>
                      <a:lnTo>
                        <a:pt x="42" y="618"/>
                      </a:lnTo>
                      <a:lnTo>
                        <a:pt x="30" y="618"/>
                      </a:lnTo>
                      <a:close/>
                      <a:moveTo>
                        <a:pt x="0" y="612"/>
                      </a:moveTo>
                      <a:lnTo>
                        <a:pt x="71" y="612"/>
                      </a:lnTo>
                      <a:lnTo>
                        <a:pt x="71" y="624"/>
                      </a:lnTo>
                      <a:lnTo>
                        <a:pt x="0" y="624"/>
                      </a:lnTo>
                      <a:lnTo>
                        <a:pt x="0" y="612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0" name="Freeform 222"/>
                <p:cNvSpPr>
                  <a:spLocks noEditPoints="1"/>
                </p:cNvSpPr>
                <p:nvPr/>
              </p:nvSpPr>
              <p:spPr bwMode="auto">
                <a:xfrm>
                  <a:off x="4530505" y="2998797"/>
                  <a:ext cx="57150" cy="438150"/>
                </a:xfrm>
                <a:custGeom>
                  <a:avLst/>
                  <a:gdLst>
                    <a:gd name="T0" fmla="*/ 28 w 71"/>
                    <a:gd name="T1" fmla="*/ 547 h 553"/>
                    <a:gd name="T2" fmla="*/ 28 w 71"/>
                    <a:gd name="T3" fmla="*/ 277 h 553"/>
                    <a:gd name="T4" fmla="*/ 28 w 71"/>
                    <a:gd name="T5" fmla="*/ 6 h 553"/>
                    <a:gd name="T6" fmla="*/ 40 w 71"/>
                    <a:gd name="T7" fmla="*/ 6 h 553"/>
                    <a:gd name="T8" fmla="*/ 40 w 71"/>
                    <a:gd name="T9" fmla="*/ 277 h 553"/>
                    <a:gd name="T10" fmla="*/ 40 w 71"/>
                    <a:gd name="T11" fmla="*/ 547 h 553"/>
                    <a:gd name="T12" fmla="*/ 28 w 71"/>
                    <a:gd name="T13" fmla="*/ 547 h 553"/>
                    <a:gd name="T14" fmla="*/ 0 w 71"/>
                    <a:gd name="T15" fmla="*/ 542 h 553"/>
                    <a:gd name="T16" fmla="*/ 71 w 71"/>
                    <a:gd name="T17" fmla="*/ 542 h 553"/>
                    <a:gd name="T18" fmla="*/ 71 w 71"/>
                    <a:gd name="T19" fmla="*/ 553 h 553"/>
                    <a:gd name="T20" fmla="*/ 0 w 71"/>
                    <a:gd name="T21" fmla="*/ 553 h 553"/>
                    <a:gd name="T22" fmla="*/ 0 w 71"/>
                    <a:gd name="T23" fmla="*/ 542 h 553"/>
                    <a:gd name="T24" fmla="*/ 0 w 71"/>
                    <a:gd name="T25" fmla="*/ 0 h 553"/>
                    <a:gd name="T26" fmla="*/ 71 w 71"/>
                    <a:gd name="T27" fmla="*/ 0 h 553"/>
                    <a:gd name="T28" fmla="*/ 71 w 71"/>
                    <a:gd name="T29" fmla="*/ 12 h 553"/>
                    <a:gd name="T30" fmla="*/ 0 w 71"/>
                    <a:gd name="T31" fmla="*/ 12 h 553"/>
                    <a:gd name="T32" fmla="*/ 0 w 71"/>
                    <a:gd name="T33" fmla="*/ 0 h 5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553">
                      <a:moveTo>
                        <a:pt x="28" y="547"/>
                      </a:moveTo>
                      <a:lnTo>
                        <a:pt x="28" y="277"/>
                      </a:lnTo>
                      <a:lnTo>
                        <a:pt x="28" y="6"/>
                      </a:lnTo>
                      <a:lnTo>
                        <a:pt x="40" y="6"/>
                      </a:lnTo>
                      <a:lnTo>
                        <a:pt x="40" y="277"/>
                      </a:lnTo>
                      <a:lnTo>
                        <a:pt x="40" y="547"/>
                      </a:lnTo>
                      <a:lnTo>
                        <a:pt x="28" y="547"/>
                      </a:lnTo>
                      <a:close/>
                      <a:moveTo>
                        <a:pt x="0" y="542"/>
                      </a:moveTo>
                      <a:lnTo>
                        <a:pt x="71" y="542"/>
                      </a:lnTo>
                      <a:lnTo>
                        <a:pt x="71" y="553"/>
                      </a:lnTo>
                      <a:lnTo>
                        <a:pt x="0" y="553"/>
                      </a:lnTo>
                      <a:lnTo>
                        <a:pt x="0" y="542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1" name="Freeform 223"/>
                <p:cNvSpPr>
                  <a:spLocks noEditPoints="1"/>
                </p:cNvSpPr>
                <p:nvPr/>
              </p:nvSpPr>
              <p:spPr bwMode="auto">
                <a:xfrm>
                  <a:off x="4804008" y="3078163"/>
                  <a:ext cx="57150" cy="436563"/>
                </a:xfrm>
                <a:custGeom>
                  <a:avLst/>
                  <a:gdLst>
                    <a:gd name="T0" fmla="*/ 31 w 73"/>
                    <a:gd name="T1" fmla="*/ 545 h 551"/>
                    <a:gd name="T2" fmla="*/ 31 w 73"/>
                    <a:gd name="T3" fmla="*/ 276 h 551"/>
                    <a:gd name="T4" fmla="*/ 31 w 73"/>
                    <a:gd name="T5" fmla="*/ 6 h 551"/>
                    <a:gd name="T6" fmla="*/ 43 w 73"/>
                    <a:gd name="T7" fmla="*/ 6 h 551"/>
                    <a:gd name="T8" fmla="*/ 43 w 73"/>
                    <a:gd name="T9" fmla="*/ 276 h 551"/>
                    <a:gd name="T10" fmla="*/ 43 w 73"/>
                    <a:gd name="T11" fmla="*/ 545 h 551"/>
                    <a:gd name="T12" fmla="*/ 31 w 73"/>
                    <a:gd name="T13" fmla="*/ 545 h 551"/>
                    <a:gd name="T14" fmla="*/ 0 w 73"/>
                    <a:gd name="T15" fmla="*/ 539 h 551"/>
                    <a:gd name="T16" fmla="*/ 73 w 73"/>
                    <a:gd name="T17" fmla="*/ 539 h 551"/>
                    <a:gd name="T18" fmla="*/ 73 w 73"/>
                    <a:gd name="T19" fmla="*/ 551 h 551"/>
                    <a:gd name="T20" fmla="*/ 0 w 73"/>
                    <a:gd name="T21" fmla="*/ 551 h 551"/>
                    <a:gd name="T22" fmla="*/ 0 w 73"/>
                    <a:gd name="T23" fmla="*/ 539 h 551"/>
                    <a:gd name="T24" fmla="*/ 0 w 73"/>
                    <a:gd name="T25" fmla="*/ 0 h 551"/>
                    <a:gd name="T26" fmla="*/ 73 w 73"/>
                    <a:gd name="T27" fmla="*/ 0 h 551"/>
                    <a:gd name="T28" fmla="*/ 73 w 73"/>
                    <a:gd name="T29" fmla="*/ 12 h 551"/>
                    <a:gd name="T30" fmla="*/ 0 w 73"/>
                    <a:gd name="T31" fmla="*/ 12 h 551"/>
                    <a:gd name="T32" fmla="*/ 0 w 73"/>
                    <a:gd name="T33" fmla="*/ 0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551">
                      <a:moveTo>
                        <a:pt x="31" y="545"/>
                      </a:moveTo>
                      <a:lnTo>
                        <a:pt x="31" y="276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276"/>
                      </a:lnTo>
                      <a:lnTo>
                        <a:pt x="43" y="545"/>
                      </a:lnTo>
                      <a:lnTo>
                        <a:pt x="31" y="545"/>
                      </a:lnTo>
                      <a:close/>
                      <a:moveTo>
                        <a:pt x="0" y="539"/>
                      </a:moveTo>
                      <a:lnTo>
                        <a:pt x="73" y="539"/>
                      </a:lnTo>
                      <a:lnTo>
                        <a:pt x="73" y="551"/>
                      </a:lnTo>
                      <a:lnTo>
                        <a:pt x="0" y="551"/>
                      </a:lnTo>
                      <a:lnTo>
                        <a:pt x="0" y="539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Rectangle 224"/>
                <p:cNvSpPr>
                  <a:spLocks noChangeArrowheads="1"/>
                </p:cNvSpPr>
                <p:nvPr/>
              </p:nvSpPr>
              <p:spPr bwMode="auto">
                <a:xfrm>
                  <a:off x="4008438" y="2801938"/>
                  <a:ext cx="7937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225"/>
                <p:cNvSpPr>
                  <a:spLocks noEditPoints="1"/>
                </p:cNvSpPr>
                <p:nvPr/>
              </p:nvSpPr>
              <p:spPr bwMode="auto">
                <a:xfrm>
                  <a:off x="4011613" y="2797176"/>
                  <a:ext cx="39687" cy="1417638"/>
                </a:xfrm>
                <a:custGeom>
                  <a:avLst/>
                  <a:gdLst>
                    <a:gd name="T0" fmla="*/ 0 w 50"/>
                    <a:gd name="T1" fmla="*/ 1774 h 1785"/>
                    <a:gd name="T2" fmla="*/ 50 w 50"/>
                    <a:gd name="T3" fmla="*/ 1774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4 h 1785"/>
                    <a:gd name="T10" fmla="*/ 0 w 50"/>
                    <a:gd name="T11" fmla="*/ 1520 h 1785"/>
                    <a:gd name="T12" fmla="*/ 50 w 50"/>
                    <a:gd name="T13" fmla="*/ 1520 h 1785"/>
                    <a:gd name="T14" fmla="*/ 50 w 50"/>
                    <a:gd name="T15" fmla="*/ 1532 h 1785"/>
                    <a:gd name="T16" fmla="*/ 0 w 50"/>
                    <a:gd name="T17" fmla="*/ 1532 h 1785"/>
                    <a:gd name="T18" fmla="*/ 0 w 50"/>
                    <a:gd name="T19" fmla="*/ 1520 h 1785"/>
                    <a:gd name="T20" fmla="*/ 0 w 50"/>
                    <a:gd name="T21" fmla="*/ 1267 h 1785"/>
                    <a:gd name="T22" fmla="*/ 50 w 50"/>
                    <a:gd name="T23" fmla="*/ 1267 h 1785"/>
                    <a:gd name="T24" fmla="*/ 50 w 50"/>
                    <a:gd name="T25" fmla="*/ 1278 h 1785"/>
                    <a:gd name="T26" fmla="*/ 0 w 50"/>
                    <a:gd name="T27" fmla="*/ 1278 h 1785"/>
                    <a:gd name="T28" fmla="*/ 0 w 50"/>
                    <a:gd name="T29" fmla="*/ 1267 h 1785"/>
                    <a:gd name="T30" fmla="*/ 0 w 50"/>
                    <a:gd name="T31" fmla="*/ 1013 h 1785"/>
                    <a:gd name="T32" fmla="*/ 50 w 50"/>
                    <a:gd name="T33" fmla="*/ 1013 h 1785"/>
                    <a:gd name="T34" fmla="*/ 50 w 50"/>
                    <a:gd name="T35" fmla="*/ 1025 h 1785"/>
                    <a:gd name="T36" fmla="*/ 0 w 50"/>
                    <a:gd name="T37" fmla="*/ 1025 h 1785"/>
                    <a:gd name="T38" fmla="*/ 0 w 50"/>
                    <a:gd name="T39" fmla="*/ 1013 h 1785"/>
                    <a:gd name="T40" fmla="*/ 0 w 50"/>
                    <a:gd name="T41" fmla="*/ 760 h 1785"/>
                    <a:gd name="T42" fmla="*/ 50 w 50"/>
                    <a:gd name="T43" fmla="*/ 760 h 1785"/>
                    <a:gd name="T44" fmla="*/ 50 w 50"/>
                    <a:gd name="T45" fmla="*/ 772 h 1785"/>
                    <a:gd name="T46" fmla="*/ 0 w 50"/>
                    <a:gd name="T47" fmla="*/ 772 h 1785"/>
                    <a:gd name="T48" fmla="*/ 0 w 50"/>
                    <a:gd name="T49" fmla="*/ 760 h 1785"/>
                    <a:gd name="T50" fmla="*/ 0 w 50"/>
                    <a:gd name="T51" fmla="*/ 507 h 1785"/>
                    <a:gd name="T52" fmla="*/ 50 w 50"/>
                    <a:gd name="T53" fmla="*/ 507 h 1785"/>
                    <a:gd name="T54" fmla="*/ 50 w 50"/>
                    <a:gd name="T55" fmla="*/ 518 h 1785"/>
                    <a:gd name="T56" fmla="*/ 0 w 50"/>
                    <a:gd name="T57" fmla="*/ 518 h 1785"/>
                    <a:gd name="T58" fmla="*/ 0 w 50"/>
                    <a:gd name="T59" fmla="*/ 507 h 1785"/>
                    <a:gd name="T60" fmla="*/ 0 w 50"/>
                    <a:gd name="T61" fmla="*/ 253 h 1785"/>
                    <a:gd name="T62" fmla="*/ 50 w 50"/>
                    <a:gd name="T63" fmla="*/ 253 h 1785"/>
                    <a:gd name="T64" fmla="*/ 50 w 50"/>
                    <a:gd name="T65" fmla="*/ 265 h 1785"/>
                    <a:gd name="T66" fmla="*/ 0 w 50"/>
                    <a:gd name="T67" fmla="*/ 265 h 1785"/>
                    <a:gd name="T68" fmla="*/ 0 w 50"/>
                    <a:gd name="T69" fmla="*/ 253 h 1785"/>
                    <a:gd name="T70" fmla="*/ 0 w 50"/>
                    <a:gd name="T71" fmla="*/ 0 h 1785"/>
                    <a:gd name="T72" fmla="*/ 50 w 50"/>
                    <a:gd name="T73" fmla="*/ 0 h 1785"/>
                    <a:gd name="T74" fmla="*/ 50 w 50"/>
                    <a:gd name="T75" fmla="*/ 11 h 1785"/>
                    <a:gd name="T76" fmla="*/ 0 w 50"/>
                    <a:gd name="T77" fmla="*/ 11 h 1785"/>
                    <a:gd name="T78" fmla="*/ 0 w 50"/>
                    <a:gd name="T7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0" h="1785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20"/>
                      </a:moveTo>
                      <a:lnTo>
                        <a:pt x="50" y="1520"/>
                      </a:lnTo>
                      <a:lnTo>
                        <a:pt x="50" y="1532"/>
                      </a:lnTo>
                      <a:lnTo>
                        <a:pt x="0" y="1532"/>
                      </a:lnTo>
                      <a:lnTo>
                        <a:pt x="0" y="1520"/>
                      </a:lnTo>
                      <a:close/>
                      <a:moveTo>
                        <a:pt x="0" y="1267"/>
                      </a:moveTo>
                      <a:lnTo>
                        <a:pt x="50" y="1267"/>
                      </a:lnTo>
                      <a:lnTo>
                        <a:pt x="50" y="1278"/>
                      </a:lnTo>
                      <a:lnTo>
                        <a:pt x="0" y="1278"/>
                      </a:lnTo>
                      <a:lnTo>
                        <a:pt x="0" y="1267"/>
                      </a:lnTo>
                      <a:close/>
                      <a:moveTo>
                        <a:pt x="0" y="1013"/>
                      </a:moveTo>
                      <a:lnTo>
                        <a:pt x="50" y="1013"/>
                      </a:lnTo>
                      <a:lnTo>
                        <a:pt x="50" y="1025"/>
                      </a:lnTo>
                      <a:lnTo>
                        <a:pt x="0" y="1025"/>
                      </a:lnTo>
                      <a:lnTo>
                        <a:pt x="0" y="1013"/>
                      </a:lnTo>
                      <a:close/>
                      <a:moveTo>
                        <a:pt x="0" y="760"/>
                      </a:moveTo>
                      <a:lnTo>
                        <a:pt x="50" y="760"/>
                      </a:lnTo>
                      <a:lnTo>
                        <a:pt x="50" y="772"/>
                      </a:lnTo>
                      <a:lnTo>
                        <a:pt x="0" y="772"/>
                      </a:lnTo>
                      <a:lnTo>
                        <a:pt x="0" y="760"/>
                      </a:lnTo>
                      <a:close/>
                      <a:moveTo>
                        <a:pt x="0" y="507"/>
                      </a:moveTo>
                      <a:lnTo>
                        <a:pt x="50" y="507"/>
                      </a:lnTo>
                      <a:lnTo>
                        <a:pt x="50" y="518"/>
                      </a:lnTo>
                      <a:lnTo>
                        <a:pt x="0" y="518"/>
                      </a:lnTo>
                      <a:lnTo>
                        <a:pt x="0" y="507"/>
                      </a:lnTo>
                      <a:close/>
                      <a:moveTo>
                        <a:pt x="0" y="253"/>
                      </a:moveTo>
                      <a:lnTo>
                        <a:pt x="50" y="253"/>
                      </a:lnTo>
                      <a:lnTo>
                        <a:pt x="50" y="265"/>
                      </a:lnTo>
                      <a:lnTo>
                        <a:pt x="0" y="265"/>
                      </a:lnTo>
                      <a:lnTo>
                        <a:pt x="0" y="253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Rectangle 226"/>
                <p:cNvSpPr>
                  <a:spLocks noChangeArrowheads="1"/>
                </p:cNvSpPr>
                <p:nvPr/>
              </p:nvSpPr>
              <p:spPr bwMode="auto">
                <a:xfrm>
                  <a:off x="4011613" y="4205288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Rectangle 229"/>
                <p:cNvSpPr>
                  <a:spLocks noChangeArrowheads="1"/>
                </p:cNvSpPr>
                <p:nvPr/>
              </p:nvSpPr>
              <p:spPr bwMode="auto">
                <a:xfrm>
                  <a:off x="3929422" y="4135667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2" name="Rectangle 230"/>
                <p:cNvSpPr>
                  <a:spLocks noChangeArrowheads="1"/>
                </p:cNvSpPr>
                <p:nvPr/>
              </p:nvSpPr>
              <p:spPr bwMode="auto">
                <a:xfrm>
                  <a:off x="3922063" y="3924301"/>
                  <a:ext cx="81207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3" name="Rectangle 231"/>
                <p:cNvSpPr>
                  <a:spLocks noChangeArrowheads="1"/>
                </p:cNvSpPr>
                <p:nvPr/>
              </p:nvSpPr>
              <p:spPr bwMode="auto">
                <a:xfrm>
                  <a:off x="3871082" y="3724028"/>
                  <a:ext cx="145293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4" name="Rectangle 232"/>
                <p:cNvSpPr>
                  <a:spLocks noChangeArrowheads="1"/>
                </p:cNvSpPr>
                <p:nvPr/>
              </p:nvSpPr>
              <p:spPr bwMode="auto">
                <a:xfrm>
                  <a:off x="3871121" y="3522663"/>
                  <a:ext cx="143120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5" name="Rectangle 233"/>
                <p:cNvSpPr>
                  <a:spLocks noChangeArrowheads="1"/>
                </p:cNvSpPr>
                <p:nvPr/>
              </p:nvSpPr>
              <p:spPr bwMode="auto">
                <a:xfrm>
                  <a:off x="3871082" y="3322390"/>
                  <a:ext cx="146424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6" name="Rectangle 234"/>
                <p:cNvSpPr>
                  <a:spLocks noChangeArrowheads="1"/>
                </p:cNvSpPr>
                <p:nvPr/>
              </p:nvSpPr>
              <p:spPr bwMode="auto">
                <a:xfrm>
                  <a:off x="3871123" y="3119439"/>
                  <a:ext cx="122309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7" name="Rectangle 235"/>
                <p:cNvSpPr>
                  <a:spLocks noChangeArrowheads="1"/>
                </p:cNvSpPr>
                <p:nvPr/>
              </p:nvSpPr>
              <p:spPr bwMode="auto">
                <a:xfrm>
                  <a:off x="3871082" y="2920753"/>
                  <a:ext cx="145293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68" name="Rectangle 236"/>
                <p:cNvSpPr>
                  <a:spLocks noChangeArrowheads="1"/>
                </p:cNvSpPr>
                <p:nvPr/>
              </p:nvSpPr>
              <p:spPr bwMode="auto">
                <a:xfrm>
                  <a:off x="3871121" y="2717803"/>
                  <a:ext cx="143120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75" name="Rectangle 243"/>
                <p:cNvSpPr>
                  <a:spLocks noChangeArrowheads="1"/>
                </p:cNvSpPr>
                <p:nvPr/>
              </p:nvSpPr>
              <p:spPr bwMode="auto">
                <a:xfrm>
                  <a:off x="4062352" y="2556162"/>
                  <a:ext cx="349897" cy="2544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G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sr</a:t>
                  </a:r>
                  <a:endParaRPr kumimoji="1" lang="ja-JP" altLang="ja-JP" sz="1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51" name="直線コネクタ 450"/>
              <p:cNvCxnSpPr/>
              <p:nvPr/>
            </p:nvCxnSpPr>
            <p:spPr>
              <a:xfrm>
                <a:off x="3990239" y="2408312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7" name="テキスト ボックス 576"/>
            <p:cNvSpPr txBox="1"/>
            <p:nvPr/>
          </p:nvSpPr>
          <p:spPr>
            <a:xfrm rot="16200000">
              <a:off x="-11200" y="197231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-4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1400200" y="1574532"/>
            <a:ext cx="1265772" cy="1106285"/>
            <a:chOff x="1400200" y="1574532"/>
            <a:chExt cx="1265772" cy="1106285"/>
          </a:xfrm>
        </p:grpSpPr>
        <p:grpSp>
          <p:nvGrpSpPr>
            <p:cNvPr id="2098" name="グループ化 2097"/>
            <p:cNvGrpSpPr/>
            <p:nvPr/>
          </p:nvGrpSpPr>
          <p:grpSpPr>
            <a:xfrm>
              <a:off x="1615418" y="1574532"/>
              <a:ext cx="1050554" cy="1106285"/>
              <a:chOff x="2030807" y="2152917"/>
              <a:chExt cx="1223624" cy="1662658"/>
            </a:xfrm>
          </p:grpSpPr>
          <p:grpSp>
            <p:nvGrpSpPr>
              <p:cNvPr id="2096" name="グループ化 2095"/>
              <p:cNvGrpSpPr/>
              <p:nvPr/>
            </p:nvGrpSpPr>
            <p:grpSpPr>
              <a:xfrm>
                <a:off x="2030807" y="2152917"/>
                <a:ext cx="1223624" cy="1662658"/>
                <a:chOff x="3425169" y="2217679"/>
                <a:chExt cx="1223624" cy="1662658"/>
              </a:xfrm>
            </p:grpSpPr>
            <p:sp>
              <p:nvSpPr>
                <p:cNvPr id="556" name="Rectangle 146"/>
                <p:cNvSpPr>
                  <a:spLocks noChangeArrowheads="1"/>
                </p:cNvSpPr>
                <p:nvPr/>
              </p:nvSpPr>
              <p:spPr bwMode="auto">
                <a:xfrm>
                  <a:off x="3612929" y="3112215"/>
                  <a:ext cx="176400" cy="7461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8" name="Freeform 147"/>
                <p:cNvSpPr>
                  <a:spLocks noEditPoints="1"/>
                </p:cNvSpPr>
                <p:nvPr/>
              </p:nvSpPr>
              <p:spPr bwMode="auto">
                <a:xfrm>
                  <a:off x="3673031" y="3107452"/>
                  <a:ext cx="176400" cy="755650"/>
                </a:xfrm>
                <a:custGeom>
                  <a:avLst/>
                  <a:gdLst>
                    <a:gd name="T0" fmla="*/ 0 w 226"/>
                    <a:gd name="T1" fmla="*/ 5 h 950"/>
                    <a:gd name="T2" fmla="*/ 0 w 226"/>
                    <a:gd name="T3" fmla="*/ 0 h 950"/>
                    <a:gd name="T4" fmla="*/ 5 w 226"/>
                    <a:gd name="T5" fmla="*/ 0 h 950"/>
                    <a:gd name="T6" fmla="*/ 220 w 226"/>
                    <a:gd name="T7" fmla="*/ 0 h 950"/>
                    <a:gd name="T8" fmla="*/ 224 w 226"/>
                    <a:gd name="T9" fmla="*/ 0 h 950"/>
                    <a:gd name="T10" fmla="*/ 226 w 226"/>
                    <a:gd name="T11" fmla="*/ 5 h 950"/>
                    <a:gd name="T12" fmla="*/ 226 w 226"/>
                    <a:gd name="T13" fmla="*/ 944 h 950"/>
                    <a:gd name="T14" fmla="*/ 224 w 226"/>
                    <a:gd name="T15" fmla="*/ 948 h 950"/>
                    <a:gd name="T16" fmla="*/ 220 w 226"/>
                    <a:gd name="T17" fmla="*/ 950 h 950"/>
                    <a:gd name="T18" fmla="*/ 5 w 226"/>
                    <a:gd name="T19" fmla="*/ 950 h 950"/>
                    <a:gd name="T20" fmla="*/ 0 w 226"/>
                    <a:gd name="T21" fmla="*/ 948 h 950"/>
                    <a:gd name="T22" fmla="*/ 0 w 226"/>
                    <a:gd name="T23" fmla="*/ 944 h 950"/>
                    <a:gd name="T24" fmla="*/ 0 w 226"/>
                    <a:gd name="T25" fmla="*/ 5 h 950"/>
                    <a:gd name="T26" fmla="*/ 11 w 226"/>
                    <a:gd name="T27" fmla="*/ 944 h 950"/>
                    <a:gd name="T28" fmla="*/ 5 w 226"/>
                    <a:gd name="T29" fmla="*/ 939 h 950"/>
                    <a:gd name="T30" fmla="*/ 220 w 226"/>
                    <a:gd name="T31" fmla="*/ 939 h 950"/>
                    <a:gd name="T32" fmla="*/ 215 w 226"/>
                    <a:gd name="T33" fmla="*/ 944 h 950"/>
                    <a:gd name="T34" fmla="*/ 215 w 226"/>
                    <a:gd name="T35" fmla="*/ 5 h 950"/>
                    <a:gd name="T36" fmla="*/ 220 w 226"/>
                    <a:gd name="T37" fmla="*/ 11 h 950"/>
                    <a:gd name="T38" fmla="*/ 5 w 226"/>
                    <a:gd name="T39" fmla="*/ 11 h 950"/>
                    <a:gd name="T40" fmla="*/ 11 w 226"/>
                    <a:gd name="T41" fmla="*/ 5 h 950"/>
                    <a:gd name="T42" fmla="*/ 11 w 226"/>
                    <a:gd name="T43" fmla="*/ 944 h 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950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0" y="0"/>
                      </a:lnTo>
                      <a:lnTo>
                        <a:pt x="224" y="0"/>
                      </a:lnTo>
                      <a:lnTo>
                        <a:pt x="226" y="5"/>
                      </a:lnTo>
                      <a:lnTo>
                        <a:pt x="226" y="944"/>
                      </a:lnTo>
                      <a:lnTo>
                        <a:pt x="224" y="948"/>
                      </a:lnTo>
                      <a:lnTo>
                        <a:pt x="220" y="950"/>
                      </a:lnTo>
                      <a:lnTo>
                        <a:pt x="5" y="950"/>
                      </a:lnTo>
                      <a:lnTo>
                        <a:pt x="0" y="948"/>
                      </a:lnTo>
                      <a:lnTo>
                        <a:pt x="0" y="944"/>
                      </a:lnTo>
                      <a:lnTo>
                        <a:pt x="0" y="5"/>
                      </a:lnTo>
                      <a:close/>
                      <a:moveTo>
                        <a:pt x="11" y="944"/>
                      </a:moveTo>
                      <a:lnTo>
                        <a:pt x="5" y="939"/>
                      </a:lnTo>
                      <a:lnTo>
                        <a:pt x="220" y="939"/>
                      </a:lnTo>
                      <a:lnTo>
                        <a:pt x="215" y="944"/>
                      </a:lnTo>
                      <a:lnTo>
                        <a:pt x="215" y="5"/>
                      </a:lnTo>
                      <a:lnTo>
                        <a:pt x="220" y="11"/>
                      </a:lnTo>
                      <a:lnTo>
                        <a:pt x="5" y="11"/>
                      </a:lnTo>
                      <a:lnTo>
                        <a:pt x="11" y="5"/>
                      </a:lnTo>
                      <a:lnTo>
                        <a:pt x="11" y="9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9" name="Rectangle 148"/>
                <p:cNvSpPr>
                  <a:spLocks noChangeArrowheads="1"/>
                </p:cNvSpPr>
                <p:nvPr/>
              </p:nvSpPr>
              <p:spPr bwMode="auto">
                <a:xfrm>
                  <a:off x="4038380" y="3001090"/>
                  <a:ext cx="176400" cy="857250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0" name="Freeform 149"/>
                <p:cNvSpPr>
                  <a:spLocks noEditPoints="1"/>
                </p:cNvSpPr>
                <p:nvPr/>
              </p:nvSpPr>
              <p:spPr bwMode="auto">
                <a:xfrm>
                  <a:off x="4034411" y="2996327"/>
                  <a:ext cx="176400" cy="866775"/>
                </a:xfrm>
                <a:custGeom>
                  <a:avLst/>
                  <a:gdLst>
                    <a:gd name="T0" fmla="*/ 0 w 227"/>
                    <a:gd name="T1" fmla="*/ 5 h 1090"/>
                    <a:gd name="T2" fmla="*/ 0 w 227"/>
                    <a:gd name="T3" fmla="*/ 0 h 1090"/>
                    <a:gd name="T4" fmla="*/ 6 w 227"/>
                    <a:gd name="T5" fmla="*/ 0 h 1090"/>
                    <a:gd name="T6" fmla="*/ 221 w 227"/>
                    <a:gd name="T7" fmla="*/ 0 h 1090"/>
                    <a:gd name="T8" fmla="*/ 225 w 227"/>
                    <a:gd name="T9" fmla="*/ 0 h 1090"/>
                    <a:gd name="T10" fmla="*/ 227 w 227"/>
                    <a:gd name="T11" fmla="*/ 5 h 1090"/>
                    <a:gd name="T12" fmla="*/ 227 w 227"/>
                    <a:gd name="T13" fmla="*/ 1084 h 1090"/>
                    <a:gd name="T14" fmla="*/ 225 w 227"/>
                    <a:gd name="T15" fmla="*/ 1088 h 1090"/>
                    <a:gd name="T16" fmla="*/ 221 w 227"/>
                    <a:gd name="T17" fmla="*/ 1090 h 1090"/>
                    <a:gd name="T18" fmla="*/ 6 w 227"/>
                    <a:gd name="T19" fmla="*/ 1090 h 1090"/>
                    <a:gd name="T20" fmla="*/ 0 w 227"/>
                    <a:gd name="T21" fmla="*/ 1088 h 1090"/>
                    <a:gd name="T22" fmla="*/ 0 w 227"/>
                    <a:gd name="T23" fmla="*/ 1084 h 1090"/>
                    <a:gd name="T24" fmla="*/ 0 w 227"/>
                    <a:gd name="T25" fmla="*/ 5 h 1090"/>
                    <a:gd name="T26" fmla="*/ 12 w 227"/>
                    <a:gd name="T27" fmla="*/ 1084 h 1090"/>
                    <a:gd name="T28" fmla="*/ 6 w 227"/>
                    <a:gd name="T29" fmla="*/ 1079 h 1090"/>
                    <a:gd name="T30" fmla="*/ 221 w 227"/>
                    <a:gd name="T31" fmla="*/ 1079 h 1090"/>
                    <a:gd name="T32" fmla="*/ 215 w 227"/>
                    <a:gd name="T33" fmla="*/ 1084 h 1090"/>
                    <a:gd name="T34" fmla="*/ 215 w 227"/>
                    <a:gd name="T35" fmla="*/ 5 h 1090"/>
                    <a:gd name="T36" fmla="*/ 221 w 227"/>
                    <a:gd name="T37" fmla="*/ 11 h 1090"/>
                    <a:gd name="T38" fmla="*/ 6 w 227"/>
                    <a:gd name="T39" fmla="*/ 11 h 1090"/>
                    <a:gd name="T40" fmla="*/ 12 w 227"/>
                    <a:gd name="T41" fmla="*/ 5 h 1090"/>
                    <a:gd name="T42" fmla="*/ 12 w 227"/>
                    <a:gd name="T43" fmla="*/ 1084 h 10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1090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21" y="0"/>
                      </a:lnTo>
                      <a:lnTo>
                        <a:pt x="225" y="0"/>
                      </a:lnTo>
                      <a:lnTo>
                        <a:pt x="227" y="5"/>
                      </a:lnTo>
                      <a:lnTo>
                        <a:pt x="227" y="1084"/>
                      </a:lnTo>
                      <a:lnTo>
                        <a:pt x="225" y="1088"/>
                      </a:lnTo>
                      <a:lnTo>
                        <a:pt x="221" y="1090"/>
                      </a:lnTo>
                      <a:lnTo>
                        <a:pt x="6" y="1090"/>
                      </a:lnTo>
                      <a:lnTo>
                        <a:pt x="0" y="1088"/>
                      </a:lnTo>
                      <a:lnTo>
                        <a:pt x="0" y="1084"/>
                      </a:lnTo>
                      <a:lnTo>
                        <a:pt x="0" y="5"/>
                      </a:lnTo>
                      <a:close/>
                      <a:moveTo>
                        <a:pt x="12" y="1084"/>
                      </a:moveTo>
                      <a:lnTo>
                        <a:pt x="6" y="1079"/>
                      </a:lnTo>
                      <a:lnTo>
                        <a:pt x="221" y="1079"/>
                      </a:lnTo>
                      <a:lnTo>
                        <a:pt x="215" y="1084"/>
                      </a:lnTo>
                      <a:lnTo>
                        <a:pt x="215" y="5"/>
                      </a:lnTo>
                      <a:lnTo>
                        <a:pt x="221" y="11"/>
                      </a:lnTo>
                      <a:lnTo>
                        <a:pt x="6" y="11"/>
                      </a:lnTo>
                      <a:lnTo>
                        <a:pt x="12" y="5"/>
                      </a:lnTo>
                      <a:lnTo>
                        <a:pt x="12" y="108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1" name="Rectangle 150"/>
                <p:cNvSpPr>
                  <a:spLocks noChangeArrowheads="1"/>
                </p:cNvSpPr>
                <p:nvPr/>
              </p:nvSpPr>
              <p:spPr bwMode="auto">
                <a:xfrm>
                  <a:off x="4339544" y="2756615"/>
                  <a:ext cx="176400" cy="110172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2" name="Freeform 151"/>
                <p:cNvSpPr>
                  <a:spLocks noEditPoints="1"/>
                </p:cNvSpPr>
                <p:nvPr/>
              </p:nvSpPr>
              <p:spPr bwMode="auto">
                <a:xfrm>
                  <a:off x="4337162" y="2742327"/>
                  <a:ext cx="176400" cy="1111250"/>
                </a:xfrm>
                <a:custGeom>
                  <a:avLst/>
                  <a:gdLst>
                    <a:gd name="T0" fmla="*/ 0 w 226"/>
                    <a:gd name="T1" fmla="*/ 6 h 1400"/>
                    <a:gd name="T2" fmla="*/ 0 w 226"/>
                    <a:gd name="T3" fmla="*/ 0 h 1400"/>
                    <a:gd name="T4" fmla="*/ 5 w 226"/>
                    <a:gd name="T5" fmla="*/ 0 h 1400"/>
                    <a:gd name="T6" fmla="*/ 220 w 226"/>
                    <a:gd name="T7" fmla="*/ 0 h 1400"/>
                    <a:gd name="T8" fmla="*/ 224 w 226"/>
                    <a:gd name="T9" fmla="*/ 0 h 1400"/>
                    <a:gd name="T10" fmla="*/ 226 w 226"/>
                    <a:gd name="T11" fmla="*/ 6 h 1400"/>
                    <a:gd name="T12" fmla="*/ 226 w 226"/>
                    <a:gd name="T13" fmla="*/ 1394 h 1400"/>
                    <a:gd name="T14" fmla="*/ 224 w 226"/>
                    <a:gd name="T15" fmla="*/ 1398 h 1400"/>
                    <a:gd name="T16" fmla="*/ 220 w 226"/>
                    <a:gd name="T17" fmla="*/ 1400 h 1400"/>
                    <a:gd name="T18" fmla="*/ 5 w 226"/>
                    <a:gd name="T19" fmla="*/ 1400 h 1400"/>
                    <a:gd name="T20" fmla="*/ 0 w 226"/>
                    <a:gd name="T21" fmla="*/ 1398 h 1400"/>
                    <a:gd name="T22" fmla="*/ 0 w 226"/>
                    <a:gd name="T23" fmla="*/ 1394 h 1400"/>
                    <a:gd name="T24" fmla="*/ 0 w 226"/>
                    <a:gd name="T25" fmla="*/ 6 h 1400"/>
                    <a:gd name="T26" fmla="*/ 11 w 226"/>
                    <a:gd name="T27" fmla="*/ 1394 h 1400"/>
                    <a:gd name="T28" fmla="*/ 5 w 226"/>
                    <a:gd name="T29" fmla="*/ 1389 h 1400"/>
                    <a:gd name="T30" fmla="*/ 220 w 226"/>
                    <a:gd name="T31" fmla="*/ 1389 h 1400"/>
                    <a:gd name="T32" fmla="*/ 215 w 226"/>
                    <a:gd name="T33" fmla="*/ 1394 h 1400"/>
                    <a:gd name="T34" fmla="*/ 215 w 226"/>
                    <a:gd name="T35" fmla="*/ 6 h 1400"/>
                    <a:gd name="T36" fmla="*/ 220 w 226"/>
                    <a:gd name="T37" fmla="*/ 12 h 1400"/>
                    <a:gd name="T38" fmla="*/ 5 w 226"/>
                    <a:gd name="T39" fmla="*/ 12 h 1400"/>
                    <a:gd name="T40" fmla="*/ 11 w 226"/>
                    <a:gd name="T41" fmla="*/ 6 h 1400"/>
                    <a:gd name="T42" fmla="*/ 11 w 226"/>
                    <a:gd name="T43" fmla="*/ 1394 h 1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6" h="1400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20" y="0"/>
                      </a:lnTo>
                      <a:lnTo>
                        <a:pt x="224" y="0"/>
                      </a:lnTo>
                      <a:lnTo>
                        <a:pt x="226" y="6"/>
                      </a:lnTo>
                      <a:lnTo>
                        <a:pt x="226" y="1394"/>
                      </a:lnTo>
                      <a:lnTo>
                        <a:pt x="224" y="1398"/>
                      </a:lnTo>
                      <a:lnTo>
                        <a:pt x="220" y="1400"/>
                      </a:lnTo>
                      <a:lnTo>
                        <a:pt x="5" y="1400"/>
                      </a:lnTo>
                      <a:lnTo>
                        <a:pt x="0" y="1398"/>
                      </a:lnTo>
                      <a:lnTo>
                        <a:pt x="0" y="1394"/>
                      </a:lnTo>
                      <a:lnTo>
                        <a:pt x="0" y="6"/>
                      </a:lnTo>
                      <a:close/>
                      <a:moveTo>
                        <a:pt x="11" y="1394"/>
                      </a:moveTo>
                      <a:lnTo>
                        <a:pt x="5" y="1389"/>
                      </a:lnTo>
                      <a:lnTo>
                        <a:pt x="220" y="1389"/>
                      </a:lnTo>
                      <a:lnTo>
                        <a:pt x="215" y="1394"/>
                      </a:lnTo>
                      <a:lnTo>
                        <a:pt x="215" y="6"/>
                      </a:lnTo>
                      <a:lnTo>
                        <a:pt x="220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139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3" name="Freeform 152"/>
                <p:cNvSpPr>
                  <a:spLocks noEditPoints="1"/>
                </p:cNvSpPr>
                <p:nvPr/>
              </p:nvSpPr>
              <p:spPr bwMode="auto">
                <a:xfrm>
                  <a:off x="3734943" y="2991565"/>
                  <a:ext cx="57150" cy="242888"/>
                </a:xfrm>
                <a:custGeom>
                  <a:avLst/>
                  <a:gdLst>
                    <a:gd name="T0" fmla="*/ 29 w 71"/>
                    <a:gd name="T1" fmla="*/ 299 h 305"/>
                    <a:gd name="T2" fmla="*/ 29 w 71"/>
                    <a:gd name="T3" fmla="*/ 151 h 305"/>
                    <a:gd name="T4" fmla="*/ 29 w 71"/>
                    <a:gd name="T5" fmla="*/ 6 h 305"/>
                    <a:gd name="T6" fmla="*/ 41 w 71"/>
                    <a:gd name="T7" fmla="*/ 6 h 305"/>
                    <a:gd name="T8" fmla="*/ 41 w 71"/>
                    <a:gd name="T9" fmla="*/ 151 h 305"/>
                    <a:gd name="T10" fmla="*/ 41 w 71"/>
                    <a:gd name="T11" fmla="*/ 299 h 305"/>
                    <a:gd name="T12" fmla="*/ 29 w 71"/>
                    <a:gd name="T13" fmla="*/ 299 h 305"/>
                    <a:gd name="T14" fmla="*/ 0 w 71"/>
                    <a:gd name="T15" fmla="*/ 294 h 305"/>
                    <a:gd name="T16" fmla="*/ 71 w 71"/>
                    <a:gd name="T17" fmla="*/ 294 h 305"/>
                    <a:gd name="T18" fmla="*/ 71 w 71"/>
                    <a:gd name="T19" fmla="*/ 305 h 305"/>
                    <a:gd name="T20" fmla="*/ 0 w 71"/>
                    <a:gd name="T21" fmla="*/ 305 h 305"/>
                    <a:gd name="T22" fmla="*/ 0 w 71"/>
                    <a:gd name="T23" fmla="*/ 294 h 305"/>
                    <a:gd name="T24" fmla="*/ 0 w 71"/>
                    <a:gd name="T25" fmla="*/ 0 h 305"/>
                    <a:gd name="T26" fmla="*/ 71 w 71"/>
                    <a:gd name="T27" fmla="*/ 0 h 305"/>
                    <a:gd name="T28" fmla="*/ 71 w 71"/>
                    <a:gd name="T29" fmla="*/ 11 h 305"/>
                    <a:gd name="T30" fmla="*/ 0 w 71"/>
                    <a:gd name="T31" fmla="*/ 11 h 305"/>
                    <a:gd name="T32" fmla="*/ 0 w 71"/>
                    <a:gd name="T33" fmla="*/ 0 h 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05">
                      <a:moveTo>
                        <a:pt x="29" y="299"/>
                      </a:moveTo>
                      <a:lnTo>
                        <a:pt x="29" y="151"/>
                      </a:lnTo>
                      <a:lnTo>
                        <a:pt x="29" y="6"/>
                      </a:lnTo>
                      <a:lnTo>
                        <a:pt x="41" y="6"/>
                      </a:lnTo>
                      <a:lnTo>
                        <a:pt x="41" y="151"/>
                      </a:lnTo>
                      <a:lnTo>
                        <a:pt x="41" y="299"/>
                      </a:lnTo>
                      <a:lnTo>
                        <a:pt x="29" y="299"/>
                      </a:lnTo>
                      <a:close/>
                      <a:moveTo>
                        <a:pt x="0" y="294"/>
                      </a:moveTo>
                      <a:lnTo>
                        <a:pt x="71" y="294"/>
                      </a:lnTo>
                      <a:lnTo>
                        <a:pt x="71" y="305"/>
                      </a:lnTo>
                      <a:lnTo>
                        <a:pt x="0" y="305"/>
                      </a:lnTo>
                      <a:lnTo>
                        <a:pt x="0" y="294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4" name="Freeform 153"/>
                <p:cNvSpPr>
                  <a:spLocks noEditPoints="1"/>
                </p:cNvSpPr>
                <p:nvPr/>
              </p:nvSpPr>
              <p:spPr bwMode="auto">
                <a:xfrm>
                  <a:off x="4096324" y="2929652"/>
                  <a:ext cx="55563" cy="142875"/>
                </a:xfrm>
                <a:custGeom>
                  <a:avLst/>
                  <a:gdLst>
                    <a:gd name="T0" fmla="*/ 29 w 71"/>
                    <a:gd name="T1" fmla="*/ 175 h 181"/>
                    <a:gd name="T2" fmla="*/ 29 w 71"/>
                    <a:gd name="T3" fmla="*/ 90 h 181"/>
                    <a:gd name="T4" fmla="*/ 29 w 71"/>
                    <a:gd name="T5" fmla="*/ 6 h 181"/>
                    <a:gd name="T6" fmla="*/ 40 w 71"/>
                    <a:gd name="T7" fmla="*/ 6 h 181"/>
                    <a:gd name="T8" fmla="*/ 40 w 71"/>
                    <a:gd name="T9" fmla="*/ 90 h 181"/>
                    <a:gd name="T10" fmla="*/ 40 w 71"/>
                    <a:gd name="T11" fmla="*/ 175 h 181"/>
                    <a:gd name="T12" fmla="*/ 29 w 71"/>
                    <a:gd name="T13" fmla="*/ 175 h 181"/>
                    <a:gd name="T14" fmla="*/ 0 w 71"/>
                    <a:gd name="T15" fmla="*/ 169 h 181"/>
                    <a:gd name="T16" fmla="*/ 71 w 71"/>
                    <a:gd name="T17" fmla="*/ 169 h 181"/>
                    <a:gd name="T18" fmla="*/ 71 w 71"/>
                    <a:gd name="T19" fmla="*/ 181 h 181"/>
                    <a:gd name="T20" fmla="*/ 0 w 71"/>
                    <a:gd name="T21" fmla="*/ 181 h 181"/>
                    <a:gd name="T22" fmla="*/ 0 w 71"/>
                    <a:gd name="T23" fmla="*/ 169 h 181"/>
                    <a:gd name="T24" fmla="*/ 0 w 71"/>
                    <a:gd name="T25" fmla="*/ 0 h 181"/>
                    <a:gd name="T26" fmla="*/ 71 w 71"/>
                    <a:gd name="T27" fmla="*/ 0 h 181"/>
                    <a:gd name="T28" fmla="*/ 71 w 71"/>
                    <a:gd name="T29" fmla="*/ 12 h 181"/>
                    <a:gd name="T30" fmla="*/ 0 w 71"/>
                    <a:gd name="T31" fmla="*/ 12 h 181"/>
                    <a:gd name="T32" fmla="*/ 0 w 71"/>
                    <a:gd name="T33" fmla="*/ 0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181">
                      <a:moveTo>
                        <a:pt x="29" y="175"/>
                      </a:moveTo>
                      <a:lnTo>
                        <a:pt x="29" y="90"/>
                      </a:lnTo>
                      <a:lnTo>
                        <a:pt x="29" y="6"/>
                      </a:lnTo>
                      <a:lnTo>
                        <a:pt x="40" y="6"/>
                      </a:lnTo>
                      <a:lnTo>
                        <a:pt x="40" y="90"/>
                      </a:lnTo>
                      <a:lnTo>
                        <a:pt x="40" y="175"/>
                      </a:lnTo>
                      <a:lnTo>
                        <a:pt x="29" y="175"/>
                      </a:lnTo>
                      <a:close/>
                      <a:moveTo>
                        <a:pt x="0" y="169"/>
                      </a:moveTo>
                      <a:lnTo>
                        <a:pt x="71" y="169"/>
                      </a:lnTo>
                      <a:lnTo>
                        <a:pt x="71" y="181"/>
                      </a:lnTo>
                      <a:lnTo>
                        <a:pt x="0" y="181"/>
                      </a:lnTo>
                      <a:lnTo>
                        <a:pt x="0" y="169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5" name="Freeform 154"/>
                <p:cNvSpPr>
                  <a:spLocks noEditPoints="1"/>
                </p:cNvSpPr>
                <p:nvPr/>
              </p:nvSpPr>
              <p:spPr bwMode="auto">
                <a:xfrm>
                  <a:off x="4399075" y="2597865"/>
                  <a:ext cx="57150" cy="298450"/>
                </a:xfrm>
                <a:custGeom>
                  <a:avLst/>
                  <a:gdLst>
                    <a:gd name="T0" fmla="*/ 31 w 73"/>
                    <a:gd name="T1" fmla="*/ 369 h 374"/>
                    <a:gd name="T2" fmla="*/ 31 w 73"/>
                    <a:gd name="T3" fmla="*/ 186 h 374"/>
                    <a:gd name="T4" fmla="*/ 31 w 73"/>
                    <a:gd name="T5" fmla="*/ 6 h 374"/>
                    <a:gd name="T6" fmla="*/ 43 w 73"/>
                    <a:gd name="T7" fmla="*/ 6 h 374"/>
                    <a:gd name="T8" fmla="*/ 43 w 73"/>
                    <a:gd name="T9" fmla="*/ 186 h 374"/>
                    <a:gd name="T10" fmla="*/ 43 w 73"/>
                    <a:gd name="T11" fmla="*/ 369 h 374"/>
                    <a:gd name="T12" fmla="*/ 31 w 73"/>
                    <a:gd name="T13" fmla="*/ 369 h 374"/>
                    <a:gd name="T14" fmla="*/ 0 w 73"/>
                    <a:gd name="T15" fmla="*/ 363 h 374"/>
                    <a:gd name="T16" fmla="*/ 73 w 73"/>
                    <a:gd name="T17" fmla="*/ 363 h 374"/>
                    <a:gd name="T18" fmla="*/ 73 w 73"/>
                    <a:gd name="T19" fmla="*/ 374 h 374"/>
                    <a:gd name="T20" fmla="*/ 0 w 73"/>
                    <a:gd name="T21" fmla="*/ 374 h 374"/>
                    <a:gd name="T22" fmla="*/ 0 w 73"/>
                    <a:gd name="T23" fmla="*/ 363 h 374"/>
                    <a:gd name="T24" fmla="*/ 0 w 73"/>
                    <a:gd name="T25" fmla="*/ 0 h 374"/>
                    <a:gd name="T26" fmla="*/ 73 w 73"/>
                    <a:gd name="T27" fmla="*/ 0 h 374"/>
                    <a:gd name="T28" fmla="*/ 73 w 73"/>
                    <a:gd name="T29" fmla="*/ 12 h 374"/>
                    <a:gd name="T30" fmla="*/ 0 w 73"/>
                    <a:gd name="T31" fmla="*/ 12 h 374"/>
                    <a:gd name="T32" fmla="*/ 0 w 73"/>
                    <a:gd name="T33" fmla="*/ 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74">
                      <a:moveTo>
                        <a:pt x="31" y="369"/>
                      </a:moveTo>
                      <a:lnTo>
                        <a:pt x="31" y="186"/>
                      </a:lnTo>
                      <a:lnTo>
                        <a:pt x="31" y="6"/>
                      </a:lnTo>
                      <a:lnTo>
                        <a:pt x="43" y="6"/>
                      </a:lnTo>
                      <a:lnTo>
                        <a:pt x="43" y="186"/>
                      </a:lnTo>
                      <a:lnTo>
                        <a:pt x="43" y="369"/>
                      </a:lnTo>
                      <a:lnTo>
                        <a:pt x="31" y="369"/>
                      </a:lnTo>
                      <a:close/>
                      <a:moveTo>
                        <a:pt x="0" y="363"/>
                      </a:moveTo>
                      <a:lnTo>
                        <a:pt x="73" y="363"/>
                      </a:lnTo>
                      <a:lnTo>
                        <a:pt x="73" y="374"/>
                      </a:lnTo>
                      <a:lnTo>
                        <a:pt x="0" y="374"/>
                      </a:lnTo>
                      <a:lnTo>
                        <a:pt x="0" y="363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6" name="Rectangle 155"/>
                <p:cNvSpPr>
                  <a:spLocks noChangeArrowheads="1"/>
                </p:cNvSpPr>
                <p:nvPr/>
              </p:nvSpPr>
              <p:spPr bwMode="auto">
                <a:xfrm>
                  <a:off x="3546031" y="2450227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7" name="Freeform 156"/>
                <p:cNvSpPr>
                  <a:spLocks noEditPoints="1"/>
                </p:cNvSpPr>
                <p:nvPr/>
              </p:nvSpPr>
              <p:spPr bwMode="auto">
                <a:xfrm>
                  <a:off x="3550793" y="2445465"/>
                  <a:ext cx="39688" cy="1417638"/>
                </a:xfrm>
                <a:custGeom>
                  <a:avLst/>
                  <a:gdLst>
                    <a:gd name="T0" fmla="*/ 0 w 50"/>
                    <a:gd name="T1" fmla="*/ 1774 h 1785"/>
                    <a:gd name="T2" fmla="*/ 50 w 50"/>
                    <a:gd name="T3" fmla="*/ 1774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4 h 1785"/>
                    <a:gd name="T10" fmla="*/ 0 w 50"/>
                    <a:gd name="T11" fmla="*/ 1576 h 1785"/>
                    <a:gd name="T12" fmla="*/ 50 w 50"/>
                    <a:gd name="T13" fmla="*/ 1576 h 1785"/>
                    <a:gd name="T14" fmla="*/ 50 w 50"/>
                    <a:gd name="T15" fmla="*/ 1587 h 1785"/>
                    <a:gd name="T16" fmla="*/ 0 w 50"/>
                    <a:gd name="T17" fmla="*/ 1587 h 1785"/>
                    <a:gd name="T18" fmla="*/ 0 w 50"/>
                    <a:gd name="T19" fmla="*/ 1576 h 1785"/>
                    <a:gd name="T20" fmla="*/ 0 w 50"/>
                    <a:gd name="T21" fmla="*/ 1380 h 1785"/>
                    <a:gd name="T22" fmla="*/ 50 w 50"/>
                    <a:gd name="T23" fmla="*/ 1380 h 1785"/>
                    <a:gd name="T24" fmla="*/ 50 w 50"/>
                    <a:gd name="T25" fmla="*/ 1391 h 1785"/>
                    <a:gd name="T26" fmla="*/ 0 w 50"/>
                    <a:gd name="T27" fmla="*/ 1391 h 1785"/>
                    <a:gd name="T28" fmla="*/ 0 w 50"/>
                    <a:gd name="T29" fmla="*/ 1380 h 1785"/>
                    <a:gd name="T30" fmla="*/ 0 w 50"/>
                    <a:gd name="T31" fmla="*/ 1182 h 1785"/>
                    <a:gd name="T32" fmla="*/ 50 w 50"/>
                    <a:gd name="T33" fmla="*/ 1182 h 1785"/>
                    <a:gd name="T34" fmla="*/ 50 w 50"/>
                    <a:gd name="T35" fmla="*/ 1194 h 1785"/>
                    <a:gd name="T36" fmla="*/ 0 w 50"/>
                    <a:gd name="T37" fmla="*/ 1194 h 1785"/>
                    <a:gd name="T38" fmla="*/ 0 w 50"/>
                    <a:gd name="T39" fmla="*/ 1182 h 1785"/>
                    <a:gd name="T40" fmla="*/ 0 w 50"/>
                    <a:gd name="T41" fmla="*/ 984 h 1785"/>
                    <a:gd name="T42" fmla="*/ 50 w 50"/>
                    <a:gd name="T43" fmla="*/ 984 h 1785"/>
                    <a:gd name="T44" fmla="*/ 50 w 50"/>
                    <a:gd name="T45" fmla="*/ 996 h 1785"/>
                    <a:gd name="T46" fmla="*/ 0 w 50"/>
                    <a:gd name="T47" fmla="*/ 996 h 1785"/>
                    <a:gd name="T48" fmla="*/ 0 w 50"/>
                    <a:gd name="T49" fmla="*/ 984 h 1785"/>
                    <a:gd name="T50" fmla="*/ 0 w 50"/>
                    <a:gd name="T51" fmla="*/ 787 h 1785"/>
                    <a:gd name="T52" fmla="*/ 50 w 50"/>
                    <a:gd name="T53" fmla="*/ 787 h 1785"/>
                    <a:gd name="T54" fmla="*/ 50 w 50"/>
                    <a:gd name="T55" fmla="*/ 798 h 1785"/>
                    <a:gd name="T56" fmla="*/ 0 w 50"/>
                    <a:gd name="T57" fmla="*/ 798 h 1785"/>
                    <a:gd name="T58" fmla="*/ 0 w 50"/>
                    <a:gd name="T59" fmla="*/ 787 h 1785"/>
                    <a:gd name="T60" fmla="*/ 0 w 50"/>
                    <a:gd name="T61" fmla="*/ 591 h 1785"/>
                    <a:gd name="T62" fmla="*/ 50 w 50"/>
                    <a:gd name="T63" fmla="*/ 591 h 1785"/>
                    <a:gd name="T64" fmla="*/ 50 w 50"/>
                    <a:gd name="T65" fmla="*/ 602 h 1785"/>
                    <a:gd name="T66" fmla="*/ 0 w 50"/>
                    <a:gd name="T67" fmla="*/ 602 h 1785"/>
                    <a:gd name="T68" fmla="*/ 0 w 50"/>
                    <a:gd name="T69" fmla="*/ 591 h 1785"/>
                    <a:gd name="T70" fmla="*/ 0 w 50"/>
                    <a:gd name="T71" fmla="*/ 393 h 1785"/>
                    <a:gd name="T72" fmla="*/ 50 w 50"/>
                    <a:gd name="T73" fmla="*/ 393 h 1785"/>
                    <a:gd name="T74" fmla="*/ 50 w 50"/>
                    <a:gd name="T75" fmla="*/ 405 h 1785"/>
                    <a:gd name="T76" fmla="*/ 0 w 50"/>
                    <a:gd name="T77" fmla="*/ 405 h 1785"/>
                    <a:gd name="T78" fmla="*/ 0 w 50"/>
                    <a:gd name="T79" fmla="*/ 393 h 1785"/>
                    <a:gd name="T80" fmla="*/ 0 w 50"/>
                    <a:gd name="T81" fmla="*/ 195 h 1785"/>
                    <a:gd name="T82" fmla="*/ 50 w 50"/>
                    <a:gd name="T83" fmla="*/ 195 h 1785"/>
                    <a:gd name="T84" fmla="*/ 50 w 50"/>
                    <a:gd name="T85" fmla="*/ 207 h 1785"/>
                    <a:gd name="T86" fmla="*/ 0 w 50"/>
                    <a:gd name="T87" fmla="*/ 207 h 1785"/>
                    <a:gd name="T88" fmla="*/ 0 w 50"/>
                    <a:gd name="T89" fmla="*/ 195 h 1785"/>
                    <a:gd name="T90" fmla="*/ 0 w 50"/>
                    <a:gd name="T91" fmla="*/ 0 h 1785"/>
                    <a:gd name="T92" fmla="*/ 50 w 50"/>
                    <a:gd name="T93" fmla="*/ 0 h 1785"/>
                    <a:gd name="T94" fmla="*/ 50 w 50"/>
                    <a:gd name="T95" fmla="*/ 11 h 1785"/>
                    <a:gd name="T96" fmla="*/ 0 w 50"/>
                    <a:gd name="T97" fmla="*/ 11 h 1785"/>
                    <a:gd name="T98" fmla="*/ 0 w 50"/>
                    <a:gd name="T9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0" h="1785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76"/>
                      </a:moveTo>
                      <a:lnTo>
                        <a:pt x="50" y="1576"/>
                      </a:lnTo>
                      <a:lnTo>
                        <a:pt x="50" y="1587"/>
                      </a:lnTo>
                      <a:lnTo>
                        <a:pt x="0" y="1587"/>
                      </a:lnTo>
                      <a:lnTo>
                        <a:pt x="0" y="1576"/>
                      </a:lnTo>
                      <a:close/>
                      <a:moveTo>
                        <a:pt x="0" y="1380"/>
                      </a:moveTo>
                      <a:lnTo>
                        <a:pt x="50" y="1380"/>
                      </a:lnTo>
                      <a:lnTo>
                        <a:pt x="50" y="1391"/>
                      </a:lnTo>
                      <a:lnTo>
                        <a:pt x="0" y="1391"/>
                      </a:lnTo>
                      <a:lnTo>
                        <a:pt x="0" y="1380"/>
                      </a:lnTo>
                      <a:close/>
                      <a:moveTo>
                        <a:pt x="0" y="1182"/>
                      </a:moveTo>
                      <a:lnTo>
                        <a:pt x="50" y="1182"/>
                      </a:lnTo>
                      <a:lnTo>
                        <a:pt x="50" y="1194"/>
                      </a:lnTo>
                      <a:lnTo>
                        <a:pt x="0" y="1194"/>
                      </a:lnTo>
                      <a:lnTo>
                        <a:pt x="0" y="1182"/>
                      </a:lnTo>
                      <a:close/>
                      <a:moveTo>
                        <a:pt x="0" y="984"/>
                      </a:moveTo>
                      <a:lnTo>
                        <a:pt x="50" y="984"/>
                      </a:lnTo>
                      <a:lnTo>
                        <a:pt x="50" y="996"/>
                      </a:lnTo>
                      <a:lnTo>
                        <a:pt x="0" y="996"/>
                      </a:lnTo>
                      <a:lnTo>
                        <a:pt x="0" y="984"/>
                      </a:lnTo>
                      <a:close/>
                      <a:moveTo>
                        <a:pt x="0" y="787"/>
                      </a:moveTo>
                      <a:lnTo>
                        <a:pt x="50" y="787"/>
                      </a:lnTo>
                      <a:lnTo>
                        <a:pt x="50" y="798"/>
                      </a:lnTo>
                      <a:lnTo>
                        <a:pt x="0" y="798"/>
                      </a:lnTo>
                      <a:lnTo>
                        <a:pt x="0" y="787"/>
                      </a:lnTo>
                      <a:close/>
                      <a:moveTo>
                        <a:pt x="0" y="591"/>
                      </a:moveTo>
                      <a:lnTo>
                        <a:pt x="50" y="591"/>
                      </a:lnTo>
                      <a:lnTo>
                        <a:pt x="50" y="602"/>
                      </a:lnTo>
                      <a:lnTo>
                        <a:pt x="0" y="602"/>
                      </a:lnTo>
                      <a:lnTo>
                        <a:pt x="0" y="591"/>
                      </a:lnTo>
                      <a:close/>
                      <a:moveTo>
                        <a:pt x="0" y="393"/>
                      </a:moveTo>
                      <a:lnTo>
                        <a:pt x="50" y="393"/>
                      </a:lnTo>
                      <a:lnTo>
                        <a:pt x="50" y="405"/>
                      </a:lnTo>
                      <a:lnTo>
                        <a:pt x="0" y="405"/>
                      </a:lnTo>
                      <a:lnTo>
                        <a:pt x="0" y="393"/>
                      </a:lnTo>
                      <a:close/>
                      <a:moveTo>
                        <a:pt x="0" y="195"/>
                      </a:moveTo>
                      <a:lnTo>
                        <a:pt x="50" y="195"/>
                      </a:lnTo>
                      <a:lnTo>
                        <a:pt x="50" y="207"/>
                      </a:lnTo>
                      <a:lnTo>
                        <a:pt x="0" y="207"/>
                      </a:lnTo>
                      <a:lnTo>
                        <a:pt x="0" y="195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8" name="Rectangle 157"/>
                <p:cNvSpPr>
                  <a:spLocks noChangeArrowheads="1"/>
                </p:cNvSpPr>
                <p:nvPr/>
              </p:nvSpPr>
              <p:spPr bwMode="auto">
                <a:xfrm>
                  <a:off x="3550793" y="3853577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1" name="Rectangle 160"/>
                <p:cNvSpPr>
                  <a:spLocks noChangeArrowheads="1"/>
                </p:cNvSpPr>
                <p:nvPr/>
              </p:nvSpPr>
              <p:spPr bwMode="auto">
                <a:xfrm>
                  <a:off x="3463345" y="3772615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72" name="Rectangle 161"/>
                <p:cNvSpPr>
                  <a:spLocks noChangeArrowheads="1"/>
                </p:cNvSpPr>
                <p:nvPr/>
              </p:nvSpPr>
              <p:spPr bwMode="auto">
                <a:xfrm>
                  <a:off x="3464062" y="3617040"/>
                  <a:ext cx="91134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73" name="Rectangle 162"/>
                <p:cNvSpPr>
                  <a:spLocks noChangeArrowheads="1"/>
                </p:cNvSpPr>
                <p:nvPr/>
              </p:nvSpPr>
              <p:spPr bwMode="auto">
                <a:xfrm>
                  <a:off x="3426107" y="3459877"/>
                  <a:ext cx="196429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74" name="Rectangle 163"/>
                <p:cNvSpPr>
                  <a:spLocks noChangeArrowheads="1"/>
                </p:cNvSpPr>
                <p:nvPr/>
              </p:nvSpPr>
              <p:spPr bwMode="auto">
                <a:xfrm>
                  <a:off x="3425169" y="3302715"/>
                  <a:ext cx="25255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75" name="Rectangle 164"/>
                <p:cNvSpPr>
                  <a:spLocks noChangeArrowheads="1"/>
                </p:cNvSpPr>
                <p:nvPr/>
              </p:nvSpPr>
              <p:spPr bwMode="auto">
                <a:xfrm>
                  <a:off x="3426107" y="3147140"/>
                  <a:ext cx="196429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048" name="Rectangle 165"/>
                <p:cNvSpPr>
                  <a:spLocks noChangeArrowheads="1"/>
                </p:cNvSpPr>
                <p:nvPr/>
              </p:nvSpPr>
              <p:spPr bwMode="auto">
                <a:xfrm>
                  <a:off x="3425169" y="2989977"/>
                  <a:ext cx="25255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049" name="Rectangle 166"/>
                <p:cNvSpPr>
                  <a:spLocks noChangeArrowheads="1"/>
                </p:cNvSpPr>
                <p:nvPr/>
              </p:nvSpPr>
              <p:spPr bwMode="auto">
                <a:xfrm>
                  <a:off x="3426107" y="2832815"/>
                  <a:ext cx="196429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051" name="Rectangle 167"/>
                <p:cNvSpPr>
                  <a:spLocks noChangeArrowheads="1"/>
                </p:cNvSpPr>
                <p:nvPr/>
              </p:nvSpPr>
              <p:spPr bwMode="auto">
                <a:xfrm>
                  <a:off x="3425169" y="2677240"/>
                  <a:ext cx="25255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052" name="Rectangle 168"/>
                <p:cNvSpPr>
                  <a:spLocks noChangeArrowheads="1"/>
                </p:cNvSpPr>
                <p:nvPr/>
              </p:nvSpPr>
              <p:spPr bwMode="auto">
                <a:xfrm>
                  <a:off x="3426107" y="2521666"/>
                  <a:ext cx="196429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053" name="Rectangle 169"/>
                <p:cNvSpPr>
                  <a:spLocks noChangeArrowheads="1"/>
                </p:cNvSpPr>
                <p:nvPr/>
              </p:nvSpPr>
              <p:spPr bwMode="auto">
                <a:xfrm>
                  <a:off x="3425169" y="2364502"/>
                  <a:ext cx="25255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060" name="Rectangle 176"/>
                <p:cNvSpPr>
                  <a:spLocks noChangeArrowheads="1"/>
                </p:cNvSpPr>
                <p:nvPr/>
              </p:nvSpPr>
              <p:spPr bwMode="auto">
                <a:xfrm>
                  <a:off x="3592391" y="2217679"/>
                  <a:ext cx="250068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G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ss</a:t>
                  </a:r>
                  <a:endParaRPr kumimoji="1" lang="ja-JP" altLang="ja-JP" sz="1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11" name="直線コネクタ 410"/>
              <p:cNvCxnSpPr/>
              <p:nvPr/>
            </p:nvCxnSpPr>
            <p:spPr>
              <a:xfrm>
                <a:off x="2529512" y="2403314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8" name="テキスト ボックス 577"/>
            <p:cNvSpPr txBox="1"/>
            <p:nvPr/>
          </p:nvSpPr>
          <p:spPr>
            <a:xfrm rot="16200000">
              <a:off x="1284944" y="197231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776464" y="1561580"/>
            <a:ext cx="1238081" cy="1114742"/>
            <a:chOff x="3776464" y="1561580"/>
            <a:chExt cx="1238081" cy="1114742"/>
          </a:xfrm>
        </p:grpSpPr>
        <p:grpSp>
          <p:nvGrpSpPr>
            <p:cNvPr id="2122" name="グループ化 2121"/>
            <p:cNvGrpSpPr/>
            <p:nvPr/>
          </p:nvGrpSpPr>
          <p:grpSpPr>
            <a:xfrm>
              <a:off x="3959016" y="1561580"/>
              <a:ext cx="1055529" cy="1114742"/>
              <a:chOff x="4896321" y="2175826"/>
              <a:chExt cx="1229418" cy="1675368"/>
            </a:xfrm>
          </p:grpSpPr>
          <p:grpSp>
            <p:nvGrpSpPr>
              <p:cNvPr id="2120" name="グループ化 2119"/>
              <p:cNvGrpSpPr/>
              <p:nvPr/>
            </p:nvGrpSpPr>
            <p:grpSpPr>
              <a:xfrm>
                <a:off x="4896321" y="2175826"/>
                <a:ext cx="1229418" cy="1675368"/>
                <a:chOff x="5097808" y="2489003"/>
                <a:chExt cx="1229418" cy="1675368"/>
              </a:xfrm>
            </p:grpSpPr>
            <p:sp>
              <p:nvSpPr>
                <p:cNvPr id="282" name="Rectangle 251"/>
                <p:cNvSpPr>
                  <a:spLocks noChangeArrowheads="1"/>
                </p:cNvSpPr>
                <p:nvPr/>
              </p:nvSpPr>
              <p:spPr bwMode="auto">
                <a:xfrm>
                  <a:off x="5376863" y="4125913"/>
                  <a:ext cx="198438" cy="19050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252"/>
                <p:cNvSpPr>
                  <a:spLocks noEditPoints="1"/>
                </p:cNvSpPr>
                <p:nvPr/>
              </p:nvSpPr>
              <p:spPr bwMode="auto">
                <a:xfrm>
                  <a:off x="5382789" y="4121150"/>
                  <a:ext cx="176400" cy="28575"/>
                </a:xfrm>
                <a:custGeom>
                  <a:avLst/>
                  <a:gdLst>
                    <a:gd name="T0" fmla="*/ 0 w 261"/>
                    <a:gd name="T1" fmla="*/ 5 h 34"/>
                    <a:gd name="T2" fmla="*/ 0 w 261"/>
                    <a:gd name="T3" fmla="*/ 0 h 34"/>
                    <a:gd name="T4" fmla="*/ 6 w 261"/>
                    <a:gd name="T5" fmla="*/ 0 h 34"/>
                    <a:gd name="T6" fmla="*/ 255 w 261"/>
                    <a:gd name="T7" fmla="*/ 0 h 34"/>
                    <a:gd name="T8" fmla="*/ 259 w 261"/>
                    <a:gd name="T9" fmla="*/ 0 h 34"/>
                    <a:gd name="T10" fmla="*/ 261 w 261"/>
                    <a:gd name="T11" fmla="*/ 5 h 34"/>
                    <a:gd name="T12" fmla="*/ 261 w 261"/>
                    <a:gd name="T13" fmla="*/ 28 h 34"/>
                    <a:gd name="T14" fmla="*/ 259 w 261"/>
                    <a:gd name="T15" fmla="*/ 32 h 34"/>
                    <a:gd name="T16" fmla="*/ 255 w 261"/>
                    <a:gd name="T17" fmla="*/ 34 h 34"/>
                    <a:gd name="T18" fmla="*/ 6 w 261"/>
                    <a:gd name="T19" fmla="*/ 34 h 34"/>
                    <a:gd name="T20" fmla="*/ 0 w 261"/>
                    <a:gd name="T21" fmla="*/ 32 h 34"/>
                    <a:gd name="T22" fmla="*/ 0 w 261"/>
                    <a:gd name="T23" fmla="*/ 28 h 34"/>
                    <a:gd name="T24" fmla="*/ 0 w 261"/>
                    <a:gd name="T25" fmla="*/ 5 h 34"/>
                    <a:gd name="T26" fmla="*/ 11 w 261"/>
                    <a:gd name="T27" fmla="*/ 28 h 34"/>
                    <a:gd name="T28" fmla="*/ 6 w 261"/>
                    <a:gd name="T29" fmla="*/ 23 h 34"/>
                    <a:gd name="T30" fmla="*/ 255 w 261"/>
                    <a:gd name="T31" fmla="*/ 23 h 34"/>
                    <a:gd name="T32" fmla="*/ 249 w 261"/>
                    <a:gd name="T33" fmla="*/ 28 h 34"/>
                    <a:gd name="T34" fmla="*/ 249 w 261"/>
                    <a:gd name="T35" fmla="*/ 5 h 34"/>
                    <a:gd name="T36" fmla="*/ 255 w 261"/>
                    <a:gd name="T37" fmla="*/ 11 h 34"/>
                    <a:gd name="T38" fmla="*/ 6 w 261"/>
                    <a:gd name="T39" fmla="*/ 11 h 34"/>
                    <a:gd name="T40" fmla="*/ 11 w 261"/>
                    <a:gd name="T41" fmla="*/ 5 h 34"/>
                    <a:gd name="T42" fmla="*/ 11 w 261"/>
                    <a:gd name="T43" fmla="*/ 2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1" h="34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55" y="0"/>
                      </a:lnTo>
                      <a:lnTo>
                        <a:pt x="259" y="0"/>
                      </a:lnTo>
                      <a:lnTo>
                        <a:pt x="261" y="5"/>
                      </a:lnTo>
                      <a:lnTo>
                        <a:pt x="261" y="28"/>
                      </a:lnTo>
                      <a:lnTo>
                        <a:pt x="259" y="32"/>
                      </a:lnTo>
                      <a:lnTo>
                        <a:pt x="255" y="34"/>
                      </a:lnTo>
                      <a:lnTo>
                        <a:pt x="6" y="34"/>
                      </a:lnTo>
                      <a:lnTo>
                        <a:pt x="0" y="32"/>
                      </a:lnTo>
                      <a:lnTo>
                        <a:pt x="0" y="28"/>
                      </a:lnTo>
                      <a:lnTo>
                        <a:pt x="0" y="5"/>
                      </a:lnTo>
                      <a:close/>
                      <a:moveTo>
                        <a:pt x="11" y="28"/>
                      </a:moveTo>
                      <a:lnTo>
                        <a:pt x="6" y="23"/>
                      </a:lnTo>
                      <a:lnTo>
                        <a:pt x="255" y="23"/>
                      </a:lnTo>
                      <a:lnTo>
                        <a:pt x="249" y="28"/>
                      </a:lnTo>
                      <a:lnTo>
                        <a:pt x="249" y="5"/>
                      </a:lnTo>
                      <a:lnTo>
                        <a:pt x="255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Rectangle 253"/>
                <p:cNvSpPr>
                  <a:spLocks noChangeArrowheads="1"/>
                </p:cNvSpPr>
                <p:nvPr/>
              </p:nvSpPr>
              <p:spPr bwMode="auto">
                <a:xfrm>
                  <a:off x="5770752" y="3336925"/>
                  <a:ext cx="176400" cy="808038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254"/>
                <p:cNvSpPr>
                  <a:spLocks noEditPoints="1"/>
                </p:cNvSpPr>
                <p:nvPr/>
              </p:nvSpPr>
              <p:spPr bwMode="auto">
                <a:xfrm>
                  <a:off x="5770752" y="3332163"/>
                  <a:ext cx="176400" cy="817563"/>
                </a:xfrm>
                <a:custGeom>
                  <a:avLst/>
                  <a:gdLst>
                    <a:gd name="T0" fmla="*/ 0 w 259"/>
                    <a:gd name="T1" fmla="*/ 6 h 1029"/>
                    <a:gd name="T2" fmla="*/ 0 w 259"/>
                    <a:gd name="T3" fmla="*/ 0 h 1029"/>
                    <a:gd name="T4" fmla="*/ 6 w 259"/>
                    <a:gd name="T5" fmla="*/ 0 h 1029"/>
                    <a:gd name="T6" fmla="*/ 253 w 259"/>
                    <a:gd name="T7" fmla="*/ 0 h 1029"/>
                    <a:gd name="T8" fmla="*/ 257 w 259"/>
                    <a:gd name="T9" fmla="*/ 0 h 1029"/>
                    <a:gd name="T10" fmla="*/ 259 w 259"/>
                    <a:gd name="T11" fmla="*/ 6 h 1029"/>
                    <a:gd name="T12" fmla="*/ 259 w 259"/>
                    <a:gd name="T13" fmla="*/ 1023 h 1029"/>
                    <a:gd name="T14" fmla="*/ 257 w 259"/>
                    <a:gd name="T15" fmla="*/ 1027 h 1029"/>
                    <a:gd name="T16" fmla="*/ 253 w 259"/>
                    <a:gd name="T17" fmla="*/ 1029 h 1029"/>
                    <a:gd name="T18" fmla="*/ 6 w 259"/>
                    <a:gd name="T19" fmla="*/ 1029 h 1029"/>
                    <a:gd name="T20" fmla="*/ 0 w 259"/>
                    <a:gd name="T21" fmla="*/ 1027 h 1029"/>
                    <a:gd name="T22" fmla="*/ 0 w 259"/>
                    <a:gd name="T23" fmla="*/ 1023 h 1029"/>
                    <a:gd name="T24" fmla="*/ 0 w 259"/>
                    <a:gd name="T25" fmla="*/ 6 h 1029"/>
                    <a:gd name="T26" fmla="*/ 11 w 259"/>
                    <a:gd name="T27" fmla="*/ 1023 h 1029"/>
                    <a:gd name="T28" fmla="*/ 6 w 259"/>
                    <a:gd name="T29" fmla="*/ 1018 h 1029"/>
                    <a:gd name="T30" fmla="*/ 253 w 259"/>
                    <a:gd name="T31" fmla="*/ 1018 h 1029"/>
                    <a:gd name="T32" fmla="*/ 247 w 259"/>
                    <a:gd name="T33" fmla="*/ 1023 h 1029"/>
                    <a:gd name="T34" fmla="*/ 247 w 259"/>
                    <a:gd name="T35" fmla="*/ 6 h 1029"/>
                    <a:gd name="T36" fmla="*/ 253 w 259"/>
                    <a:gd name="T37" fmla="*/ 12 h 1029"/>
                    <a:gd name="T38" fmla="*/ 6 w 259"/>
                    <a:gd name="T39" fmla="*/ 12 h 1029"/>
                    <a:gd name="T40" fmla="*/ 11 w 259"/>
                    <a:gd name="T41" fmla="*/ 6 h 1029"/>
                    <a:gd name="T42" fmla="*/ 11 w 259"/>
                    <a:gd name="T43" fmla="*/ 1023 h 10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1029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59" y="6"/>
                      </a:lnTo>
                      <a:lnTo>
                        <a:pt x="259" y="1023"/>
                      </a:lnTo>
                      <a:lnTo>
                        <a:pt x="257" y="1027"/>
                      </a:lnTo>
                      <a:lnTo>
                        <a:pt x="253" y="1029"/>
                      </a:lnTo>
                      <a:lnTo>
                        <a:pt x="6" y="1029"/>
                      </a:lnTo>
                      <a:lnTo>
                        <a:pt x="0" y="1027"/>
                      </a:lnTo>
                      <a:lnTo>
                        <a:pt x="0" y="1023"/>
                      </a:lnTo>
                      <a:lnTo>
                        <a:pt x="0" y="6"/>
                      </a:lnTo>
                      <a:close/>
                      <a:moveTo>
                        <a:pt x="11" y="1023"/>
                      </a:moveTo>
                      <a:lnTo>
                        <a:pt x="6" y="1018"/>
                      </a:lnTo>
                      <a:lnTo>
                        <a:pt x="253" y="1018"/>
                      </a:lnTo>
                      <a:lnTo>
                        <a:pt x="247" y="1023"/>
                      </a:lnTo>
                      <a:lnTo>
                        <a:pt x="247" y="6"/>
                      </a:lnTo>
                      <a:lnTo>
                        <a:pt x="253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0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Rectangle 255"/>
                <p:cNvSpPr>
                  <a:spLocks noChangeArrowheads="1"/>
                </p:cNvSpPr>
                <p:nvPr/>
              </p:nvSpPr>
              <p:spPr bwMode="auto">
                <a:xfrm>
                  <a:off x="6088598" y="3597275"/>
                  <a:ext cx="176400" cy="547688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256"/>
                <p:cNvSpPr>
                  <a:spLocks noEditPoints="1"/>
                </p:cNvSpPr>
                <p:nvPr/>
              </p:nvSpPr>
              <p:spPr bwMode="auto">
                <a:xfrm>
                  <a:off x="6087018" y="3587750"/>
                  <a:ext cx="176400" cy="557213"/>
                </a:xfrm>
                <a:custGeom>
                  <a:avLst/>
                  <a:gdLst>
                    <a:gd name="T0" fmla="*/ 0 w 259"/>
                    <a:gd name="T1" fmla="*/ 6 h 701"/>
                    <a:gd name="T2" fmla="*/ 0 w 259"/>
                    <a:gd name="T3" fmla="*/ 0 h 701"/>
                    <a:gd name="T4" fmla="*/ 6 w 259"/>
                    <a:gd name="T5" fmla="*/ 0 h 701"/>
                    <a:gd name="T6" fmla="*/ 253 w 259"/>
                    <a:gd name="T7" fmla="*/ 0 h 701"/>
                    <a:gd name="T8" fmla="*/ 257 w 259"/>
                    <a:gd name="T9" fmla="*/ 0 h 701"/>
                    <a:gd name="T10" fmla="*/ 259 w 259"/>
                    <a:gd name="T11" fmla="*/ 6 h 701"/>
                    <a:gd name="T12" fmla="*/ 259 w 259"/>
                    <a:gd name="T13" fmla="*/ 695 h 701"/>
                    <a:gd name="T14" fmla="*/ 257 w 259"/>
                    <a:gd name="T15" fmla="*/ 699 h 701"/>
                    <a:gd name="T16" fmla="*/ 253 w 259"/>
                    <a:gd name="T17" fmla="*/ 701 h 701"/>
                    <a:gd name="T18" fmla="*/ 6 w 259"/>
                    <a:gd name="T19" fmla="*/ 701 h 701"/>
                    <a:gd name="T20" fmla="*/ 0 w 259"/>
                    <a:gd name="T21" fmla="*/ 699 h 701"/>
                    <a:gd name="T22" fmla="*/ 0 w 259"/>
                    <a:gd name="T23" fmla="*/ 695 h 701"/>
                    <a:gd name="T24" fmla="*/ 0 w 259"/>
                    <a:gd name="T25" fmla="*/ 6 h 701"/>
                    <a:gd name="T26" fmla="*/ 11 w 259"/>
                    <a:gd name="T27" fmla="*/ 695 h 701"/>
                    <a:gd name="T28" fmla="*/ 6 w 259"/>
                    <a:gd name="T29" fmla="*/ 690 h 701"/>
                    <a:gd name="T30" fmla="*/ 253 w 259"/>
                    <a:gd name="T31" fmla="*/ 690 h 701"/>
                    <a:gd name="T32" fmla="*/ 248 w 259"/>
                    <a:gd name="T33" fmla="*/ 695 h 701"/>
                    <a:gd name="T34" fmla="*/ 248 w 259"/>
                    <a:gd name="T35" fmla="*/ 6 h 701"/>
                    <a:gd name="T36" fmla="*/ 253 w 259"/>
                    <a:gd name="T37" fmla="*/ 12 h 701"/>
                    <a:gd name="T38" fmla="*/ 6 w 259"/>
                    <a:gd name="T39" fmla="*/ 12 h 701"/>
                    <a:gd name="T40" fmla="*/ 11 w 259"/>
                    <a:gd name="T41" fmla="*/ 6 h 701"/>
                    <a:gd name="T42" fmla="*/ 11 w 259"/>
                    <a:gd name="T43" fmla="*/ 695 h 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701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59" y="6"/>
                      </a:lnTo>
                      <a:lnTo>
                        <a:pt x="259" y="695"/>
                      </a:lnTo>
                      <a:lnTo>
                        <a:pt x="257" y="699"/>
                      </a:lnTo>
                      <a:lnTo>
                        <a:pt x="253" y="701"/>
                      </a:lnTo>
                      <a:lnTo>
                        <a:pt x="6" y="701"/>
                      </a:lnTo>
                      <a:lnTo>
                        <a:pt x="0" y="699"/>
                      </a:lnTo>
                      <a:lnTo>
                        <a:pt x="0" y="695"/>
                      </a:lnTo>
                      <a:lnTo>
                        <a:pt x="0" y="6"/>
                      </a:lnTo>
                      <a:close/>
                      <a:moveTo>
                        <a:pt x="11" y="695"/>
                      </a:moveTo>
                      <a:lnTo>
                        <a:pt x="6" y="690"/>
                      </a:lnTo>
                      <a:lnTo>
                        <a:pt x="253" y="690"/>
                      </a:lnTo>
                      <a:lnTo>
                        <a:pt x="248" y="695"/>
                      </a:lnTo>
                      <a:lnTo>
                        <a:pt x="248" y="6"/>
                      </a:lnTo>
                      <a:lnTo>
                        <a:pt x="253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69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257"/>
                <p:cNvSpPr>
                  <a:spLocks noEditPoints="1"/>
                </p:cNvSpPr>
                <p:nvPr/>
              </p:nvSpPr>
              <p:spPr bwMode="auto">
                <a:xfrm>
                  <a:off x="5446713" y="4117975"/>
                  <a:ext cx="57150" cy="15875"/>
                </a:xfrm>
                <a:custGeom>
                  <a:avLst/>
                  <a:gdLst>
                    <a:gd name="T0" fmla="*/ 31 w 73"/>
                    <a:gd name="T1" fmla="*/ 13 h 19"/>
                    <a:gd name="T2" fmla="*/ 31 w 73"/>
                    <a:gd name="T3" fmla="*/ 9 h 19"/>
                    <a:gd name="T4" fmla="*/ 31 w 73"/>
                    <a:gd name="T5" fmla="*/ 5 h 19"/>
                    <a:gd name="T6" fmla="*/ 42 w 73"/>
                    <a:gd name="T7" fmla="*/ 5 h 19"/>
                    <a:gd name="T8" fmla="*/ 42 w 73"/>
                    <a:gd name="T9" fmla="*/ 9 h 19"/>
                    <a:gd name="T10" fmla="*/ 42 w 73"/>
                    <a:gd name="T11" fmla="*/ 13 h 19"/>
                    <a:gd name="T12" fmla="*/ 31 w 73"/>
                    <a:gd name="T13" fmla="*/ 13 h 19"/>
                    <a:gd name="T14" fmla="*/ 0 w 73"/>
                    <a:gd name="T15" fmla="*/ 7 h 19"/>
                    <a:gd name="T16" fmla="*/ 73 w 73"/>
                    <a:gd name="T17" fmla="*/ 7 h 19"/>
                    <a:gd name="T18" fmla="*/ 73 w 73"/>
                    <a:gd name="T19" fmla="*/ 19 h 19"/>
                    <a:gd name="T20" fmla="*/ 0 w 73"/>
                    <a:gd name="T21" fmla="*/ 19 h 19"/>
                    <a:gd name="T22" fmla="*/ 0 w 73"/>
                    <a:gd name="T23" fmla="*/ 7 h 19"/>
                    <a:gd name="T24" fmla="*/ 0 w 73"/>
                    <a:gd name="T25" fmla="*/ 0 h 19"/>
                    <a:gd name="T26" fmla="*/ 73 w 73"/>
                    <a:gd name="T27" fmla="*/ 0 h 19"/>
                    <a:gd name="T28" fmla="*/ 73 w 73"/>
                    <a:gd name="T29" fmla="*/ 11 h 19"/>
                    <a:gd name="T30" fmla="*/ 0 w 73"/>
                    <a:gd name="T31" fmla="*/ 11 h 19"/>
                    <a:gd name="T32" fmla="*/ 0 w 73"/>
                    <a:gd name="T3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19">
                      <a:moveTo>
                        <a:pt x="31" y="13"/>
                      </a:moveTo>
                      <a:lnTo>
                        <a:pt x="31" y="9"/>
                      </a:lnTo>
                      <a:lnTo>
                        <a:pt x="31" y="5"/>
                      </a:lnTo>
                      <a:lnTo>
                        <a:pt x="42" y="5"/>
                      </a:lnTo>
                      <a:lnTo>
                        <a:pt x="42" y="9"/>
                      </a:lnTo>
                      <a:lnTo>
                        <a:pt x="42" y="13"/>
                      </a:lnTo>
                      <a:lnTo>
                        <a:pt x="31" y="13"/>
                      </a:lnTo>
                      <a:close/>
                      <a:moveTo>
                        <a:pt x="0" y="7"/>
                      </a:moveTo>
                      <a:lnTo>
                        <a:pt x="73" y="7"/>
                      </a:lnTo>
                      <a:lnTo>
                        <a:pt x="73" y="19"/>
                      </a:lnTo>
                      <a:lnTo>
                        <a:pt x="0" y="19"/>
                      </a:lnTo>
                      <a:lnTo>
                        <a:pt x="0" y="7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Freeform 258"/>
                <p:cNvSpPr>
                  <a:spLocks noEditPoints="1"/>
                </p:cNvSpPr>
                <p:nvPr/>
              </p:nvSpPr>
              <p:spPr bwMode="auto">
                <a:xfrm>
                  <a:off x="5831170" y="2816225"/>
                  <a:ext cx="55563" cy="1041400"/>
                </a:xfrm>
                <a:custGeom>
                  <a:avLst/>
                  <a:gdLst>
                    <a:gd name="T0" fmla="*/ 29 w 71"/>
                    <a:gd name="T1" fmla="*/ 1308 h 1313"/>
                    <a:gd name="T2" fmla="*/ 29 w 71"/>
                    <a:gd name="T3" fmla="*/ 657 h 1313"/>
                    <a:gd name="T4" fmla="*/ 29 w 71"/>
                    <a:gd name="T5" fmla="*/ 6 h 1313"/>
                    <a:gd name="T6" fmla="*/ 40 w 71"/>
                    <a:gd name="T7" fmla="*/ 6 h 1313"/>
                    <a:gd name="T8" fmla="*/ 40 w 71"/>
                    <a:gd name="T9" fmla="*/ 657 h 1313"/>
                    <a:gd name="T10" fmla="*/ 40 w 71"/>
                    <a:gd name="T11" fmla="*/ 1308 h 1313"/>
                    <a:gd name="T12" fmla="*/ 29 w 71"/>
                    <a:gd name="T13" fmla="*/ 1308 h 1313"/>
                    <a:gd name="T14" fmla="*/ 0 w 71"/>
                    <a:gd name="T15" fmla="*/ 1302 h 1313"/>
                    <a:gd name="T16" fmla="*/ 71 w 71"/>
                    <a:gd name="T17" fmla="*/ 1302 h 1313"/>
                    <a:gd name="T18" fmla="*/ 71 w 71"/>
                    <a:gd name="T19" fmla="*/ 1313 h 1313"/>
                    <a:gd name="T20" fmla="*/ 0 w 71"/>
                    <a:gd name="T21" fmla="*/ 1313 h 1313"/>
                    <a:gd name="T22" fmla="*/ 0 w 71"/>
                    <a:gd name="T23" fmla="*/ 1302 h 1313"/>
                    <a:gd name="T24" fmla="*/ 0 w 71"/>
                    <a:gd name="T25" fmla="*/ 0 h 1313"/>
                    <a:gd name="T26" fmla="*/ 71 w 71"/>
                    <a:gd name="T27" fmla="*/ 0 h 1313"/>
                    <a:gd name="T28" fmla="*/ 71 w 71"/>
                    <a:gd name="T29" fmla="*/ 12 h 1313"/>
                    <a:gd name="T30" fmla="*/ 0 w 71"/>
                    <a:gd name="T31" fmla="*/ 12 h 1313"/>
                    <a:gd name="T32" fmla="*/ 0 w 71"/>
                    <a:gd name="T33" fmla="*/ 0 h 1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1313">
                      <a:moveTo>
                        <a:pt x="29" y="1308"/>
                      </a:moveTo>
                      <a:lnTo>
                        <a:pt x="29" y="657"/>
                      </a:lnTo>
                      <a:lnTo>
                        <a:pt x="29" y="6"/>
                      </a:lnTo>
                      <a:lnTo>
                        <a:pt x="40" y="6"/>
                      </a:lnTo>
                      <a:lnTo>
                        <a:pt x="40" y="657"/>
                      </a:lnTo>
                      <a:lnTo>
                        <a:pt x="40" y="1308"/>
                      </a:lnTo>
                      <a:lnTo>
                        <a:pt x="29" y="1308"/>
                      </a:lnTo>
                      <a:close/>
                      <a:moveTo>
                        <a:pt x="0" y="1302"/>
                      </a:moveTo>
                      <a:lnTo>
                        <a:pt x="71" y="1302"/>
                      </a:lnTo>
                      <a:lnTo>
                        <a:pt x="71" y="1313"/>
                      </a:lnTo>
                      <a:lnTo>
                        <a:pt x="0" y="1313"/>
                      </a:lnTo>
                      <a:lnTo>
                        <a:pt x="0" y="1302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Freeform 259"/>
                <p:cNvSpPr>
                  <a:spLocks noEditPoints="1"/>
                </p:cNvSpPr>
                <p:nvPr/>
              </p:nvSpPr>
              <p:spPr bwMode="auto">
                <a:xfrm>
                  <a:off x="6142107" y="3131343"/>
                  <a:ext cx="57150" cy="931863"/>
                </a:xfrm>
                <a:custGeom>
                  <a:avLst/>
                  <a:gdLst>
                    <a:gd name="T0" fmla="*/ 31 w 71"/>
                    <a:gd name="T1" fmla="*/ 1167 h 1173"/>
                    <a:gd name="T2" fmla="*/ 31 w 71"/>
                    <a:gd name="T3" fmla="*/ 587 h 1173"/>
                    <a:gd name="T4" fmla="*/ 31 w 71"/>
                    <a:gd name="T5" fmla="*/ 6 h 1173"/>
                    <a:gd name="T6" fmla="*/ 42 w 71"/>
                    <a:gd name="T7" fmla="*/ 6 h 1173"/>
                    <a:gd name="T8" fmla="*/ 42 w 71"/>
                    <a:gd name="T9" fmla="*/ 587 h 1173"/>
                    <a:gd name="T10" fmla="*/ 42 w 71"/>
                    <a:gd name="T11" fmla="*/ 1167 h 1173"/>
                    <a:gd name="T12" fmla="*/ 31 w 71"/>
                    <a:gd name="T13" fmla="*/ 1167 h 1173"/>
                    <a:gd name="T14" fmla="*/ 0 w 71"/>
                    <a:gd name="T15" fmla="*/ 1161 h 1173"/>
                    <a:gd name="T16" fmla="*/ 71 w 71"/>
                    <a:gd name="T17" fmla="*/ 1161 h 1173"/>
                    <a:gd name="T18" fmla="*/ 71 w 71"/>
                    <a:gd name="T19" fmla="*/ 1173 h 1173"/>
                    <a:gd name="T20" fmla="*/ 0 w 71"/>
                    <a:gd name="T21" fmla="*/ 1173 h 1173"/>
                    <a:gd name="T22" fmla="*/ 0 w 71"/>
                    <a:gd name="T23" fmla="*/ 1161 h 1173"/>
                    <a:gd name="T24" fmla="*/ 0 w 71"/>
                    <a:gd name="T25" fmla="*/ 0 h 1173"/>
                    <a:gd name="T26" fmla="*/ 71 w 71"/>
                    <a:gd name="T27" fmla="*/ 0 h 1173"/>
                    <a:gd name="T28" fmla="*/ 71 w 71"/>
                    <a:gd name="T29" fmla="*/ 11 h 1173"/>
                    <a:gd name="T30" fmla="*/ 0 w 71"/>
                    <a:gd name="T31" fmla="*/ 11 h 1173"/>
                    <a:gd name="T32" fmla="*/ 0 w 71"/>
                    <a:gd name="T33" fmla="*/ 0 h 1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1173">
                      <a:moveTo>
                        <a:pt x="31" y="1167"/>
                      </a:moveTo>
                      <a:lnTo>
                        <a:pt x="31" y="587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587"/>
                      </a:lnTo>
                      <a:lnTo>
                        <a:pt x="42" y="1167"/>
                      </a:lnTo>
                      <a:lnTo>
                        <a:pt x="31" y="1167"/>
                      </a:lnTo>
                      <a:close/>
                      <a:moveTo>
                        <a:pt x="0" y="1161"/>
                      </a:moveTo>
                      <a:lnTo>
                        <a:pt x="71" y="1161"/>
                      </a:lnTo>
                      <a:lnTo>
                        <a:pt x="71" y="1173"/>
                      </a:lnTo>
                      <a:lnTo>
                        <a:pt x="0" y="1173"/>
                      </a:lnTo>
                      <a:lnTo>
                        <a:pt x="0" y="116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Rectangle 260"/>
                <p:cNvSpPr>
                  <a:spLocks noChangeArrowheads="1"/>
                </p:cNvSpPr>
                <p:nvPr/>
              </p:nvSpPr>
              <p:spPr bwMode="auto">
                <a:xfrm>
                  <a:off x="5224463" y="2736850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Freeform 261"/>
                <p:cNvSpPr>
                  <a:spLocks noEditPoints="1"/>
                </p:cNvSpPr>
                <p:nvPr/>
              </p:nvSpPr>
              <p:spPr bwMode="auto">
                <a:xfrm>
                  <a:off x="5229226" y="2732088"/>
                  <a:ext cx="41275" cy="1417638"/>
                </a:xfrm>
                <a:custGeom>
                  <a:avLst/>
                  <a:gdLst>
                    <a:gd name="T0" fmla="*/ 0 w 52"/>
                    <a:gd name="T1" fmla="*/ 1774 h 1785"/>
                    <a:gd name="T2" fmla="*/ 52 w 52"/>
                    <a:gd name="T3" fmla="*/ 1774 h 1785"/>
                    <a:gd name="T4" fmla="*/ 52 w 52"/>
                    <a:gd name="T5" fmla="*/ 1785 h 1785"/>
                    <a:gd name="T6" fmla="*/ 0 w 52"/>
                    <a:gd name="T7" fmla="*/ 1785 h 1785"/>
                    <a:gd name="T8" fmla="*/ 0 w 52"/>
                    <a:gd name="T9" fmla="*/ 1774 h 1785"/>
                    <a:gd name="T10" fmla="*/ 0 w 52"/>
                    <a:gd name="T11" fmla="*/ 1478 h 1785"/>
                    <a:gd name="T12" fmla="*/ 52 w 52"/>
                    <a:gd name="T13" fmla="*/ 1478 h 1785"/>
                    <a:gd name="T14" fmla="*/ 52 w 52"/>
                    <a:gd name="T15" fmla="*/ 1489 h 1785"/>
                    <a:gd name="T16" fmla="*/ 0 w 52"/>
                    <a:gd name="T17" fmla="*/ 1489 h 1785"/>
                    <a:gd name="T18" fmla="*/ 0 w 52"/>
                    <a:gd name="T19" fmla="*/ 1478 h 1785"/>
                    <a:gd name="T20" fmla="*/ 0 w 52"/>
                    <a:gd name="T21" fmla="*/ 1182 h 1785"/>
                    <a:gd name="T22" fmla="*/ 52 w 52"/>
                    <a:gd name="T23" fmla="*/ 1182 h 1785"/>
                    <a:gd name="T24" fmla="*/ 52 w 52"/>
                    <a:gd name="T25" fmla="*/ 1194 h 1785"/>
                    <a:gd name="T26" fmla="*/ 0 w 52"/>
                    <a:gd name="T27" fmla="*/ 1194 h 1785"/>
                    <a:gd name="T28" fmla="*/ 0 w 52"/>
                    <a:gd name="T29" fmla="*/ 1182 h 1785"/>
                    <a:gd name="T30" fmla="*/ 0 w 52"/>
                    <a:gd name="T31" fmla="*/ 887 h 1785"/>
                    <a:gd name="T32" fmla="*/ 52 w 52"/>
                    <a:gd name="T33" fmla="*/ 887 h 1785"/>
                    <a:gd name="T34" fmla="*/ 52 w 52"/>
                    <a:gd name="T35" fmla="*/ 898 h 1785"/>
                    <a:gd name="T36" fmla="*/ 0 w 52"/>
                    <a:gd name="T37" fmla="*/ 898 h 1785"/>
                    <a:gd name="T38" fmla="*/ 0 w 52"/>
                    <a:gd name="T39" fmla="*/ 887 h 1785"/>
                    <a:gd name="T40" fmla="*/ 0 w 52"/>
                    <a:gd name="T41" fmla="*/ 591 h 1785"/>
                    <a:gd name="T42" fmla="*/ 52 w 52"/>
                    <a:gd name="T43" fmla="*/ 591 h 1785"/>
                    <a:gd name="T44" fmla="*/ 52 w 52"/>
                    <a:gd name="T45" fmla="*/ 603 h 1785"/>
                    <a:gd name="T46" fmla="*/ 0 w 52"/>
                    <a:gd name="T47" fmla="*/ 603 h 1785"/>
                    <a:gd name="T48" fmla="*/ 0 w 52"/>
                    <a:gd name="T49" fmla="*/ 591 h 1785"/>
                    <a:gd name="T50" fmla="*/ 0 w 52"/>
                    <a:gd name="T51" fmla="*/ 295 h 1785"/>
                    <a:gd name="T52" fmla="*/ 52 w 52"/>
                    <a:gd name="T53" fmla="*/ 295 h 1785"/>
                    <a:gd name="T54" fmla="*/ 52 w 52"/>
                    <a:gd name="T55" fmla="*/ 307 h 1785"/>
                    <a:gd name="T56" fmla="*/ 0 w 52"/>
                    <a:gd name="T57" fmla="*/ 307 h 1785"/>
                    <a:gd name="T58" fmla="*/ 0 w 52"/>
                    <a:gd name="T59" fmla="*/ 295 h 1785"/>
                    <a:gd name="T60" fmla="*/ 0 w 52"/>
                    <a:gd name="T61" fmla="*/ 0 h 1785"/>
                    <a:gd name="T62" fmla="*/ 52 w 52"/>
                    <a:gd name="T63" fmla="*/ 0 h 1785"/>
                    <a:gd name="T64" fmla="*/ 52 w 52"/>
                    <a:gd name="T65" fmla="*/ 11 h 1785"/>
                    <a:gd name="T66" fmla="*/ 0 w 52"/>
                    <a:gd name="T67" fmla="*/ 11 h 1785"/>
                    <a:gd name="T68" fmla="*/ 0 w 52"/>
                    <a:gd name="T6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" h="1785">
                      <a:moveTo>
                        <a:pt x="0" y="1774"/>
                      </a:moveTo>
                      <a:lnTo>
                        <a:pt x="52" y="1774"/>
                      </a:lnTo>
                      <a:lnTo>
                        <a:pt x="52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478"/>
                      </a:moveTo>
                      <a:lnTo>
                        <a:pt x="52" y="1478"/>
                      </a:lnTo>
                      <a:lnTo>
                        <a:pt x="52" y="1489"/>
                      </a:lnTo>
                      <a:lnTo>
                        <a:pt x="0" y="1489"/>
                      </a:lnTo>
                      <a:lnTo>
                        <a:pt x="0" y="1478"/>
                      </a:lnTo>
                      <a:close/>
                      <a:moveTo>
                        <a:pt x="0" y="1182"/>
                      </a:moveTo>
                      <a:lnTo>
                        <a:pt x="52" y="1182"/>
                      </a:lnTo>
                      <a:lnTo>
                        <a:pt x="52" y="1194"/>
                      </a:lnTo>
                      <a:lnTo>
                        <a:pt x="0" y="1194"/>
                      </a:lnTo>
                      <a:lnTo>
                        <a:pt x="0" y="1182"/>
                      </a:lnTo>
                      <a:close/>
                      <a:moveTo>
                        <a:pt x="0" y="887"/>
                      </a:moveTo>
                      <a:lnTo>
                        <a:pt x="52" y="887"/>
                      </a:lnTo>
                      <a:lnTo>
                        <a:pt x="52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591"/>
                      </a:moveTo>
                      <a:lnTo>
                        <a:pt x="52" y="591"/>
                      </a:lnTo>
                      <a:lnTo>
                        <a:pt x="52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295"/>
                      </a:moveTo>
                      <a:lnTo>
                        <a:pt x="52" y="295"/>
                      </a:lnTo>
                      <a:lnTo>
                        <a:pt x="52" y="307"/>
                      </a:lnTo>
                      <a:lnTo>
                        <a:pt x="0" y="307"/>
                      </a:lnTo>
                      <a:lnTo>
                        <a:pt x="0" y="295"/>
                      </a:lnTo>
                      <a:close/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Rectangle 262"/>
                <p:cNvSpPr>
                  <a:spLocks noChangeArrowheads="1"/>
                </p:cNvSpPr>
                <p:nvPr/>
              </p:nvSpPr>
              <p:spPr bwMode="auto">
                <a:xfrm>
                  <a:off x="5229226" y="4140200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Rectangle 265"/>
                <p:cNvSpPr>
                  <a:spLocks noChangeArrowheads="1"/>
                </p:cNvSpPr>
                <p:nvPr/>
              </p:nvSpPr>
              <p:spPr bwMode="auto">
                <a:xfrm>
                  <a:off x="5156202" y="4056649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99" name="Rectangle 266"/>
                <p:cNvSpPr>
                  <a:spLocks noChangeArrowheads="1"/>
                </p:cNvSpPr>
                <p:nvPr/>
              </p:nvSpPr>
              <p:spPr bwMode="auto">
                <a:xfrm>
                  <a:off x="5152707" y="3833356"/>
                  <a:ext cx="19690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2" name="Rectangle 267"/>
                <p:cNvSpPr>
                  <a:spLocks noChangeArrowheads="1"/>
                </p:cNvSpPr>
                <p:nvPr/>
              </p:nvSpPr>
              <p:spPr bwMode="auto">
                <a:xfrm>
                  <a:off x="5152707" y="3598406"/>
                  <a:ext cx="19690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3" name="Rectangle 268"/>
                <p:cNvSpPr>
                  <a:spLocks noChangeArrowheads="1"/>
                </p:cNvSpPr>
                <p:nvPr/>
              </p:nvSpPr>
              <p:spPr bwMode="auto">
                <a:xfrm>
                  <a:off x="5152707" y="3363457"/>
                  <a:ext cx="19690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4" name="Rectangle 269"/>
                <p:cNvSpPr>
                  <a:spLocks noChangeArrowheads="1"/>
                </p:cNvSpPr>
                <p:nvPr/>
              </p:nvSpPr>
              <p:spPr bwMode="auto">
                <a:xfrm>
                  <a:off x="5152707" y="3128507"/>
                  <a:ext cx="19690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5" name="Rectangle 270"/>
                <p:cNvSpPr>
                  <a:spLocks noChangeArrowheads="1"/>
                </p:cNvSpPr>
                <p:nvPr/>
              </p:nvSpPr>
              <p:spPr bwMode="auto">
                <a:xfrm>
                  <a:off x="5097808" y="2877810"/>
                  <a:ext cx="104556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306" name="Rectangle 271"/>
                <p:cNvSpPr>
                  <a:spLocks noChangeArrowheads="1"/>
                </p:cNvSpPr>
                <p:nvPr/>
              </p:nvSpPr>
              <p:spPr bwMode="auto">
                <a:xfrm>
                  <a:off x="5102636" y="2674337"/>
                  <a:ext cx="196901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2118" name="Rectangle 278"/>
                <p:cNvSpPr>
                  <a:spLocks noChangeArrowheads="1"/>
                </p:cNvSpPr>
                <p:nvPr/>
              </p:nvSpPr>
              <p:spPr bwMode="auto">
                <a:xfrm>
                  <a:off x="5287274" y="2489003"/>
                  <a:ext cx="27411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M</a:t>
                  </a:r>
                  <a:r>
                    <a:rPr kumimoji="1" lang="en-US" altLang="ja-JP" sz="1100" i="1" u="none" strike="noStrike" cap="none" normalizeH="0" baseline="0" dirty="0" err="1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po</a:t>
                  </a:r>
                  <a:endParaRPr kumimoji="1" lang="ja-JP" altLang="ja-JP" sz="1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450" name="直線コネクタ 449"/>
              <p:cNvCxnSpPr/>
              <p:nvPr/>
            </p:nvCxnSpPr>
            <p:spPr>
              <a:xfrm>
                <a:off x="5441627" y="2435124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9" name="テキスト ボックス 578"/>
            <p:cNvSpPr txBox="1"/>
            <p:nvPr/>
          </p:nvSpPr>
          <p:spPr>
            <a:xfrm rot="16200000">
              <a:off x="3661208" y="1972310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76064" y="2707948"/>
            <a:ext cx="1255812" cy="1116364"/>
            <a:chOff x="176064" y="2707948"/>
            <a:chExt cx="1255812" cy="1116364"/>
          </a:xfrm>
        </p:grpSpPr>
        <p:grpSp>
          <p:nvGrpSpPr>
            <p:cNvPr id="682" name="グループ化 681"/>
            <p:cNvGrpSpPr/>
            <p:nvPr/>
          </p:nvGrpSpPr>
          <p:grpSpPr>
            <a:xfrm>
              <a:off x="367378" y="2707948"/>
              <a:ext cx="1064498" cy="1116364"/>
              <a:chOff x="3452711" y="361365"/>
              <a:chExt cx="1239864" cy="1677806"/>
            </a:xfrm>
          </p:grpSpPr>
          <p:grpSp>
            <p:nvGrpSpPr>
              <p:cNvPr id="683" name="グループ化 682"/>
              <p:cNvGrpSpPr/>
              <p:nvPr/>
            </p:nvGrpSpPr>
            <p:grpSpPr>
              <a:xfrm>
                <a:off x="3452711" y="361365"/>
                <a:ext cx="1239864" cy="1677806"/>
                <a:chOff x="3626861" y="439577"/>
                <a:chExt cx="1239864" cy="1677806"/>
              </a:xfrm>
            </p:grpSpPr>
            <p:sp>
              <p:nvSpPr>
                <p:cNvPr id="685" name="Rectangle 8"/>
                <p:cNvSpPr>
                  <a:spLocks noChangeArrowheads="1"/>
                </p:cNvSpPr>
                <p:nvPr/>
              </p:nvSpPr>
              <p:spPr bwMode="auto">
                <a:xfrm>
                  <a:off x="3842436" y="1584325"/>
                  <a:ext cx="176400" cy="5175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6" name="Freeform 9"/>
                <p:cNvSpPr>
                  <a:spLocks noEditPoints="1"/>
                </p:cNvSpPr>
                <p:nvPr/>
              </p:nvSpPr>
              <p:spPr bwMode="auto">
                <a:xfrm>
                  <a:off x="3903663" y="1579563"/>
                  <a:ext cx="176400" cy="527050"/>
                </a:xfrm>
                <a:custGeom>
                  <a:avLst/>
                  <a:gdLst>
                    <a:gd name="T0" fmla="*/ 0 w 249"/>
                    <a:gd name="T1" fmla="*/ 6 h 662"/>
                    <a:gd name="T2" fmla="*/ 0 w 249"/>
                    <a:gd name="T3" fmla="*/ 0 h 662"/>
                    <a:gd name="T4" fmla="*/ 6 w 249"/>
                    <a:gd name="T5" fmla="*/ 0 h 662"/>
                    <a:gd name="T6" fmla="*/ 244 w 249"/>
                    <a:gd name="T7" fmla="*/ 0 h 662"/>
                    <a:gd name="T8" fmla="*/ 247 w 249"/>
                    <a:gd name="T9" fmla="*/ 0 h 662"/>
                    <a:gd name="T10" fmla="*/ 249 w 249"/>
                    <a:gd name="T11" fmla="*/ 6 h 662"/>
                    <a:gd name="T12" fmla="*/ 249 w 249"/>
                    <a:gd name="T13" fmla="*/ 656 h 662"/>
                    <a:gd name="T14" fmla="*/ 247 w 249"/>
                    <a:gd name="T15" fmla="*/ 660 h 662"/>
                    <a:gd name="T16" fmla="*/ 244 w 249"/>
                    <a:gd name="T17" fmla="*/ 662 h 662"/>
                    <a:gd name="T18" fmla="*/ 6 w 249"/>
                    <a:gd name="T19" fmla="*/ 662 h 662"/>
                    <a:gd name="T20" fmla="*/ 0 w 249"/>
                    <a:gd name="T21" fmla="*/ 660 h 662"/>
                    <a:gd name="T22" fmla="*/ 0 w 249"/>
                    <a:gd name="T23" fmla="*/ 656 h 662"/>
                    <a:gd name="T24" fmla="*/ 0 w 249"/>
                    <a:gd name="T25" fmla="*/ 6 h 662"/>
                    <a:gd name="T26" fmla="*/ 11 w 249"/>
                    <a:gd name="T27" fmla="*/ 656 h 662"/>
                    <a:gd name="T28" fmla="*/ 6 w 249"/>
                    <a:gd name="T29" fmla="*/ 651 h 662"/>
                    <a:gd name="T30" fmla="*/ 244 w 249"/>
                    <a:gd name="T31" fmla="*/ 651 h 662"/>
                    <a:gd name="T32" fmla="*/ 238 w 249"/>
                    <a:gd name="T33" fmla="*/ 656 h 662"/>
                    <a:gd name="T34" fmla="*/ 238 w 249"/>
                    <a:gd name="T35" fmla="*/ 6 h 662"/>
                    <a:gd name="T36" fmla="*/ 244 w 249"/>
                    <a:gd name="T37" fmla="*/ 11 h 662"/>
                    <a:gd name="T38" fmla="*/ 6 w 249"/>
                    <a:gd name="T39" fmla="*/ 11 h 662"/>
                    <a:gd name="T40" fmla="*/ 11 w 249"/>
                    <a:gd name="T41" fmla="*/ 6 h 662"/>
                    <a:gd name="T42" fmla="*/ 11 w 249"/>
                    <a:gd name="T43" fmla="*/ 656 h 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9" h="662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44" y="0"/>
                      </a:lnTo>
                      <a:lnTo>
                        <a:pt x="247" y="0"/>
                      </a:lnTo>
                      <a:lnTo>
                        <a:pt x="249" y="6"/>
                      </a:lnTo>
                      <a:lnTo>
                        <a:pt x="249" y="656"/>
                      </a:lnTo>
                      <a:lnTo>
                        <a:pt x="247" y="660"/>
                      </a:lnTo>
                      <a:lnTo>
                        <a:pt x="244" y="662"/>
                      </a:lnTo>
                      <a:lnTo>
                        <a:pt x="6" y="662"/>
                      </a:lnTo>
                      <a:lnTo>
                        <a:pt x="0" y="660"/>
                      </a:lnTo>
                      <a:lnTo>
                        <a:pt x="0" y="656"/>
                      </a:lnTo>
                      <a:lnTo>
                        <a:pt x="0" y="6"/>
                      </a:lnTo>
                      <a:close/>
                      <a:moveTo>
                        <a:pt x="11" y="656"/>
                      </a:moveTo>
                      <a:lnTo>
                        <a:pt x="6" y="651"/>
                      </a:lnTo>
                      <a:lnTo>
                        <a:pt x="244" y="651"/>
                      </a:lnTo>
                      <a:lnTo>
                        <a:pt x="238" y="656"/>
                      </a:lnTo>
                      <a:lnTo>
                        <a:pt x="238" y="6"/>
                      </a:lnTo>
                      <a:lnTo>
                        <a:pt x="244" y="11"/>
                      </a:lnTo>
                      <a:lnTo>
                        <a:pt x="6" y="11"/>
                      </a:lnTo>
                      <a:lnTo>
                        <a:pt x="11" y="6"/>
                      </a:lnTo>
                      <a:lnTo>
                        <a:pt x="11" y="6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7" name="Rectangle 10"/>
                <p:cNvSpPr>
                  <a:spLocks noChangeArrowheads="1"/>
                </p:cNvSpPr>
                <p:nvPr/>
              </p:nvSpPr>
              <p:spPr bwMode="auto">
                <a:xfrm>
                  <a:off x="4292642" y="939801"/>
                  <a:ext cx="176400" cy="1157287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8" name="Freeform 11"/>
                <p:cNvSpPr>
                  <a:spLocks noEditPoints="1"/>
                </p:cNvSpPr>
                <p:nvPr/>
              </p:nvSpPr>
              <p:spPr bwMode="auto">
                <a:xfrm>
                  <a:off x="4291678" y="938213"/>
                  <a:ext cx="176400" cy="1166812"/>
                </a:xfrm>
                <a:custGeom>
                  <a:avLst/>
                  <a:gdLst>
                    <a:gd name="T0" fmla="*/ 0 w 248"/>
                    <a:gd name="T1" fmla="*/ 5 h 1468"/>
                    <a:gd name="T2" fmla="*/ 0 w 248"/>
                    <a:gd name="T3" fmla="*/ 0 h 1468"/>
                    <a:gd name="T4" fmla="*/ 6 w 248"/>
                    <a:gd name="T5" fmla="*/ 0 h 1468"/>
                    <a:gd name="T6" fmla="*/ 242 w 248"/>
                    <a:gd name="T7" fmla="*/ 0 h 1468"/>
                    <a:gd name="T8" fmla="*/ 246 w 248"/>
                    <a:gd name="T9" fmla="*/ 0 h 1468"/>
                    <a:gd name="T10" fmla="*/ 248 w 248"/>
                    <a:gd name="T11" fmla="*/ 5 h 1468"/>
                    <a:gd name="T12" fmla="*/ 248 w 248"/>
                    <a:gd name="T13" fmla="*/ 1462 h 1468"/>
                    <a:gd name="T14" fmla="*/ 246 w 248"/>
                    <a:gd name="T15" fmla="*/ 1466 h 1468"/>
                    <a:gd name="T16" fmla="*/ 242 w 248"/>
                    <a:gd name="T17" fmla="*/ 1468 h 1468"/>
                    <a:gd name="T18" fmla="*/ 6 w 248"/>
                    <a:gd name="T19" fmla="*/ 1468 h 1468"/>
                    <a:gd name="T20" fmla="*/ 0 w 248"/>
                    <a:gd name="T21" fmla="*/ 1466 h 1468"/>
                    <a:gd name="T22" fmla="*/ 0 w 248"/>
                    <a:gd name="T23" fmla="*/ 1462 h 1468"/>
                    <a:gd name="T24" fmla="*/ 0 w 248"/>
                    <a:gd name="T25" fmla="*/ 5 h 1468"/>
                    <a:gd name="T26" fmla="*/ 11 w 248"/>
                    <a:gd name="T27" fmla="*/ 1462 h 1468"/>
                    <a:gd name="T28" fmla="*/ 6 w 248"/>
                    <a:gd name="T29" fmla="*/ 1457 h 1468"/>
                    <a:gd name="T30" fmla="*/ 242 w 248"/>
                    <a:gd name="T31" fmla="*/ 1457 h 1468"/>
                    <a:gd name="T32" fmla="*/ 236 w 248"/>
                    <a:gd name="T33" fmla="*/ 1462 h 1468"/>
                    <a:gd name="T34" fmla="*/ 236 w 248"/>
                    <a:gd name="T35" fmla="*/ 5 h 1468"/>
                    <a:gd name="T36" fmla="*/ 242 w 248"/>
                    <a:gd name="T37" fmla="*/ 11 h 1468"/>
                    <a:gd name="T38" fmla="*/ 6 w 248"/>
                    <a:gd name="T39" fmla="*/ 11 h 1468"/>
                    <a:gd name="T40" fmla="*/ 11 w 248"/>
                    <a:gd name="T41" fmla="*/ 5 h 1468"/>
                    <a:gd name="T42" fmla="*/ 11 w 248"/>
                    <a:gd name="T43" fmla="*/ 1462 h 14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8" h="1468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42" y="0"/>
                      </a:lnTo>
                      <a:lnTo>
                        <a:pt x="246" y="0"/>
                      </a:lnTo>
                      <a:lnTo>
                        <a:pt x="248" y="5"/>
                      </a:lnTo>
                      <a:lnTo>
                        <a:pt x="248" y="1462"/>
                      </a:lnTo>
                      <a:lnTo>
                        <a:pt x="246" y="1466"/>
                      </a:lnTo>
                      <a:lnTo>
                        <a:pt x="242" y="1468"/>
                      </a:lnTo>
                      <a:lnTo>
                        <a:pt x="6" y="1468"/>
                      </a:lnTo>
                      <a:lnTo>
                        <a:pt x="0" y="1466"/>
                      </a:lnTo>
                      <a:lnTo>
                        <a:pt x="0" y="1462"/>
                      </a:lnTo>
                      <a:lnTo>
                        <a:pt x="0" y="5"/>
                      </a:lnTo>
                      <a:close/>
                      <a:moveTo>
                        <a:pt x="11" y="1462"/>
                      </a:moveTo>
                      <a:lnTo>
                        <a:pt x="6" y="1457"/>
                      </a:lnTo>
                      <a:lnTo>
                        <a:pt x="242" y="1457"/>
                      </a:lnTo>
                      <a:lnTo>
                        <a:pt x="236" y="1462"/>
                      </a:lnTo>
                      <a:lnTo>
                        <a:pt x="236" y="5"/>
                      </a:lnTo>
                      <a:lnTo>
                        <a:pt x="242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14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9" name="Rectangle 12"/>
                <p:cNvSpPr>
                  <a:spLocks noChangeArrowheads="1"/>
                </p:cNvSpPr>
                <p:nvPr/>
              </p:nvSpPr>
              <p:spPr bwMode="auto">
                <a:xfrm>
                  <a:off x="4586328" y="1258888"/>
                  <a:ext cx="176400" cy="8382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0" name="Freeform 13"/>
                <p:cNvSpPr>
                  <a:spLocks noEditPoints="1"/>
                </p:cNvSpPr>
                <p:nvPr/>
              </p:nvSpPr>
              <p:spPr bwMode="auto">
                <a:xfrm>
                  <a:off x="4583395" y="1255584"/>
                  <a:ext cx="176400" cy="847725"/>
                </a:xfrm>
                <a:custGeom>
                  <a:avLst/>
                  <a:gdLst>
                    <a:gd name="T0" fmla="*/ 0 w 248"/>
                    <a:gd name="T1" fmla="*/ 6 h 1067"/>
                    <a:gd name="T2" fmla="*/ 0 w 248"/>
                    <a:gd name="T3" fmla="*/ 0 h 1067"/>
                    <a:gd name="T4" fmla="*/ 6 w 248"/>
                    <a:gd name="T5" fmla="*/ 0 h 1067"/>
                    <a:gd name="T6" fmla="*/ 242 w 248"/>
                    <a:gd name="T7" fmla="*/ 0 h 1067"/>
                    <a:gd name="T8" fmla="*/ 246 w 248"/>
                    <a:gd name="T9" fmla="*/ 0 h 1067"/>
                    <a:gd name="T10" fmla="*/ 248 w 248"/>
                    <a:gd name="T11" fmla="*/ 6 h 1067"/>
                    <a:gd name="T12" fmla="*/ 248 w 248"/>
                    <a:gd name="T13" fmla="*/ 1061 h 1067"/>
                    <a:gd name="T14" fmla="*/ 246 w 248"/>
                    <a:gd name="T15" fmla="*/ 1065 h 1067"/>
                    <a:gd name="T16" fmla="*/ 242 w 248"/>
                    <a:gd name="T17" fmla="*/ 1067 h 1067"/>
                    <a:gd name="T18" fmla="*/ 6 w 248"/>
                    <a:gd name="T19" fmla="*/ 1067 h 1067"/>
                    <a:gd name="T20" fmla="*/ 0 w 248"/>
                    <a:gd name="T21" fmla="*/ 1065 h 1067"/>
                    <a:gd name="T22" fmla="*/ 0 w 248"/>
                    <a:gd name="T23" fmla="*/ 1061 h 1067"/>
                    <a:gd name="T24" fmla="*/ 0 w 248"/>
                    <a:gd name="T25" fmla="*/ 6 h 1067"/>
                    <a:gd name="T26" fmla="*/ 12 w 248"/>
                    <a:gd name="T27" fmla="*/ 1061 h 1067"/>
                    <a:gd name="T28" fmla="*/ 6 w 248"/>
                    <a:gd name="T29" fmla="*/ 1056 h 1067"/>
                    <a:gd name="T30" fmla="*/ 242 w 248"/>
                    <a:gd name="T31" fmla="*/ 1056 h 1067"/>
                    <a:gd name="T32" fmla="*/ 236 w 248"/>
                    <a:gd name="T33" fmla="*/ 1061 h 1067"/>
                    <a:gd name="T34" fmla="*/ 236 w 248"/>
                    <a:gd name="T35" fmla="*/ 6 h 1067"/>
                    <a:gd name="T36" fmla="*/ 242 w 248"/>
                    <a:gd name="T37" fmla="*/ 11 h 1067"/>
                    <a:gd name="T38" fmla="*/ 6 w 248"/>
                    <a:gd name="T39" fmla="*/ 11 h 1067"/>
                    <a:gd name="T40" fmla="*/ 12 w 248"/>
                    <a:gd name="T41" fmla="*/ 6 h 1067"/>
                    <a:gd name="T42" fmla="*/ 12 w 248"/>
                    <a:gd name="T43" fmla="*/ 1061 h 10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8" h="1067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42" y="0"/>
                      </a:lnTo>
                      <a:lnTo>
                        <a:pt x="246" y="0"/>
                      </a:lnTo>
                      <a:lnTo>
                        <a:pt x="248" y="6"/>
                      </a:lnTo>
                      <a:lnTo>
                        <a:pt x="248" y="1061"/>
                      </a:lnTo>
                      <a:lnTo>
                        <a:pt x="246" y="1065"/>
                      </a:lnTo>
                      <a:lnTo>
                        <a:pt x="242" y="1067"/>
                      </a:lnTo>
                      <a:lnTo>
                        <a:pt x="6" y="1067"/>
                      </a:lnTo>
                      <a:lnTo>
                        <a:pt x="0" y="1065"/>
                      </a:lnTo>
                      <a:lnTo>
                        <a:pt x="0" y="1061"/>
                      </a:lnTo>
                      <a:lnTo>
                        <a:pt x="0" y="6"/>
                      </a:lnTo>
                      <a:close/>
                      <a:moveTo>
                        <a:pt x="12" y="1061"/>
                      </a:moveTo>
                      <a:lnTo>
                        <a:pt x="6" y="1056"/>
                      </a:lnTo>
                      <a:lnTo>
                        <a:pt x="242" y="1056"/>
                      </a:lnTo>
                      <a:lnTo>
                        <a:pt x="236" y="1061"/>
                      </a:lnTo>
                      <a:lnTo>
                        <a:pt x="236" y="6"/>
                      </a:lnTo>
                      <a:lnTo>
                        <a:pt x="242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06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1" name="Freeform 14"/>
                <p:cNvSpPr>
                  <a:spLocks noEditPoints="1"/>
                </p:cNvSpPr>
                <p:nvPr/>
              </p:nvSpPr>
              <p:spPr bwMode="auto">
                <a:xfrm>
                  <a:off x="3970224" y="1524794"/>
                  <a:ext cx="57150" cy="109537"/>
                </a:xfrm>
                <a:custGeom>
                  <a:avLst/>
                  <a:gdLst>
                    <a:gd name="T0" fmla="*/ 31 w 73"/>
                    <a:gd name="T1" fmla="*/ 133 h 139"/>
                    <a:gd name="T2" fmla="*/ 31 w 73"/>
                    <a:gd name="T3" fmla="*/ 70 h 139"/>
                    <a:gd name="T4" fmla="*/ 31 w 73"/>
                    <a:gd name="T5" fmla="*/ 6 h 139"/>
                    <a:gd name="T6" fmla="*/ 42 w 73"/>
                    <a:gd name="T7" fmla="*/ 6 h 139"/>
                    <a:gd name="T8" fmla="*/ 42 w 73"/>
                    <a:gd name="T9" fmla="*/ 70 h 139"/>
                    <a:gd name="T10" fmla="*/ 42 w 73"/>
                    <a:gd name="T11" fmla="*/ 133 h 139"/>
                    <a:gd name="T12" fmla="*/ 31 w 73"/>
                    <a:gd name="T13" fmla="*/ 133 h 139"/>
                    <a:gd name="T14" fmla="*/ 0 w 73"/>
                    <a:gd name="T15" fmla="*/ 127 h 139"/>
                    <a:gd name="T16" fmla="*/ 73 w 73"/>
                    <a:gd name="T17" fmla="*/ 127 h 139"/>
                    <a:gd name="T18" fmla="*/ 73 w 73"/>
                    <a:gd name="T19" fmla="*/ 139 h 139"/>
                    <a:gd name="T20" fmla="*/ 0 w 73"/>
                    <a:gd name="T21" fmla="*/ 139 h 139"/>
                    <a:gd name="T22" fmla="*/ 0 w 73"/>
                    <a:gd name="T23" fmla="*/ 127 h 139"/>
                    <a:gd name="T24" fmla="*/ 0 w 73"/>
                    <a:gd name="T25" fmla="*/ 0 h 139"/>
                    <a:gd name="T26" fmla="*/ 73 w 73"/>
                    <a:gd name="T27" fmla="*/ 0 h 139"/>
                    <a:gd name="T28" fmla="*/ 73 w 73"/>
                    <a:gd name="T29" fmla="*/ 12 h 139"/>
                    <a:gd name="T30" fmla="*/ 0 w 73"/>
                    <a:gd name="T31" fmla="*/ 12 h 139"/>
                    <a:gd name="T32" fmla="*/ 0 w 73"/>
                    <a:gd name="T33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139">
                      <a:moveTo>
                        <a:pt x="31" y="133"/>
                      </a:moveTo>
                      <a:lnTo>
                        <a:pt x="31" y="70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70"/>
                      </a:lnTo>
                      <a:lnTo>
                        <a:pt x="42" y="133"/>
                      </a:lnTo>
                      <a:lnTo>
                        <a:pt x="31" y="133"/>
                      </a:lnTo>
                      <a:close/>
                      <a:moveTo>
                        <a:pt x="0" y="127"/>
                      </a:moveTo>
                      <a:lnTo>
                        <a:pt x="73" y="127"/>
                      </a:lnTo>
                      <a:lnTo>
                        <a:pt x="73" y="139"/>
                      </a:lnTo>
                      <a:lnTo>
                        <a:pt x="0" y="139"/>
                      </a:lnTo>
                      <a:lnTo>
                        <a:pt x="0" y="127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2" name="Freeform 15"/>
                <p:cNvSpPr>
                  <a:spLocks noEditPoints="1"/>
                </p:cNvSpPr>
                <p:nvPr/>
              </p:nvSpPr>
              <p:spPr bwMode="auto">
                <a:xfrm>
                  <a:off x="4352084" y="754723"/>
                  <a:ext cx="57150" cy="349250"/>
                </a:xfrm>
                <a:custGeom>
                  <a:avLst/>
                  <a:gdLst>
                    <a:gd name="T0" fmla="*/ 29 w 71"/>
                    <a:gd name="T1" fmla="*/ 433 h 439"/>
                    <a:gd name="T2" fmla="*/ 29 w 71"/>
                    <a:gd name="T3" fmla="*/ 220 h 439"/>
                    <a:gd name="T4" fmla="*/ 29 w 71"/>
                    <a:gd name="T5" fmla="*/ 5 h 439"/>
                    <a:gd name="T6" fmla="*/ 41 w 71"/>
                    <a:gd name="T7" fmla="*/ 5 h 439"/>
                    <a:gd name="T8" fmla="*/ 41 w 71"/>
                    <a:gd name="T9" fmla="*/ 220 h 439"/>
                    <a:gd name="T10" fmla="*/ 41 w 71"/>
                    <a:gd name="T11" fmla="*/ 433 h 439"/>
                    <a:gd name="T12" fmla="*/ 29 w 71"/>
                    <a:gd name="T13" fmla="*/ 433 h 439"/>
                    <a:gd name="T14" fmla="*/ 0 w 71"/>
                    <a:gd name="T15" fmla="*/ 428 h 439"/>
                    <a:gd name="T16" fmla="*/ 71 w 71"/>
                    <a:gd name="T17" fmla="*/ 428 h 439"/>
                    <a:gd name="T18" fmla="*/ 71 w 71"/>
                    <a:gd name="T19" fmla="*/ 439 h 439"/>
                    <a:gd name="T20" fmla="*/ 0 w 71"/>
                    <a:gd name="T21" fmla="*/ 439 h 439"/>
                    <a:gd name="T22" fmla="*/ 0 w 71"/>
                    <a:gd name="T23" fmla="*/ 428 h 439"/>
                    <a:gd name="T24" fmla="*/ 0 w 71"/>
                    <a:gd name="T25" fmla="*/ 0 h 439"/>
                    <a:gd name="T26" fmla="*/ 71 w 71"/>
                    <a:gd name="T27" fmla="*/ 0 h 439"/>
                    <a:gd name="T28" fmla="*/ 71 w 71"/>
                    <a:gd name="T29" fmla="*/ 11 h 439"/>
                    <a:gd name="T30" fmla="*/ 0 w 71"/>
                    <a:gd name="T31" fmla="*/ 11 h 439"/>
                    <a:gd name="T32" fmla="*/ 0 w 71"/>
                    <a:gd name="T33" fmla="*/ 0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39">
                      <a:moveTo>
                        <a:pt x="29" y="433"/>
                      </a:moveTo>
                      <a:lnTo>
                        <a:pt x="29" y="220"/>
                      </a:lnTo>
                      <a:lnTo>
                        <a:pt x="29" y="5"/>
                      </a:lnTo>
                      <a:lnTo>
                        <a:pt x="41" y="5"/>
                      </a:lnTo>
                      <a:lnTo>
                        <a:pt x="41" y="220"/>
                      </a:lnTo>
                      <a:lnTo>
                        <a:pt x="41" y="433"/>
                      </a:lnTo>
                      <a:lnTo>
                        <a:pt x="29" y="433"/>
                      </a:lnTo>
                      <a:close/>
                      <a:moveTo>
                        <a:pt x="0" y="428"/>
                      </a:moveTo>
                      <a:lnTo>
                        <a:pt x="71" y="428"/>
                      </a:lnTo>
                      <a:lnTo>
                        <a:pt x="71" y="439"/>
                      </a:lnTo>
                      <a:lnTo>
                        <a:pt x="0" y="439"/>
                      </a:lnTo>
                      <a:lnTo>
                        <a:pt x="0" y="428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3" name="Freeform 16"/>
                <p:cNvSpPr>
                  <a:spLocks noEditPoints="1"/>
                </p:cNvSpPr>
                <p:nvPr/>
              </p:nvSpPr>
              <p:spPr bwMode="auto">
                <a:xfrm>
                  <a:off x="4643813" y="1084862"/>
                  <a:ext cx="55563" cy="344487"/>
                </a:xfrm>
                <a:custGeom>
                  <a:avLst/>
                  <a:gdLst>
                    <a:gd name="T0" fmla="*/ 31 w 71"/>
                    <a:gd name="T1" fmla="*/ 428 h 433"/>
                    <a:gd name="T2" fmla="*/ 31 w 71"/>
                    <a:gd name="T3" fmla="*/ 217 h 433"/>
                    <a:gd name="T4" fmla="*/ 31 w 71"/>
                    <a:gd name="T5" fmla="*/ 5 h 433"/>
                    <a:gd name="T6" fmla="*/ 43 w 71"/>
                    <a:gd name="T7" fmla="*/ 5 h 433"/>
                    <a:gd name="T8" fmla="*/ 43 w 71"/>
                    <a:gd name="T9" fmla="*/ 217 h 433"/>
                    <a:gd name="T10" fmla="*/ 43 w 71"/>
                    <a:gd name="T11" fmla="*/ 428 h 433"/>
                    <a:gd name="T12" fmla="*/ 31 w 71"/>
                    <a:gd name="T13" fmla="*/ 428 h 433"/>
                    <a:gd name="T14" fmla="*/ 0 w 71"/>
                    <a:gd name="T15" fmla="*/ 422 h 433"/>
                    <a:gd name="T16" fmla="*/ 71 w 71"/>
                    <a:gd name="T17" fmla="*/ 422 h 433"/>
                    <a:gd name="T18" fmla="*/ 71 w 71"/>
                    <a:gd name="T19" fmla="*/ 433 h 433"/>
                    <a:gd name="T20" fmla="*/ 0 w 71"/>
                    <a:gd name="T21" fmla="*/ 433 h 433"/>
                    <a:gd name="T22" fmla="*/ 0 w 71"/>
                    <a:gd name="T23" fmla="*/ 422 h 433"/>
                    <a:gd name="T24" fmla="*/ 0 w 71"/>
                    <a:gd name="T25" fmla="*/ 0 h 433"/>
                    <a:gd name="T26" fmla="*/ 71 w 71"/>
                    <a:gd name="T27" fmla="*/ 0 h 433"/>
                    <a:gd name="T28" fmla="*/ 71 w 71"/>
                    <a:gd name="T29" fmla="*/ 11 h 433"/>
                    <a:gd name="T30" fmla="*/ 0 w 71"/>
                    <a:gd name="T31" fmla="*/ 11 h 433"/>
                    <a:gd name="T32" fmla="*/ 0 w 71"/>
                    <a:gd name="T33" fmla="*/ 0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33">
                      <a:moveTo>
                        <a:pt x="31" y="428"/>
                      </a:moveTo>
                      <a:lnTo>
                        <a:pt x="31" y="217"/>
                      </a:lnTo>
                      <a:lnTo>
                        <a:pt x="31" y="5"/>
                      </a:lnTo>
                      <a:lnTo>
                        <a:pt x="43" y="5"/>
                      </a:lnTo>
                      <a:lnTo>
                        <a:pt x="43" y="217"/>
                      </a:lnTo>
                      <a:lnTo>
                        <a:pt x="43" y="428"/>
                      </a:lnTo>
                      <a:lnTo>
                        <a:pt x="31" y="428"/>
                      </a:lnTo>
                      <a:close/>
                      <a:moveTo>
                        <a:pt x="0" y="422"/>
                      </a:moveTo>
                      <a:lnTo>
                        <a:pt x="71" y="422"/>
                      </a:lnTo>
                      <a:lnTo>
                        <a:pt x="71" y="433"/>
                      </a:lnTo>
                      <a:lnTo>
                        <a:pt x="0" y="433"/>
                      </a:lnTo>
                      <a:lnTo>
                        <a:pt x="0" y="422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4" name="Rectangle 17"/>
                <p:cNvSpPr>
                  <a:spLocks noChangeArrowheads="1"/>
                </p:cNvSpPr>
                <p:nvPr/>
              </p:nvSpPr>
              <p:spPr bwMode="auto">
                <a:xfrm>
                  <a:off x="3763963" y="693738"/>
                  <a:ext cx="9525" cy="1408112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5" name="Freeform 18"/>
                <p:cNvSpPr>
                  <a:spLocks noEditPoints="1"/>
                </p:cNvSpPr>
                <p:nvPr/>
              </p:nvSpPr>
              <p:spPr bwMode="auto">
                <a:xfrm>
                  <a:off x="3768725" y="688975"/>
                  <a:ext cx="39688" cy="1417637"/>
                </a:xfrm>
                <a:custGeom>
                  <a:avLst/>
                  <a:gdLst>
                    <a:gd name="T0" fmla="*/ 0 w 50"/>
                    <a:gd name="T1" fmla="*/ 1774 h 1785"/>
                    <a:gd name="T2" fmla="*/ 50 w 50"/>
                    <a:gd name="T3" fmla="*/ 1774 h 1785"/>
                    <a:gd name="T4" fmla="*/ 50 w 50"/>
                    <a:gd name="T5" fmla="*/ 1785 h 1785"/>
                    <a:gd name="T6" fmla="*/ 0 w 50"/>
                    <a:gd name="T7" fmla="*/ 1785 h 1785"/>
                    <a:gd name="T8" fmla="*/ 0 w 50"/>
                    <a:gd name="T9" fmla="*/ 1774 h 1785"/>
                    <a:gd name="T10" fmla="*/ 0 w 50"/>
                    <a:gd name="T11" fmla="*/ 1478 h 1785"/>
                    <a:gd name="T12" fmla="*/ 50 w 50"/>
                    <a:gd name="T13" fmla="*/ 1478 h 1785"/>
                    <a:gd name="T14" fmla="*/ 50 w 50"/>
                    <a:gd name="T15" fmla="*/ 1489 h 1785"/>
                    <a:gd name="T16" fmla="*/ 0 w 50"/>
                    <a:gd name="T17" fmla="*/ 1489 h 1785"/>
                    <a:gd name="T18" fmla="*/ 0 w 50"/>
                    <a:gd name="T19" fmla="*/ 1478 h 1785"/>
                    <a:gd name="T20" fmla="*/ 0 w 50"/>
                    <a:gd name="T21" fmla="*/ 1182 h 1785"/>
                    <a:gd name="T22" fmla="*/ 50 w 50"/>
                    <a:gd name="T23" fmla="*/ 1182 h 1785"/>
                    <a:gd name="T24" fmla="*/ 50 w 50"/>
                    <a:gd name="T25" fmla="*/ 1194 h 1785"/>
                    <a:gd name="T26" fmla="*/ 0 w 50"/>
                    <a:gd name="T27" fmla="*/ 1194 h 1785"/>
                    <a:gd name="T28" fmla="*/ 0 w 50"/>
                    <a:gd name="T29" fmla="*/ 1182 h 1785"/>
                    <a:gd name="T30" fmla="*/ 0 w 50"/>
                    <a:gd name="T31" fmla="*/ 887 h 1785"/>
                    <a:gd name="T32" fmla="*/ 50 w 50"/>
                    <a:gd name="T33" fmla="*/ 887 h 1785"/>
                    <a:gd name="T34" fmla="*/ 50 w 50"/>
                    <a:gd name="T35" fmla="*/ 898 h 1785"/>
                    <a:gd name="T36" fmla="*/ 0 w 50"/>
                    <a:gd name="T37" fmla="*/ 898 h 1785"/>
                    <a:gd name="T38" fmla="*/ 0 w 50"/>
                    <a:gd name="T39" fmla="*/ 887 h 1785"/>
                    <a:gd name="T40" fmla="*/ 0 w 50"/>
                    <a:gd name="T41" fmla="*/ 591 h 1785"/>
                    <a:gd name="T42" fmla="*/ 50 w 50"/>
                    <a:gd name="T43" fmla="*/ 591 h 1785"/>
                    <a:gd name="T44" fmla="*/ 50 w 50"/>
                    <a:gd name="T45" fmla="*/ 603 h 1785"/>
                    <a:gd name="T46" fmla="*/ 0 w 50"/>
                    <a:gd name="T47" fmla="*/ 603 h 1785"/>
                    <a:gd name="T48" fmla="*/ 0 w 50"/>
                    <a:gd name="T49" fmla="*/ 591 h 1785"/>
                    <a:gd name="T50" fmla="*/ 0 w 50"/>
                    <a:gd name="T51" fmla="*/ 295 h 1785"/>
                    <a:gd name="T52" fmla="*/ 50 w 50"/>
                    <a:gd name="T53" fmla="*/ 295 h 1785"/>
                    <a:gd name="T54" fmla="*/ 50 w 50"/>
                    <a:gd name="T55" fmla="*/ 307 h 1785"/>
                    <a:gd name="T56" fmla="*/ 0 w 50"/>
                    <a:gd name="T57" fmla="*/ 307 h 1785"/>
                    <a:gd name="T58" fmla="*/ 0 w 50"/>
                    <a:gd name="T59" fmla="*/ 295 h 1785"/>
                    <a:gd name="T60" fmla="*/ 0 w 50"/>
                    <a:gd name="T61" fmla="*/ 0 h 1785"/>
                    <a:gd name="T62" fmla="*/ 50 w 50"/>
                    <a:gd name="T63" fmla="*/ 0 h 1785"/>
                    <a:gd name="T64" fmla="*/ 50 w 50"/>
                    <a:gd name="T65" fmla="*/ 11 h 1785"/>
                    <a:gd name="T66" fmla="*/ 0 w 50"/>
                    <a:gd name="T67" fmla="*/ 11 h 1785"/>
                    <a:gd name="T68" fmla="*/ 0 w 50"/>
                    <a:gd name="T6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" h="1785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478"/>
                      </a:moveTo>
                      <a:lnTo>
                        <a:pt x="50" y="1478"/>
                      </a:lnTo>
                      <a:lnTo>
                        <a:pt x="50" y="1489"/>
                      </a:lnTo>
                      <a:lnTo>
                        <a:pt x="0" y="1489"/>
                      </a:lnTo>
                      <a:lnTo>
                        <a:pt x="0" y="1478"/>
                      </a:lnTo>
                      <a:close/>
                      <a:moveTo>
                        <a:pt x="0" y="1182"/>
                      </a:moveTo>
                      <a:lnTo>
                        <a:pt x="50" y="1182"/>
                      </a:lnTo>
                      <a:lnTo>
                        <a:pt x="50" y="1194"/>
                      </a:lnTo>
                      <a:lnTo>
                        <a:pt x="0" y="1194"/>
                      </a:lnTo>
                      <a:lnTo>
                        <a:pt x="0" y="1182"/>
                      </a:lnTo>
                      <a:close/>
                      <a:moveTo>
                        <a:pt x="0" y="887"/>
                      </a:moveTo>
                      <a:lnTo>
                        <a:pt x="50" y="887"/>
                      </a:lnTo>
                      <a:lnTo>
                        <a:pt x="50" y="898"/>
                      </a:lnTo>
                      <a:lnTo>
                        <a:pt x="0" y="898"/>
                      </a:lnTo>
                      <a:lnTo>
                        <a:pt x="0" y="887"/>
                      </a:lnTo>
                      <a:close/>
                      <a:moveTo>
                        <a:pt x="0" y="591"/>
                      </a:moveTo>
                      <a:lnTo>
                        <a:pt x="50" y="591"/>
                      </a:lnTo>
                      <a:lnTo>
                        <a:pt x="50" y="603"/>
                      </a:lnTo>
                      <a:lnTo>
                        <a:pt x="0" y="603"/>
                      </a:lnTo>
                      <a:lnTo>
                        <a:pt x="0" y="591"/>
                      </a:lnTo>
                      <a:close/>
                      <a:moveTo>
                        <a:pt x="0" y="295"/>
                      </a:moveTo>
                      <a:lnTo>
                        <a:pt x="50" y="295"/>
                      </a:lnTo>
                      <a:lnTo>
                        <a:pt x="50" y="307"/>
                      </a:lnTo>
                      <a:lnTo>
                        <a:pt x="0" y="307"/>
                      </a:lnTo>
                      <a:lnTo>
                        <a:pt x="0" y="295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6" name="Rectangle 19"/>
                <p:cNvSpPr>
                  <a:spLocks noChangeArrowheads="1"/>
                </p:cNvSpPr>
                <p:nvPr/>
              </p:nvSpPr>
              <p:spPr bwMode="auto">
                <a:xfrm>
                  <a:off x="3768725" y="2097088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7" name="Rectangle 22"/>
                <p:cNvSpPr>
                  <a:spLocks noChangeArrowheads="1"/>
                </p:cNvSpPr>
                <p:nvPr/>
              </p:nvSpPr>
              <p:spPr bwMode="auto">
                <a:xfrm>
                  <a:off x="3684884" y="2009661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98" name="Rectangle 23"/>
                <p:cNvSpPr>
                  <a:spLocks noChangeArrowheads="1"/>
                </p:cNvSpPr>
                <p:nvPr/>
              </p:nvSpPr>
              <p:spPr bwMode="auto">
                <a:xfrm>
                  <a:off x="3678920" y="1769693"/>
                  <a:ext cx="258056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699" name="Rectangle 24"/>
                <p:cNvSpPr>
                  <a:spLocks noChangeArrowheads="1"/>
                </p:cNvSpPr>
                <p:nvPr/>
              </p:nvSpPr>
              <p:spPr bwMode="auto">
                <a:xfrm>
                  <a:off x="3633547" y="1552492"/>
                  <a:ext cx="200712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700" name="Rectangle 25"/>
                <p:cNvSpPr>
                  <a:spLocks noChangeArrowheads="1"/>
                </p:cNvSpPr>
                <p:nvPr/>
              </p:nvSpPr>
              <p:spPr bwMode="auto">
                <a:xfrm>
                  <a:off x="3626861" y="1311275"/>
                  <a:ext cx="258056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701" name="Rectangle 26"/>
                <p:cNvSpPr>
                  <a:spLocks noChangeArrowheads="1"/>
                </p:cNvSpPr>
                <p:nvPr/>
              </p:nvSpPr>
              <p:spPr bwMode="auto">
                <a:xfrm>
                  <a:off x="3633547" y="1082592"/>
                  <a:ext cx="200712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702" name="Rectangle 27"/>
                <p:cNvSpPr>
                  <a:spLocks noChangeArrowheads="1"/>
                </p:cNvSpPr>
                <p:nvPr/>
              </p:nvSpPr>
              <p:spPr bwMode="auto">
                <a:xfrm>
                  <a:off x="3626861" y="842962"/>
                  <a:ext cx="258056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703" name="Rectangle 28"/>
                <p:cNvSpPr>
                  <a:spLocks noChangeArrowheads="1"/>
                </p:cNvSpPr>
                <p:nvPr/>
              </p:nvSpPr>
              <p:spPr bwMode="auto">
                <a:xfrm>
                  <a:off x="3633547" y="614279"/>
                  <a:ext cx="200712" cy="1618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704" name="Rectangle 35"/>
                <p:cNvSpPr>
                  <a:spLocks noChangeArrowheads="1"/>
                </p:cNvSpPr>
                <p:nvPr/>
              </p:nvSpPr>
              <p:spPr bwMode="auto">
                <a:xfrm>
                  <a:off x="3791140" y="439577"/>
                  <a:ext cx="330219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N</a:t>
                  </a:r>
                  <a:r>
                    <a:rPr kumimoji="1" lang="en-US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ox</a:t>
                  </a: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2</a:t>
                  </a:r>
                  <a:endParaRPr kumimoji="1" lang="ja-JP" altLang="ja-JP" sz="1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5" name="Rectangle 37"/>
                <p:cNvSpPr>
                  <a:spLocks noChangeArrowheads="1"/>
                </p:cNvSpPr>
                <p:nvPr/>
              </p:nvSpPr>
              <p:spPr bwMode="auto">
                <a:xfrm>
                  <a:off x="4313686" y="478411"/>
                  <a:ext cx="157629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20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*</a:t>
                  </a:r>
                  <a:endPara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</p:grpSp>
          <p:cxnSp>
            <p:nvCxnSpPr>
              <p:cNvPr id="684" name="直線コネクタ 683"/>
              <p:cNvCxnSpPr/>
              <p:nvPr/>
            </p:nvCxnSpPr>
            <p:spPr>
              <a:xfrm>
                <a:off x="3974340" y="626509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0" name="テキスト ボックス 579"/>
            <p:cNvSpPr txBox="1"/>
            <p:nvPr/>
          </p:nvSpPr>
          <p:spPr>
            <a:xfrm rot="16200000">
              <a:off x="60808" y="3114618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176644" y="3904900"/>
            <a:ext cx="1266095" cy="1185111"/>
            <a:chOff x="176644" y="3904900"/>
            <a:chExt cx="1266095" cy="1185111"/>
          </a:xfrm>
        </p:grpSpPr>
        <p:grpSp>
          <p:nvGrpSpPr>
            <p:cNvPr id="453" name="グループ化 452"/>
            <p:cNvGrpSpPr/>
            <p:nvPr/>
          </p:nvGrpSpPr>
          <p:grpSpPr>
            <a:xfrm>
              <a:off x="374328" y="3904900"/>
              <a:ext cx="1068411" cy="1185111"/>
              <a:chOff x="1871267" y="2218609"/>
              <a:chExt cx="1241726" cy="1685112"/>
            </a:xfrm>
          </p:grpSpPr>
          <p:grpSp>
            <p:nvGrpSpPr>
              <p:cNvPr id="454" name="グループ化 453"/>
              <p:cNvGrpSpPr/>
              <p:nvPr/>
            </p:nvGrpSpPr>
            <p:grpSpPr>
              <a:xfrm>
                <a:off x="1871267" y="2218609"/>
                <a:ext cx="1241726" cy="1685112"/>
                <a:chOff x="1467587" y="2645360"/>
                <a:chExt cx="1241726" cy="1685112"/>
              </a:xfrm>
            </p:grpSpPr>
            <p:sp>
              <p:nvSpPr>
                <p:cNvPr id="456" name="Freeform 41"/>
                <p:cNvSpPr>
                  <a:spLocks noEditPoints="1"/>
                </p:cNvSpPr>
                <p:nvPr/>
              </p:nvSpPr>
              <p:spPr bwMode="auto">
                <a:xfrm>
                  <a:off x="1746250" y="4056063"/>
                  <a:ext cx="176400" cy="257175"/>
                </a:xfrm>
                <a:custGeom>
                  <a:avLst/>
                  <a:gdLst>
                    <a:gd name="T0" fmla="*/ 0 w 250"/>
                    <a:gd name="T1" fmla="*/ 6 h 325"/>
                    <a:gd name="T2" fmla="*/ 0 w 250"/>
                    <a:gd name="T3" fmla="*/ 0 h 325"/>
                    <a:gd name="T4" fmla="*/ 6 w 250"/>
                    <a:gd name="T5" fmla="*/ 0 h 325"/>
                    <a:gd name="T6" fmla="*/ 244 w 250"/>
                    <a:gd name="T7" fmla="*/ 0 h 325"/>
                    <a:gd name="T8" fmla="*/ 248 w 250"/>
                    <a:gd name="T9" fmla="*/ 0 h 325"/>
                    <a:gd name="T10" fmla="*/ 250 w 250"/>
                    <a:gd name="T11" fmla="*/ 6 h 325"/>
                    <a:gd name="T12" fmla="*/ 250 w 250"/>
                    <a:gd name="T13" fmla="*/ 319 h 325"/>
                    <a:gd name="T14" fmla="*/ 248 w 250"/>
                    <a:gd name="T15" fmla="*/ 323 h 325"/>
                    <a:gd name="T16" fmla="*/ 244 w 250"/>
                    <a:gd name="T17" fmla="*/ 325 h 325"/>
                    <a:gd name="T18" fmla="*/ 6 w 250"/>
                    <a:gd name="T19" fmla="*/ 325 h 325"/>
                    <a:gd name="T20" fmla="*/ 0 w 250"/>
                    <a:gd name="T21" fmla="*/ 323 h 325"/>
                    <a:gd name="T22" fmla="*/ 0 w 250"/>
                    <a:gd name="T23" fmla="*/ 319 h 325"/>
                    <a:gd name="T24" fmla="*/ 0 w 250"/>
                    <a:gd name="T25" fmla="*/ 6 h 325"/>
                    <a:gd name="T26" fmla="*/ 12 w 250"/>
                    <a:gd name="T27" fmla="*/ 319 h 325"/>
                    <a:gd name="T28" fmla="*/ 6 w 250"/>
                    <a:gd name="T29" fmla="*/ 313 h 325"/>
                    <a:gd name="T30" fmla="*/ 244 w 250"/>
                    <a:gd name="T31" fmla="*/ 313 h 325"/>
                    <a:gd name="T32" fmla="*/ 238 w 250"/>
                    <a:gd name="T33" fmla="*/ 319 h 325"/>
                    <a:gd name="T34" fmla="*/ 238 w 250"/>
                    <a:gd name="T35" fmla="*/ 6 h 325"/>
                    <a:gd name="T36" fmla="*/ 244 w 250"/>
                    <a:gd name="T37" fmla="*/ 12 h 325"/>
                    <a:gd name="T38" fmla="*/ 6 w 250"/>
                    <a:gd name="T39" fmla="*/ 12 h 325"/>
                    <a:gd name="T40" fmla="*/ 12 w 250"/>
                    <a:gd name="T41" fmla="*/ 6 h 325"/>
                    <a:gd name="T42" fmla="*/ 12 w 250"/>
                    <a:gd name="T43" fmla="*/ 319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0" h="325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44" y="0"/>
                      </a:lnTo>
                      <a:lnTo>
                        <a:pt x="248" y="0"/>
                      </a:lnTo>
                      <a:lnTo>
                        <a:pt x="250" y="6"/>
                      </a:lnTo>
                      <a:lnTo>
                        <a:pt x="250" y="319"/>
                      </a:lnTo>
                      <a:lnTo>
                        <a:pt x="248" y="323"/>
                      </a:lnTo>
                      <a:lnTo>
                        <a:pt x="244" y="325"/>
                      </a:lnTo>
                      <a:lnTo>
                        <a:pt x="6" y="325"/>
                      </a:lnTo>
                      <a:lnTo>
                        <a:pt x="0" y="323"/>
                      </a:lnTo>
                      <a:lnTo>
                        <a:pt x="0" y="319"/>
                      </a:lnTo>
                      <a:lnTo>
                        <a:pt x="0" y="6"/>
                      </a:lnTo>
                      <a:close/>
                      <a:moveTo>
                        <a:pt x="12" y="319"/>
                      </a:moveTo>
                      <a:lnTo>
                        <a:pt x="6" y="313"/>
                      </a:lnTo>
                      <a:lnTo>
                        <a:pt x="244" y="313"/>
                      </a:lnTo>
                      <a:lnTo>
                        <a:pt x="238" y="319"/>
                      </a:lnTo>
                      <a:lnTo>
                        <a:pt x="238" y="6"/>
                      </a:lnTo>
                      <a:lnTo>
                        <a:pt x="244" y="12"/>
                      </a:lnTo>
                      <a:lnTo>
                        <a:pt x="6" y="12"/>
                      </a:lnTo>
                      <a:lnTo>
                        <a:pt x="12" y="6"/>
                      </a:lnTo>
                      <a:lnTo>
                        <a:pt x="12" y="31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7" name="Rectangle 42"/>
                <p:cNvSpPr>
                  <a:spLocks noChangeArrowheads="1"/>
                </p:cNvSpPr>
                <p:nvPr/>
              </p:nvSpPr>
              <p:spPr bwMode="auto">
                <a:xfrm>
                  <a:off x="2103738" y="3335118"/>
                  <a:ext cx="176400" cy="966787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8" name="Freeform 43"/>
                <p:cNvSpPr>
                  <a:spLocks noEditPoints="1"/>
                </p:cNvSpPr>
                <p:nvPr/>
              </p:nvSpPr>
              <p:spPr bwMode="auto">
                <a:xfrm>
                  <a:off x="2104254" y="3334831"/>
                  <a:ext cx="176400" cy="976312"/>
                </a:xfrm>
                <a:custGeom>
                  <a:avLst/>
                  <a:gdLst>
                    <a:gd name="T0" fmla="*/ 0 w 248"/>
                    <a:gd name="T1" fmla="*/ 6 h 1229"/>
                    <a:gd name="T2" fmla="*/ 0 w 248"/>
                    <a:gd name="T3" fmla="*/ 0 h 1229"/>
                    <a:gd name="T4" fmla="*/ 6 w 248"/>
                    <a:gd name="T5" fmla="*/ 0 h 1229"/>
                    <a:gd name="T6" fmla="*/ 242 w 248"/>
                    <a:gd name="T7" fmla="*/ 0 h 1229"/>
                    <a:gd name="T8" fmla="*/ 246 w 248"/>
                    <a:gd name="T9" fmla="*/ 0 h 1229"/>
                    <a:gd name="T10" fmla="*/ 248 w 248"/>
                    <a:gd name="T11" fmla="*/ 6 h 1229"/>
                    <a:gd name="T12" fmla="*/ 248 w 248"/>
                    <a:gd name="T13" fmla="*/ 1223 h 1229"/>
                    <a:gd name="T14" fmla="*/ 246 w 248"/>
                    <a:gd name="T15" fmla="*/ 1227 h 1229"/>
                    <a:gd name="T16" fmla="*/ 242 w 248"/>
                    <a:gd name="T17" fmla="*/ 1229 h 1229"/>
                    <a:gd name="T18" fmla="*/ 6 w 248"/>
                    <a:gd name="T19" fmla="*/ 1229 h 1229"/>
                    <a:gd name="T20" fmla="*/ 0 w 248"/>
                    <a:gd name="T21" fmla="*/ 1227 h 1229"/>
                    <a:gd name="T22" fmla="*/ 0 w 248"/>
                    <a:gd name="T23" fmla="*/ 1223 h 1229"/>
                    <a:gd name="T24" fmla="*/ 0 w 248"/>
                    <a:gd name="T25" fmla="*/ 6 h 1229"/>
                    <a:gd name="T26" fmla="*/ 12 w 248"/>
                    <a:gd name="T27" fmla="*/ 1223 h 1229"/>
                    <a:gd name="T28" fmla="*/ 6 w 248"/>
                    <a:gd name="T29" fmla="*/ 1217 h 1229"/>
                    <a:gd name="T30" fmla="*/ 242 w 248"/>
                    <a:gd name="T31" fmla="*/ 1217 h 1229"/>
                    <a:gd name="T32" fmla="*/ 237 w 248"/>
                    <a:gd name="T33" fmla="*/ 1223 h 1229"/>
                    <a:gd name="T34" fmla="*/ 237 w 248"/>
                    <a:gd name="T35" fmla="*/ 6 h 1229"/>
                    <a:gd name="T36" fmla="*/ 242 w 248"/>
                    <a:gd name="T37" fmla="*/ 11 h 1229"/>
                    <a:gd name="T38" fmla="*/ 6 w 248"/>
                    <a:gd name="T39" fmla="*/ 11 h 1229"/>
                    <a:gd name="T40" fmla="*/ 12 w 248"/>
                    <a:gd name="T41" fmla="*/ 6 h 1229"/>
                    <a:gd name="T42" fmla="*/ 12 w 248"/>
                    <a:gd name="T43" fmla="*/ 1223 h 1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8" h="1229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42" y="0"/>
                      </a:lnTo>
                      <a:lnTo>
                        <a:pt x="246" y="0"/>
                      </a:lnTo>
                      <a:lnTo>
                        <a:pt x="248" y="6"/>
                      </a:lnTo>
                      <a:lnTo>
                        <a:pt x="248" y="1223"/>
                      </a:lnTo>
                      <a:lnTo>
                        <a:pt x="246" y="1227"/>
                      </a:lnTo>
                      <a:lnTo>
                        <a:pt x="242" y="1229"/>
                      </a:lnTo>
                      <a:lnTo>
                        <a:pt x="6" y="1229"/>
                      </a:lnTo>
                      <a:lnTo>
                        <a:pt x="0" y="1227"/>
                      </a:lnTo>
                      <a:lnTo>
                        <a:pt x="0" y="1223"/>
                      </a:lnTo>
                      <a:lnTo>
                        <a:pt x="0" y="6"/>
                      </a:lnTo>
                      <a:close/>
                      <a:moveTo>
                        <a:pt x="12" y="1223"/>
                      </a:moveTo>
                      <a:lnTo>
                        <a:pt x="6" y="1217"/>
                      </a:lnTo>
                      <a:lnTo>
                        <a:pt x="242" y="1217"/>
                      </a:lnTo>
                      <a:lnTo>
                        <a:pt x="237" y="1223"/>
                      </a:lnTo>
                      <a:lnTo>
                        <a:pt x="237" y="6"/>
                      </a:lnTo>
                      <a:lnTo>
                        <a:pt x="242" y="11"/>
                      </a:lnTo>
                      <a:lnTo>
                        <a:pt x="6" y="11"/>
                      </a:lnTo>
                      <a:lnTo>
                        <a:pt x="12" y="6"/>
                      </a:lnTo>
                      <a:lnTo>
                        <a:pt x="12" y="12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9" name="Rectangle 44"/>
                <p:cNvSpPr>
                  <a:spLocks noChangeArrowheads="1"/>
                </p:cNvSpPr>
                <p:nvPr/>
              </p:nvSpPr>
              <p:spPr bwMode="auto">
                <a:xfrm>
                  <a:off x="2376368" y="3536951"/>
                  <a:ext cx="176400" cy="76676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0" name="Freeform 45"/>
                <p:cNvSpPr>
                  <a:spLocks noEditPoints="1"/>
                </p:cNvSpPr>
                <p:nvPr/>
              </p:nvSpPr>
              <p:spPr bwMode="auto">
                <a:xfrm>
                  <a:off x="2376368" y="3535363"/>
                  <a:ext cx="176400" cy="776287"/>
                </a:xfrm>
                <a:custGeom>
                  <a:avLst/>
                  <a:gdLst>
                    <a:gd name="T0" fmla="*/ 0 w 247"/>
                    <a:gd name="T1" fmla="*/ 6 h 978"/>
                    <a:gd name="T2" fmla="*/ 0 w 247"/>
                    <a:gd name="T3" fmla="*/ 0 h 978"/>
                    <a:gd name="T4" fmla="*/ 5 w 247"/>
                    <a:gd name="T5" fmla="*/ 0 h 978"/>
                    <a:gd name="T6" fmla="*/ 242 w 247"/>
                    <a:gd name="T7" fmla="*/ 0 h 978"/>
                    <a:gd name="T8" fmla="*/ 245 w 247"/>
                    <a:gd name="T9" fmla="*/ 0 h 978"/>
                    <a:gd name="T10" fmla="*/ 247 w 247"/>
                    <a:gd name="T11" fmla="*/ 6 h 978"/>
                    <a:gd name="T12" fmla="*/ 247 w 247"/>
                    <a:gd name="T13" fmla="*/ 972 h 978"/>
                    <a:gd name="T14" fmla="*/ 245 w 247"/>
                    <a:gd name="T15" fmla="*/ 976 h 978"/>
                    <a:gd name="T16" fmla="*/ 242 w 247"/>
                    <a:gd name="T17" fmla="*/ 978 h 978"/>
                    <a:gd name="T18" fmla="*/ 5 w 247"/>
                    <a:gd name="T19" fmla="*/ 978 h 978"/>
                    <a:gd name="T20" fmla="*/ 0 w 247"/>
                    <a:gd name="T21" fmla="*/ 976 h 978"/>
                    <a:gd name="T22" fmla="*/ 0 w 247"/>
                    <a:gd name="T23" fmla="*/ 972 h 978"/>
                    <a:gd name="T24" fmla="*/ 0 w 247"/>
                    <a:gd name="T25" fmla="*/ 6 h 978"/>
                    <a:gd name="T26" fmla="*/ 11 w 247"/>
                    <a:gd name="T27" fmla="*/ 972 h 978"/>
                    <a:gd name="T28" fmla="*/ 5 w 247"/>
                    <a:gd name="T29" fmla="*/ 966 h 978"/>
                    <a:gd name="T30" fmla="*/ 242 w 247"/>
                    <a:gd name="T31" fmla="*/ 966 h 978"/>
                    <a:gd name="T32" fmla="*/ 236 w 247"/>
                    <a:gd name="T33" fmla="*/ 972 h 978"/>
                    <a:gd name="T34" fmla="*/ 236 w 247"/>
                    <a:gd name="T35" fmla="*/ 6 h 978"/>
                    <a:gd name="T36" fmla="*/ 242 w 247"/>
                    <a:gd name="T37" fmla="*/ 12 h 978"/>
                    <a:gd name="T38" fmla="*/ 5 w 247"/>
                    <a:gd name="T39" fmla="*/ 12 h 978"/>
                    <a:gd name="T40" fmla="*/ 11 w 247"/>
                    <a:gd name="T41" fmla="*/ 6 h 978"/>
                    <a:gd name="T42" fmla="*/ 11 w 247"/>
                    <a:gd name="T43" fmla="*/ 972 h 9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7" h="978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242" y="0"/>
                      </a:lnTo>
                      <a:lnTo>
                        <a:pt x="245" y="0"/>
                      </a:lnTo>
                      <a:lnTo>
                        <a:pt x="247" y="6"/>
                      </a:lnTo>
                      <a:lnTo>
                        <a:pt x="247" y="972"/>
                      </a:lnTo>
                      <a:lnTo>
                        <a:pt x="245" y="976"/>
                      </a:lnTo>
                      <a:lnTo>
                        <a:pt x="242" y="978"/>
                      </a:lnTo>
                      <a:lnTo>
                        <a:pt x="5" y="978"/>
                      </a:lnTo>
                      <a:lnTo>
                        <a:pt x="0" y="976"/>
                      </a:lnTo>
                      <a:lnTo>
                        <a:pt x="0" y="972"/>
                      </a:lnTo>
                      <a:lnTo>
                        <a:pt x="0" y="6"/>
                      </a:lnTo>
                      <a:close/>
                      <a:moveTo>
                        <a:pt x="11" y="972"/>
                      </a:moveTo>
                      <a:lnTo>
                        <a:pt x="5" y="966"/>
                      </a:lnTo>
                      <a:lnTo>
                        <a:pt x="242" y="966"/>
                      </a:lnTo>
                      <a:lnTo>
                        <a:pt x="236" y="972"/>
                      </a:lnTo>
                      <a:lnTo>
                        <a:pt x="236" y="6"/>
                      </a:lnTo>
                      <a:lnTo>
                        <a:pt x="242" y="12"/>
                      </a:lnTo>
                      <a:lnTo>
                        <a:pt x="5" y="12"/>
                      </a:lnTo>
                      <a:lnTo>
                        <a:pt x="11" y="6"/>
                      </a:lnTo>
                      <a:lnTo>
                        <a:pt x="11" y="9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1" name="Freeform 46"/>
                <p:cNvSpPr>
                  <a:spLocks noEditPoints="1"/>
                </p:cNvSpPr>
                <p:nvPr/>
              </p:nvSpPr>
              <p:spPr bwMode="auto">
                <a:xfrm>
                  <a:off x="1803897" y="4017562"/>
                  <a:ext cx="58738" cy="82550"/>
                </a:xfrm>
                <a:custGeom>
                  <a:avLst/>
                  <a:gdLst>
                    <a:gd name="T0" fmla="*/ 30 w 72"/>
                    <a:gd name="T1" fmla="*/ 100 h 106"/>
                    <a:gd name="T2" fmla="*/ 30 w 72"/>
                    <a:gd name="T3" fmla="*/ 52 h 106"/>
                    <a:gd name="T4" fmla="*/ 30 w 72"/>
                    <a:gd name="T5" fmla="*/ 6 h 106"/>
                    <a:gd name="T6" fmla="*/ 42 w 72"/>
                    <a:gd name="T7" fmla="*/ 6 h 106"/>
                    <a:gd name="T8" fmla="*/ 42 w 72"/>
                    <a:gd name="T9" fmla="*/ 52 h 106"/>
                    <a:gd name="T10" fmla="*/ 42 w 72"/>
                    <a:gd name="T11" fmla="*/ 100 h 106"/>
                    <a:gd name="T12" fmla="*/ 30 w 72"/>
                    <a:gd name="T13" fmla="*/ 100 h 106"/>
                    <a:gd name="T14" fmla="*/ 0 w 72"/>
                    <a:gd name="T15" fmla="*/ 94 h 106"/>
                    <a:gd name="T16" fmla="*/ 72 w 72"/>
                    <a:gd name="T17" fmla="*/ 94 h 106"/>
                    <a:gd name="T18" fmla="*/ 72 w 72"/>
                    <a:gd name="T19" fmla="*/ 106 h 106"/>
                    <a:gd name="T20" fmla="*/ 0 w 72"/>
                    <a:gd name="T21" fmla="*/ 106 h 106"/>
                    <a:gd name="T22" fmla="*/ 0 w 72"/>
                    <a:gd name="T23" fmla="*/ 94 h 106"/>
                    <a:gd name="T24" fmla="*/ 0 w 72"/>
                    <a:gd name="T25" fmla="*/ 0 h 106"/>
                    <a:gd name="T26" fmla="*/ 72 w 72"/>
                    <a:gd name="T27" fmla="*/ 0 h 106"/>
                    <a:gd name="T28" fmla="*/ 72 w 72"/>
                    <a:gd name="T29" fmla="*/ 12 h 106"/>
                    <a:gd name="T30" fmla="*/ 0 w 72"/>
                    <a:gd name="T31" fmla="*/ 12 h 106"/>
                    <a:gd name="T32" fmla="*/ 0 w 72"/>
                    <a:gd name="T33" fmla="*/ 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2" h="106">
                      <a:moveTo>
                        <a:pt x="30" y="100"/>
                      </a:moveTo>
                      <a:lnTo>
                        <a:pt x="30" y="52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52"/>
                      </a:lnTo>
                      <a:lnTo>
                        <a:pt x="42" y="100"/>
                      </a:lnTo>
                      <a:lnTo>
                        <a:pt x="30" y="100"/>
                      </a:lnTo>
                      <a:close/>
                      <a:moveTo>
                        <a:pt x="0" y="94"/>
                      </a:moveTo>
                      <a:lnTo>
                        <a:pt x="72" y="94"/>
                      </a:lnTo>
                      <a:lnTo>
                        <a:pt x="72" y="106"/>
                      </a:lnTo>
                      <a:lnTo>
                        <a:pt x="0" y="106"/>
                      </a:lnTo>
                      <a:lnTo>
                        <a:pt x="0" y="94"/>
                      </a:lnTo>
                      <a:close/>
                      <a:moveTo>
                        <a:pt x="0" y="0"/>
                      </a:moveTo>
                      <a:lnTo>
                        <a:pt x="72" y="0"/>
                      </a:lnTo>
                      <a:lnTo>
                        <a:pt x="72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2" name="Freeform 47"/>
                <p:cNvSpPr>
                  <a:spLocks noEditPoints="1"/>
                </p:cNvSpPr>
                <p:nvPr/>
              </p:nvSpPr>
              <p:spPr bwMode="auto">
                <a:xfrm>
                  <a:off x="2163141" y="3149714"/>
                  <a:ext cx="55563" cy="377825"/>
                </a:xfrm>
                <a:custGeom>
                  <a:avLst/>
                  <a:gdLst>
                    <a:gd name="T0" fmla="*/ 29 w 71"/>
                    <a:gd name="T1" fmla="*/ 470 h 476"/>
                    <a:gd name="T2" fmla="*/ 29 w 71"/>
                    <a:gd name="T3" fmla="*/ 238 h 476"/>
                    <a:gd name="T4" fmla="*/ 29 w 71"/>
                    <a:gd name="T5" fmla="*/ 5 h 476"/>
                    <a:gd name="T6" fmla="*/ 40 w 71"/>
                    <a:gd name="T7" fmla="*/ 5 h 476"/>
                    <a:gd name="T8" fmla="*/ 40 w 71"/>
                    <a:gd name="T9" fmla="*/ 238 h 476"/>
                    <a:gd name="T10" fmla="*/ 40 w 71"/>
                    <a:gd name="T11" fmla="*/ 470 h 476"/>
                    <a:gd name="T12" fmla="*/ 29 w 71"/>
                    <a:gd name="T13" fmla="*/ 470 h 476"/>
                    <a:gd name="T14" fmla="*/ 0 w 71"/>
                    <a:gd name="T15" fmla="*/ 464 h 476"/>
                    <a:gd name="T16" fmla="*/ 71 w 71"/>
                    <a:gd name="T17" fmla="*/ 464 h 476"/>
                    <a:gd name="T18" fmla="*/ 71 w 71"/>
                    <a:gd name="T19" fmla="*/ 476 h 476"/>
                    <a:gd name="T20" fmla="*/ 0 w 71"/>
                    <a:gd name="T21" fmla="*/ 476 h 476"/>
                    <a:gd name="T22" fmla="*/ 0 w 71"/>
                    <a:gd name="T23" fmla="*/ 464 h 476"/>
                    <a:gd name="T24" fmla="*/ 0 w 71"/>
                    <a:gd name="T25" fmla="*/ 0 h 476"/>
                    <a:gd name="T26" fmla="*/ 71 w 71"/>
                    <a:gd name="T27" fmla="*/ 0 h 476"/>
                    <a:gd name="T28" fmla="*/ 71 w 71"/>
                    <a:gd name="T29" fmla="*/ 11 h 476"/>
                    <a:gd name="T30" fmla="*/ 0 w 71"/>
                    <a:gd name="T31" fmla="*/ 11 h 476"/>
                    <a:gd name="T32" fmla="*/ 0 w 71"/>
                    <a:gd name="T33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476">
                      <a:moveTo>
                        <a:pt x="29" y="470"/>
                      </a:moveTo>
                      <a:lnTo>
                        <a:pt x="29" y="238"/>
                      </a:lnTo>
                      <a:lnTo>
                        <a:pt x="29" y="5"/>
                      </a:lnTo>
                      <a:lnTo>
                        <a:pt x="40" y="5"/>
                      </a:lnTo>
                      <a:lnTo>
                        <a:pt x="40" y="238"/>
                      </a:lnTo>
                      <a:lnTo>
                        <a:pt x="40" y="470"/>
                      </a:lnTo>
                      <a:lnTo>
                        <a:pt x="29" y="470"/>
                      </a:lnTo>
                      <a:close/>
                      <a:moveTo>
                        <a:pt x="0" y="464"/>
                      </a:moveTo>
                      <a:lnTo>
                        <a:pt x="71" y="464"/>
                      </a:lnTo>
                      <a:lnTo>
                        <a:pt x="71" y="476"/>
                      </a:lnTo>
                      <a:lnTo>
                        <a:pt x="0" y="476"/>
                      </a:lnTo>
                      <a:lnTo>
                        <a:pt x="0" y="464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3" name="Freeform 48"/>
                <p:cNvSpPr>
                  <a:spLocks noEditPoints="1"/>
                </p:cNvSpPr>
                <p:nvPr/>
              </p:nvSpPr>
              <p:spPr bwMode="auto">
                <a:xfrm>
                  <a:off x="2433518" y="3152776"/>
                  <a:ext cx="55563" cy="768350"/>
                </a:xfrm>
                <a:custGeom>
                  <a:avLst/>
                  <a:gdLst>
                    <a:gd name="T0" fmla="*/ 31 w 71"/>
                    <a:gd name="T1" fmla="*/ 962 h 968"/>
                    <a:gd name="T2" fmla="*/ 31 w 71"/>
                    <a:gd name="T3" fmla="*/ 484 h 968"/>
                    <a:gd name="T4" fmla="*/ 31 w 71"/>
                    <a:gd name="T5" fmla="*/ 6 h 968"/>
                    <a:gd name="T6" fmla="*/ 42 w 71"/>
                    <a:gd name="T7" fmla="*/ 6 h 968"/>
                    <a:gd name="T8" fmla="*/ 42 w 71"/>
                    <a:gd name="T9" fmla="*/ 484 h 968"/>
                    <a:gd name="T10" fmla="*/ 42 w 71"/>
                    <a:gd name="T11" fmla="*/ 962 h 968"/>
                    <a:gd name="T12" fmla="*/ 31 w 71"/>
                    <a:gd name="T13" fmla="*/ 962 h 968"/>
                    <a:gd name="T14" fmla="*/ 0 w 71"/>
                    <a:gd name="T15" fmla="*/ 957 h 968"/>
                    <a:gd name="T16" fmla="*/ 71 w 71"/>
                    <a:gd name="T17" fmla="*/ 957 h 968"/>
                    <a:gd name="T18" fmla="*/ 71 w 71"/>
                    <a:gd name="T19" fmla="*/ 968 h 968"/>
                    <a:gd name="T20" fmla="*/ 0 w 71"/>
                    <a:gd name="T21" fmla="*/ 968 h 968"/>
                    <a:gd name="T22" fmla="*/ 0 w 71"/>
                    <a:gd name="T23" fmla="*/ 957 h 968"/>
                    <a:gd name="T24" fmla="*/ 0 w 71"/>
                    <a:gd name="T25" fmla="*/ 0 h 968"/>
                    <a:gd name="T26" fmla="*/ 71 w 71"/>
                    <a:gd name="T27" fmla="*/ 0 h 968"/>
                    <a:gd name="T28" fmla="*/ 71 w 71"/>
                    <a:gd name="T29" fmla="*/ 12 h 968"/>
                    <a:gd name="T30" fmla="*/ 0 w 71"/>
                    <a:gd name="T31" fmla="*/ 12 h 968"/>
                    <a:gd name="T32" fmla="*/ 0 w 71"/>
                    <a:gd name="T33" fmla="*/ 0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968">
                      <a:moveTo>
                        <a:pt x="31" y="962"/>
                      </a:moveTo>
                      <a:lnTo>
                        <a:pt x="31" y="484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484"/>
                      </a:lnTo>
                      <a:lnTo>
                        <a:pt x="42" y="962"/>
                      </a:lnTo>
                      <a:lnTo>
                        <a:pt x="31" y="962"/>
                      </a:lnTo>
                      <a:close/>
                      <a:moveTo>
                        <a:pt x="0" y="957"/>
                      </a:moveTo>
                      <a:lnTo>
                        <a:pt x="71" y="957"/>
                      </a:lnTo>
                      <a:lnTo>
                        <a:pt x="71" y="968"/>
                      </a:lnTo>
                      <a:lnTo>
                        <a:pt x="0" y="968"/>
                      </a:lnTo>
                      <a:lnTo>
                        <a:pt x="0" y="957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4" name="Rectangle 49"/>
                <p:cNvSpPr>
                  <a:spLocks noChangeArrowheads="1"/>
                </p:cNvSpPr>
                <p:nvPr/>
              </p:nvSpPr>
              <p:spPr bwMode="auto">
                <a:xfrm>
                  <a:off x="1606550" y="2900363"/>
                  <a:ext cx="9525" cy="1408112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5" name="Freeform 50"/>
                <p:cNvSpPr>
                  <a:spLocks noEditPoints="1"/>
                </p:cNvSpPr>
                <p:nvPr/>
              </p:nvSpPr>
              <p:spPr bwMode="auto">
                <a:xfrm>
                  <a:off x="1611313" y="2895600"/>
                  <a:ext cx="39688" cy="1417637"/>
                </a:xfrm>
                <a:custGeom>
                  <a:avLst/>
                  <a:gdLst>
                    <a:gd name="T0" fmla="*/ 0 w 50"/>
                    <a:gd name="T1" fmla="*/ 1774 h 1786"/>
                    <a:gd name="T2" fmla="*/ 50 w 50"/>
                    <a:gd name="T3" fmla="*/ 1774 h 1786"/>
                    <a:gd name="T4" fmla="*/ 50 w 50"/>
                    <a:gd name="T5" fmla="*/ 1786 h 1786"/>
                    <a:gd name="T6" fmla="*/ 0 w 50"/>
                    <a:gd name="T7" fmla="*/ 1786 h 1786"/>
                    <a:gd name="T8" fmla="*/ 0 w 50"/>
                    <a:gd name="T9" fmla="*/ 1774 h 1786"/>
                    <a:gd name="T10" fmla="*/ 0 w 50"/>
                    <a:gd name="T11" fmla="*/ 1521 h 1786"/>
                    <a:gd name="T12" fmla="*/ 50 w 50"/>
                    <a:gd name="T13" fmla="*/ 1521 h 1786"/>
                    <a:gd name="T14" fmla="*/ 50 w 50"/>
                    <a:gd name="T15" fmla="*/ 1532 h 1786"/>
                    <a:gd name="T16" fmla="*/ 0 w 50"/>
                    <a:gd name="T17" fmla="*/ 1532 h 1786"/>
                    <a:gd name="T18" fmla="*/ 0 w 50"/>
                    <a:gd name="T19" fmla="*/ 1521 h 1786"/>
                    <a:gd name="T20" fmla="*/ 0 w 50"/>
                    <a:gd name="T21" fmla="*/ 1267 h 1786"/>
                    <a:gd name="T22" fmla="*/ 50 w 50"/>
                    <a:gd name="T23" fmla="*/ 1267 h 1786"/>
                    <a:gd name="T24" fmla="*/ 50 w 50"/>
                    <a:gd name="T25" fmla="*/ 1279 h 1786"/>
                    <a:gd name="T26" fmla="*/ 0 w 50"/>
                    <a:gd name="T27" fmla="*/ 1279 h 1786"/>
                    <a:gd name="T28" fmla="*/ 0 w 50"/>
                    <a:gd name="T29" fmla="*/ 1267 h 1786"/>
                    <a:gd name="T30" fmla="*/ 0 w 50"/>
                    <a:gd name="T31" fmla="*/ 1014 h 1786"/>
                    <a:gd name="T32" fmla="*/ 50 w 50"/>
                    <a:gd name="T33" fmla="*/ 1014 h 1786"/>
                    <a:gd name="T34" fmla="*/ 50 w 50"/>
                    <a:gd name="T35" fmla="*/ 1025 h 1786"/>
                    <a:gd name="T36" fmla="*/ 0 w 50"/>
                    <a:gd name="T37" fmla="*/ 1025 h 1786"/>
                    <a:gd name="T38" fmla="*/ 0 w 50"/>
                    <a:gd name="T39" fmla="*/ 1014 h 1786"/>
                    <a:gd name="T40" fmla="*/ 0 w 50"/>
                    <a:gd name="T41" fmla="*/ 760 h 1786"/>
                    <a:gd name="T42" fmla="*/ 50 w 50"/>
                    <a:gd name="T43" fmla="*/ 760 h 1786"/>
                    <a:gd name="T44" fmla="*/ 50 w 50"/>
                    <a:gd name="T45" fmla="*/ 772 h 1786"/>
                    <a:gd name="T46" fmla="*/ 0 w 50"/>
                    <a:gd name="T47" fmla="*/ 772 h 1786"/>
                    <a:gd name="T48" fmla="*/ 0 w 50"/>
                    <a:gd name="T49" fmla="*/ 760 h 1786"/>
                    <a:gd name="T50" fmla="*/ 0 w 50"/>
                    <a:gd name="T51" fmla="*/ 507 h 1786"/>
                    <a:gd name="T52" fmla="*/ 50 w 50"/>
                    <a:gd name="T53" fmla="*/ 507 h 1786"/>
                    <a:gd name="T54" fmla="*/ 50 w 50"/>
                    <a:gd name="T55" fmla="*/ 518 h 1786"/>
                    <a:gd name="T56" fmla="*/ 0 w 50"/>
                    <a:gd name="T57" fmla="*/ 518 h 1786"/>
                    <a:gd name="T58" fmla="*/ 0 w 50"/>
                    <a:gd name="T59" fmla="*/ 507 h 1786"/>
                    <a:gd name="T60" fmla="*/ 0 w 50"/>
                    <a:gd name="T61" fmla="*/ 253 h 1786"/>
                    <a:gd name="T62" fmla="*/ 50 w 50"/>
                    <a:gd name="T63" fmla="*/ 253 h 1786"/>
                    <a:gd name="T64" fmla="*/ 50 w 50"/>
                    <a:gd name="T65" fmla="*/ 265 h 1786"/>
                    <a:gd name="T66" fmla="*/ 0 w 50"/>
                    <a:gd name="T67" fmla="*/ 265 h 1786"/>
                    <a:gd name="T68" fmla="*/ 0 w 50"/>
                    <a:gd name="T69" fmla="*/ 253 h 1786"/>
                    <a:gd name="T70" fmla="*/ 0 w 50"/>
                    <a:gd name="T71" fmla="*/ 0 h 1786"/>
                    <a:gd name="T72" fmla="*/ 50 w 50"/>
                    <a:gd name="T73" fmla="*/ 0 h 1786"/>
                    <a:gd name="T74" fmla="*/ 50 w 50"/>
                    <a:gd name="T75" fmla="*/ 12 h 1786"/>
                    <a:gd name="T76" fmla="*/ 0 w 50"/>
                    <a:gd name="T77" fmla="*/ 12 h 1786"/>
                    <a:gd name="T78" fmla="*/ 0 w 50"/>
                    <a:gd name="T7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0" h="1786">
                      <a:moveTo>
                        <a:pt x="0" y="1774"/>
                      </a:moveTo>
                      <a:lnTo>
                        <a:pt x="50" y="1774"/>
                      </a:lnTo>
                      <a:lnTo>
                        <a:pt x="50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521"/>
                      </a:moveTo>
                      <a:lnTo>
                        <a:pt x="50" y="1521"/>
                      </a:lnTo>
                      <a:lnTo>
                        <a:pt x="50" y="1532"/>
                      </a:lnTo>
                      <a:lnTo>
                        <a:pt x="0" y="1532"/>
                      </a:lnTo>
                      <a:lnTo>
                        <a:pt x="0" y="1521"/>
                      </a:lnTo>
                      <a:close/>
                      <a:moveTo>
                        <a:pt x="0" y="1267"/>
                      </a:moveTo>
                      <a:lnTo>
                        <a:pt x="50" y="1267"/>
                      </a:lnTo>
                      <a:lnTo>
                        <a:pt x="50" y="1279"/>
                      </a:lnTo>
                      <a:lnTo>
                        <a:pt x="0" y="1279"/>
                      </a:lnTo>
                      <a:lnTo>
                        <a:pt x="0" y="1267"/>
                      </a:lnTo>
                      <a:close/>
                      <a:moveTo>
                        <a:pt x="0" y="1014"/>
                      </a:moveTo>
                      <a:lnTo>
                        <a:pt x="50" y="1014"/>
                      </a:lnTo>
                      <a:lnTo>
                        <a:pt x="50" y="1025"/>
                      </a:lnTo>
                      <a:lnTo>
                        <a:pt x="0" y="1025"/>
                      </a:lnTo>
                      <a:lnTo>
                        <a:pt x="0" y="1014"/>
                      </a:lnTo>
                      <a:close/>
                      <a:moveTo>
                        <a:pt x="0" y="760"/>
                      </a:moveTo>
                      <a:lnTo>
                        <a:pt x="50" y="760"/>
                      </a:lnTo>
                      <a:lnTo>
                        <a:pt x="50" y="772"/>
                      </a:lnTo>
                      <a:lnTo>
                        <a:pt x="0" y="772"/>
                      </a:lnTo>
                      <a:lnTo>
                        <a:pt x="0" y="760"/>
                      </a:lnTo>
                      <a:close/>
                      <a:moveTo>
                        <a:pt x="0" y="507"/>
                      </a:moveTo>
                      <a:lnTo>
                        <a:pt x="50" y="507"/>
                      </a:lnTo>
                      <a:lnTo>
                        <a:pt x="50" y="518"/>
                      </a:lnTo>
                      <a:lnTo>
                        <a:pt x="0" y="518"/>
                      </a:lnTo>
                      <a:lnTo>
                        <a:pt x="0" y="507"/>
                      </a:lnTo>
                      <a:close/>
                      <a:moveTo>
                        <a:pt x="0" y="253"/>
                      </a:moveTo>
                      <a:lnTo>
                        <a:pt x="50" y="253"/>
                      </a:lnTo>
                      <a:lnTo>
                        <a:pt x="50" y="265"/>
                      </a:lnTo>
                      <a:lnTo>
                        <a:pt x="0" y="265"/>
                      </a:lnTo>
                      <a:lnTo>
                        <a:pt x="0" y="253"/>
                      </a:lnTo>
                      <a:close/>
                      <a:moveTo>
                        <a:pt x="0" y="0"/>
                      </a:moveTo>
                      <a:lnTo>
                        <a:pt x="50" y="0"/>
                      </a:lnTo>
                      <a:lnTo>
                        <a:pt x="50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6" name="Rectangle 51"/>
                <p:cNvSpPr>
                  <a:spLocks noChangeArrowheads="1"/>
                </p:cNvSpPr>
                <p:nvPr/>
              </p:nvSpPr>
              <p:spPr bwMode="auto">
                <a:xfrm>
                  <a:off x="1611313" y="4303713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7" name="Rectangle 54"/>
                <p:cNvSpPr>
                  <a:spLocks noChangeArrowheads="1"/>
                </p:cNvSpPr>
                <p:nvPr/>
              </p:nvSpPr>
              <p:spPr bwMode="auto">
                <a:xfrm>
                  <a:off x="1516321" y="422275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68" name="Rectangle 55"/>
                <p:cNvSpPr>
                  <a:spLocks noChangeArrowheads="1"/>
                </p:cNvSpPr>
                <p:nvPr/>
              </p:nvSpPr>
              <p:spPr bwMode="auto">
                <a:xfrm>
                  <a:off x="1519753" y="4021139"/>
                  <a:ext cx="52165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69" name="Rectangle 56"/>
                <p:cNvSpPr>
                  <a:spLocks noChangeArrowheads="1"/>
                </p:cNvSpPr>
                <p:nvPr/>
              </p:nvSpPr>
              <p:spPr bwMode="auto">
                <a:xfrm>
                  <a:off x="1519753" y="3821112"/>
                  <a:ext cx="52165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0" name="Rectangle 57"/>
                <p:cNvSpPr>
                  <a:spLocks noChangeArrowheads="1"/>
                </p:cNvSpPr>
                <p:nvPr/>
              </p:nvSpPr>
              <p:spPr bwMode="auto">
                <a:xfrm>
                  <a:off x="1519753" y="3619500"/>
                  <a:ext cx="52165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1" name="Rectangle 58"/>
                <p:cNvSpPr>
                  <a:spLocks noChangeArrowheads="1"/>
                </p:cNvSpPr>
                <p:nvPr/>
              </p:nvSpPr>
              <p:spPr bwMode="auto">
                <a:xfrm>
                  <a:off x="1519753" y="3417888"/>
                  <a:ext cx="52165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8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2" name="Rectangle 59"/>
                <p:cNvSpPr>
                  <a:spLocks noChangeArrowheads="1"/>
                </p:cNvSpPr>
                <p:nvPr/>
              </p:nvSpPr>
              <p:spPr bwMode="auto">
                <a:xfrm>
                  <a:off x="1467588" y="3226172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3" name="Rectangle 60"/>
                <p:cNvSpPr>
                  <a:spLocks noChangeArrowheads="1"/>
                </p:cNvSpPr>
                <p:nvPr/>
              </p:nvSpPr>
              <p:spPr bwMode="auto">
                <a:xfrm>
                  <a:off x="1467587" y="3016250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4" name="Rectangle 61"/>
                <p:cNvSpPr>
                  <a:spLocks noChangeArrowheads="1"/>
                </p:cNvSpPr>
                <p:nvPr/>
              </p:nvSpPr>
              <p:spPr bwMode="auto">
                <a:xfrm>
                  <a:off x="1467587" y="2814637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75" name="Rectangle 68"/>
                <p:cNvSpPr>
                  <a:spLocks noChangeArrowheads="1"/>
                </p:cNvSpPr>
                <p:nvPr/>
              </p:nvSpPr>
              <p:spPr bwMode="auto">
                <a:xfrm>
                  <a:off x="1659394" y="2645360"/>
                  <a:ext cx="541814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p40phox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6" name="Rectangle 70"/>
                <p:cNvSpPr>
                  <a:spLocks noChangeArrowheads="1"/>
                </p:cNvSpPr>
                <p:nvPr/>
              </p:nvSpPr>
              <p:spPr bwMode="auto">
                <a:xfrm>
                  <a:off x="2123405" y="2899184"/>
                  <a:ext cx="233363" cy="339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*</a:t>
                  </a:r>
                  <a:endPara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</p:grpSp>
          <p:cxnSp>
            <p:nvCxnSpPr>
              <p:cNvPr id="455" name="直線コネクタ 454"/>
              <p:cNvCxnSpPr/>
              <p:nvPr/>
            </p:nvCxnSpPr>
            <p:spPr>
              <a:xfrm>
                <a:off x="2387821" y="2491345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1" name="テキスト ボックス 580"/>
            <p:cNvSpPr txBox="1"/>
            <p:nvPr/>
          </p:nvSpPr>
          <p:spPr>
            <a:xfrm rot="16200000">
              <a:off x="61388" y="4370838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-3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2552907" y="3897835"/>
            <a:ext cx="1271780" cy="1185020"/>
            <a:chOff x="2552907" y="3897835"/>
            <a:chExt cx="1271780" cy="1185020"/>
          </a:xfrm>
        </p:grpSpPr>
        <p:grpSp>
          <p:nvGrpSpPr>
            <p:cNvPr id="428" name="グループ化 427"/>
            <p:cNvGrpSpPr/>
            <p:nvPr/>
          </p:nvGrpSpPr>
          <p:grpSpPr>
            <a:xfrm>
              <a:off x="2750591" y="3897835"/>
              <a:ext cx="1074096" cy="1185020"/>
              <a:chOff x="4845089" y="2251110"/>
              <a:chExt cx="1248335" cy="1684982"/>
            </a:xfrm>
          </p:grpSpPr>
          <p:grpSp>
            <p:nvGrpSpPr>
              <p:cNvPr id="429" name="グループ化 428"/>
              <p:cNvGrpSpPr/>
              <p:nvPr/>
            </p:nvGrpSpPr>
            <p:grpSpPr>
              <a:xfrm>
                <a:off x="4845089" y="2251110"/>
                <a:ext cx="1248335" cy="1684982"/>
                <a:chOff x="5810728" y="2702640"/>
                <a:chExt cx="1248335" cy="1684982"/>
              </a:xfrm>
            </p:grpSpPr>
            <p:sp>
              <p:nvSpPr>
                <p:cNvPr id="431" name="Freeform 107"/>
                <p:cNvSpPr>
                  <a:spLocks noEditPoints="1"/>
                </p:cNvSpPr>
                <p:nvPr/>
              </p:nvSpPr>
              <p:spPr bwMode="auto">
                <a:xfrm>
                  <a:off x="6103938" y="4159250"/>
                  <a:ext cx="176400" cy="207962"/>
                </a:xfrm>
                <a:custGeom>
                  <a:avLst/>
                  <a:gdLst>
                    <a:gd name="T0" fmla="*/ 0 w 261"/>
                    <a:gd name="T1" fmla="*/ 6 h 263"/>
                    <a:gd name="T2" fmla="*/ 1 w 261"/>
                    <a:gd name="T3" fmla="*/ 2 h 263"/>
                    <a:gd name="T4" fmla="*/ 5 w 261"/>
                    <a:gd name="T5" fmla="*/ 0 h 263"/>
                    <a:gd name="T6" fmla="*/ 255 w 261"/>
                    <a:gd name="T7" fmla="*/ 0 h 263"/>
                    <a:gd name="T8" fmla="*/ 259 w 261"/>
                    <a:gd name="T9" fmla="*/ 2 h 263"/>
                    <a:gd name="T10" fmla="*/ 261 w 261"/>
                    <a:gd name="T11" fmla="*/ 6 h 263"/>
                    <a:gd name="T12" fmla="*/ 261 w 261"/>
                    <a:gd name="T13" fmla="*/ 257 h 263"/>
                    <a:gd name="T14" fmla="*/ 259 w 261"/>
                    <a:gd name="T15" fmla="*/ 261 h 263"/>
                    <a:gd name="T16" fmla="*/ 255 w 261"/>
                    <a:gd name="T17" fmla="*/ 263 h 263"/>
                    <a:gd name="T18" fmla="*/ 5 w 261"/>
                    <a:gd name="T19" fmla="*/ 263 h 263"/>
                    <a:gd name="T20" fmla="*/ 1 w 261"/>
                    <a:gd name="T21" fmla="*/ 261 h 263"/>
                    <a:gd name="T22" fmla="*/ 0 w 261"/>
                    <a:gd name="T23" fmla="*/ 257 h 263"/>
                    <a:gd name="T24" fmla="*/ 0 w 261"/>
                    <a:gd name="T25" fmla="*/ 6 h 263"/>
                    <a:gd name="T26" fmla="*/ 11 w 261"/>
                    <a:gd name="T27" fmla="*/ 257 h 263"/>
                    <a:gd name="T28" fmla="*/ 5 w 261"/>
                    <a:gd name="T29" fmla="*/ 251 h 263"/>
                    <a:gd name="T30" fmla="*/ 255 w 261"/>
                    <a:gd name="T31" fmla="*/ 251 h 263"/>
                    <a:gd name="T32" fmla="*/ 249 w 261"/>
                    <a:gd name="T33" fmla="*/ 257 h 263"/>
                    <a:gd name="T34" fmla="*/ 249 w 261"/>
                    <a:gd name="T35" fmla="*/ 6 h 263"/>
                    <a:gd name="T36" fmla="*/ 255 w 261"/>
                    <a:gd name="T37" fmla="*/ 11 h 263"/>
                    <a:gd name="T38" fmla="*/ 5 w 261"/>
                    <a:gd name="T39" fmla="*/ 11 h 263"/>
                    <a:gd name="T40" fmla="*/ 11 w 261"/>
                    <a:gd name="T41" fmla="*/ 6 h 263"/>
                    <a:gd name="T42" fmla="*/ 11 w 261"/>
                    <a:gd name="T43" fmla="*/ 257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1" h="263">
                      <a:moveTo>
                        <a:pt x="0" y="6"/>
                      </a:move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255" y="0"/>
                      </a:lnTo>
                      <a:lnTo>
                        <a:pt x="259" y="2"/>
                      </a:lnTo>
                      <a:lnTo>
                        <a:pt x="261" y="6"/>
                      </a:lnTo>
                      <a:lnTo>
                        <a:pt x="261" y="257"/>
                      </a:lnTo>
                      <a:lnTo>
                        <a:pt x="259" y="261"/>
                      </a:lnTo>
                      <a:lnTo>
                        <a:pt x="255" y="263"/>
                      </a:lnTo>
                      <a:lnTo>
                        <a:pt x="5" y="263"/>
                      </a:lnTo>
                      <a:lnTo>
                        <a:pt x="1" y="261"/>
                      </a:lnTo>
                      <a:lnTo>
                        <a:pt x="0" y="257"/>
                      </a:lnTo>
                      <a:lnTo>
                        <a:pt x="0" y="6"/>
                      </a:lnTo>
                      <a:close/>
                      <a:moveTo>
                        <a:pt x="11" y="257"/>
                      </a:moveTo>
                      <a:lnTo>
                        <a:pt x="5" y="251"/>
                      </a:lnTo>
                      <a:lnTo>
                        <a:pt x="255" y="251"/>
                      </a:lnTo>
                      <a:lnTo>
                        <a:pt x="249" y="257"/>
                      </a:lnTo>
                      <a:lnTo>
                        <a:pt x="249" y="6"/>
                      </a:lnTo>
                      <a:lnTo>
                        <a:pt x="255" y="11"/>
                      </a:lnTo>
                      <a:lnTo>
                        <a:pt x="5" y="11"/>
                      </a:lnTo>
                      <a:lnTo>
                        <a:pt x="11" y="6"/>
                      </a:lnTo>
                      <a:lnTo>
                        <a:pt x="11" y="25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2" name="Rectangle 108"/>
                <p:cNvSpPr>
                  <a:spLocks noChangeArrowheads="1"/>
                </p:cNvSpPr>
                <p:nvPr/>
              </p:nvSpPr>
              <p:spPr bwMode="auto">
                <a:xfrm>
                  <a:off x="6529889" y="3365500"/>
                  <a:ext cx="176400" cy="998537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3" name="Freeform 109"/>
                <p:cNvSpPr>
                  <a:spLocks noEditPoints="1"/>
                </p:cNvSpPr>
                <p:nvPr/>
              </p:nvSpPr>
              <p:spPr bwMode="auto">
                <a:xfrm>
                  <a:off x="6527585" y="3356768"/>
                  <a:ext cx="176400" cy="1006475"/>
                </a:xfrm>
                <a:custGeom>
                  <a:avLst/>
                  <a:gdLst>
                    <a:gd name="T0" fmla="*/ 0 w 259"/>
                    <a:gd name="T1" fmla="*/ 5 h 1269"/>
                    <a:gd name="T2" fmla="*/ 2 w 259"/>
                    <a:gd name="T3" fmla="*/ 2 h 1269"/>
                    <a:gd name="T4" fmla="*/ 5 w 259"/>
                    <a:gd name="T5" fmla="*/ 0 h 1269"/>
                    <a:gd name="T6" fmla="*/ 253 w 259"/>
                    <a:gd name="T7" fmla="*/ 0 h 1269"/>
                    <a:gd name="T8" fmla="*/ 257 w 259"/>
                    <a:gd name="T9" fmla="*/ 2 h 1269"/>
                    <a:gd name="T10" fmla="*/ 259 w 259"/>
                    <a:gd name="T11" fmla="*/ 5 h 1269"/>
                    <a:gd name="T12" fmla="*/ 259 w 259"/>
                    <a:gd name="T13" fmla="*/ 1263 h 1269"/>
                    <a:gd name="T14" fmla="*/ 257 w 259"/>
                    <a:gd name="T15" fmla="*/ 1267 h 1269"/>
                    <a:gd name="T16" fmla="*/ 253 w 259"/>
                    <a:gd name="T17" fmla="*/ 1269 h 1269"/>
                    <a:gd name="T18" fmla="*/ 5 w 259"/>
                    <a:gd name="T19" fmla="*/ 1269 h 1269"/>
                    <a:gd name="T20" fmla="*/ 2 w 259"/>
                    <a:gd name="T21" fmla="*/ 1267 h 1269"/>
                    <a:gd name="T22" fmla="*/ 0 w 259"/>
                    <a:gd name="T23" fmla="*/ 1263 h 1269"/>
                    <a:gd name="T24" fmla="*/ 0 w 259"/>
                    <a:gd name="T25" fmla="*/ 5 h 1269"/>
                    <a:gd name="T26" fmla="*/ 11 w 259"/>
                    <a:gd name="T27" fmla="*/ 1263 h 1269"/>
                    <a:gd name="T28" fmla="*/ 5 w 259"/>
                    <a:gd name="T29" fmla="*/ 1257 h 1269"/>
                    <a:gd name="T30" fmla="*/ 253 w 259"/>
                    <a:gd name="T31" fmla="*/ 1257 h 1269"/>
                    <a:gd name="T32" fmla="*/ 247 w 259"/>
                    <a:gd name="T33" fmla="*/ 1263 h 1269"/>
                    <a:gd name="T34" fmla="*/ 247 w 259"/>
                    <a:gd name="T35" fmla="*/ 5 h 1269"/>
                    <a:gd name="T36" fmla="*/ 253 w 259"/>
                    <a:gd name="T37" fmla="*/ 11 h 1269"/>
                    <a:gd name="T38" fmla="*/ 5 w 259"/>
                    <a:gd name="T39" fmla="*/ 11 h 1269"/>
                    <a:gd name="T40" fmla="*/ 11 w 259"/>
                    <a:gd name="T41" fmla="*/ 5 h 1269"/>
                    <a:gd name="T42" fmla="*/ 11 w 259"/>
                    <a:gd name="T43" fmla="*/ 1263 h 1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1269">
                      <a:moveTo>
                        <a:pt x="0" y="5"/>
                      </a:move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253" y="0"/>
                      </a:lnTo>
                      <a:lnTo>
                        <a:pt x="257" y="2"/>
                      </a:lnTo>
                      <a:lnTo>
                        <a:pt x="259" y="5"/>
                      </a:lnTo>
                      <a:lnTo>
                        <a:pt x="259" y="1263"/>
                      </a:lnTo>
                      <a:lnTo>
                        <a:pt x="257" y="1267"/>
                      </a:lnTo>
                      <a:lnTo>
                        <a:pt x="253" y="1269"/>
                      </a:lnTo>
                      <a:lnTo>
                        <a:pt x="5" y="1269"/>
                      </a:lnTo>
                      <a:lnTo>
                        <a:pt x="2" y="1267"/>
                      </a:lnTo>
                      <a:lnTo>
                        <a:pt x="0" y="1263"/>
                      </a:lnTo>
                      <a:lnTo>
                        <a:pt x="0" y="5"/>
                      </a:lnTo>
                      <a:close/>
                      <a:moveTo>
                        <a:pt x="11" y="1263"/>
                      </a:moveTo>
                      <a:lnTo>
                        <a:pt x="5" y="1257"/>
                      </a:lnTo>
                      <a:lnTo>
                        <a:pt x="253" y="1257"/>
                      </a:lnTo>
                      <a:lnTo>
                        <a:pt x="247" y="1263"/>
                      </a:lnTo>
                      <a:lnTo>
                        <a:pt x="247" y="5"/>
                      </a:lnTo>
                      <a:lnTo>
                        <a:pt x="253" y="11"/>
                      </a:lnTo>
                      <a:lnTo>
                        <a:pt x="5" y="11"/>
                      </a:lnTo>
                      <a:lnTo>
                        <a:pt x="11" y="5"/>
                      </a:lnTo>
                      <a:lnTo>
                        <a:pt x="11" y="126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4" name="Rectangle 110"/>
                <p:cNvSpPr>
                  <a:spLocks noChangeArrowheads="1"/>
                </p:cNvSpPr>
                <p:nvPr/>
              </p:nvSpPr>
              <p:spPr bwMode="auto">
                <a:xfrm>
                  <a:off x="6807813" y="3701143"/>
                  <a:ext cx="176400" cy="65881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5" name="Freeform 111"/>
                <p:cNvSpPr>
                  <a:spLocks noEditPoints="1"/>
                </p:cNvSpPr>
                <p:nvPr/>
              </p:nvSpPr>
              <p:spPr bwMode="auto">
                <a:xfrm>
                  <a:off x="6807813" y="3697288"/>
                  <a:ext cx="176400" cy="666750"/>
                </a:xfrm>
                <a:custGeom>
                  <a:avLst/>
                  <a:gdLst>
                    <a:gd name="T0" fmla="*/ 0 w 259"/>
                    <a:gd name="T1" fmla="*/ 6 h 841"/>
                    <a:gd name="T2" fmla="*/ 2 w 259"/>
                    <a:gd name="T3" fmla="*/ 2 h 841"/>
                    <a:gd name="T4" fmla="*/ 6 w 259"/>
                    <a:gd name="T5" fmla="*/ 0 h 841"/>
                    <a:gd name="T6" fmla="*/ 253 w 259"/>
                    <a:gd name="T7" fmla="*/ 0 h 841"/>
                    <a:gd name="T8" fmla="*/ 257 w 259"/>
                    <a:gd name="T9" fmla="*/ 2 h 841"/>
                    <a:gd name="T10" fmla="*/ 259 w 259"/>
                    <a:gd name="T11" fmla="*/ 6 h 841"/>
                    <a:gd name="T12" fmla="*/ 259 w 259"/>
                    <a:gd name="T13" fmla="*/ 835 h 841"/>
                    <a:gd name="T14" fmla="*/ 257 w 259"/>
                    <a:gd name="T15" fmla="*/ 839 h 841"/>
                    <a:gd name="T16" fmla="*/ 253 w 259"/>
                    <a:gd name="T17" fmla="*/ 841 h 841"/>
                    <a:gd name="T18" fmla="*/ 6 w 259"/>
                    <a:gd name="T19" fmla="*/ 841 h 841"/>
                    <a:gd name="T20" fmla="*/ 2 w 259"/>
                    <a:gd name="T21" fmla="*/ 839 h 841"/>
                    <a:gd name="T22" fmla="*/ 0 w 259"/>
                    <a:gd name="T23" fmla="*/ 835 h 841"/>
                    <a:gd name="T24" fmla="*/ 0 w 259"/>
                    <a:gd name="T25" fmla="*/ 6 h 841"/>
                    <a:gd name="T26" fmla="*/ 11 w 259"/>
                    <a:gd name="T27" fmla="*/ 835 h 841"/>
                    <a:gd name="T28" fmla="*/ 6 w 259"/>
                    <a:gd name="T29" fmla="*/ 829 h 841"/>
                    <a:gd name="T30" fmla="*/ 253 w 259"/>
                    <a:gd name="T31" fmla="*/ 829 h 841"/>
                    <a:gd name="T32" fmla="*/ 248 w 259"/>
                    <a:gd name="T33" fmla="*/ 835 h 841"/>
                    <a:gd name="T34" fmla="*/ 248 w 259"/>
                    <a:gd name="T35" fmla="*/ 6 h 841"/>
                    <a:gd name="T36" fmla="*/ 253 w 259"/>
                    <a:gd name="T37" fmla="*/ 11 h 841"/>
                    <a:gd name="T38" fmla="*/ 6 w 259"/>
                    <a:gd name="T39" fmla="*/ 11 h 841"/>
                    <a:gd name="T40" fmla="*/ 11 w 259"/>
                    <a:gd name="T41" fmla="*/ 6 h 841"/>
                    <a:gd name="T42" fmla="*/ 11 w 259"/>
                    <a:gd name="T43" fmla="*/ 835 h 8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841">
                      <a:moveTo>
                        <a:pt x="0" y="6"/>
                      </a:move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253" y="0"/>
                      </a:lnTo>
                      <a:lnTo>
                        <a:pt x="257" y="2"/>
                      </a:lnTo>
                      <a:lnTo>
                        <a:pt x="259" y="6"/>
                      </a:lnTo>
                      <a:lnTo>
                        <a:pt x="259" y="835"/>
                      </a:lnTo>
                      <a:lnTo>
                        <a:pt x="257" y="839"/>
                      </a:lnTo>
                      <a:lnTo>
                        <a:pt x="253" y="841"/>
                      </a:lnTo>
                      <a:lnTo>
                        <a:pt x="6" y="841"/>
                      </a:lnTo>
                      <a:lnTo>
                        <a:pt x="2" y="839"/>
                      </a:lnTo>
                      <a:lnTo>
                        <a:pt x="0" y="835"/>
                      </a:lnTo>
                      <a:lnTo>
                        <a:pt x="0" y="6"/>
                      </a:lnTo>
                      <a:close/>
                      <a:moveTo>
                        <a:pt x="11" y="835"/>
                      </a:moveTo>
                      <a:lnTo>
                        <a:pt x="6" y="829"/>
                      </a:lnTo>
                      <a:lnTo>
                        <a:pt x="253" y="829"/>
                      </a:lnTo>
                      <a:lnTo>
                        <a:pt x="248" y="835"/>
                      </a:lnTo>
                      <a:lnTo>
                        <a:pt x="248" y="6"/>
                      </a:lnTo>
                      <a:lnTo>
                        <a:pt x="253" y="11"/>
                      </a:lnTo>
                      <a:lnTo>
                        <a:pt x="6" y="11"/>
                      </a:lnTo>
                      <a:lnTo>
                        <a:pt x="11" y="6"/>
                      </a:lnTo>
                      <a:lnTo>
                        <a:pt x="11" y="8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6" name="Freeform 112"/>
                <p:cNvSpPr>
                  <a:spLocks noEditPoints="1"/>
                </p:cNvSpPr>
                <p:nvPr/>
              </p:nvSpPr>
              <p:spPr bwMode="auto">
                <a:xfrm>
                  <a:off x="6164713" y="4110831"/>
                  <a:ext cx="57150" cy="101600"/>
                </a:xfrm>
                <a:custGeom>
                  <a:avLst/>
                  <a:gdLst>
                    <a:gd name="T0" fmla="*/ 30 w 73"/>
                    <a:gd name="T1" fmla="*/ 121 h 127"/>
                    <a:gd name="T2" fmla="*/ 30 w 73"/>
                    <a:gd name="T3" fmla="*/ 64 h 127"/>
                    <a:gd name="T4" fmla="*/ 30 w 73"/>
                    <a:gd name="T5" fmla="*/ 6 h 127"/>
                    <a:gd name="T6" fmla="*/ 42 w 73"/>
                    <a:gd name="T7" fmla="*/ 6 h 127"/>
                    <a:gd name="T8" fmla="*/ 42 w 73"/>
                    <a:gd name="T9" fmla="*/ 64 h 127"/>
                    <a:gd name="T10" fmla="*/ 42 w 73"/>
                    <a:gd name="T11" fmla="*/ 121 h 127"/>
                    <a:gd name="T12" fmla="*/ 30 w 73"/>
                    <a:gd name="T13" fmla="*/ 121 h 127"/>
                    <a:gd name="T14" fmla="*/ 0 w 73"/>
                    <a:gd name="T15" fmla="*/ 115 h 127"/>
                    <a:gd name="T16" fmla="*/ 73 w 73"/>
                    <a:gd name="T17" fmla="*/ 115 h 127"/>
                    <a:gd name="T18" fmla="*/ 73 w 73"/>
                    <a:gd name="T19" fmla="*/ 127 h 127"/>
                    <a:gd name="T20" fmla="*/ 0 w 73"/>
                    <a:gd name="T21" fmla="*/ 127 h 127"/>
                    <a:gd name="T22" fmla="*/ 0 w 73"/>
                    <a:gd name="T23" fmla="*/ 115 h 127"/>
                    <a:gd name="T24" fmla="*/ 0 w 73"/>
                    <a:gd name="T25" fmla="*/ 0 h 127"/>
                    <a:gd name="T26" fmla="*/ 73 w 73"/>
                    <a:gd name="T27" fmla="*/ 0 h 127"/>
                    <a:gd name="T28" fmla="*/ 73 w 73"/>
                    <a:gd name="T29" fmla="*/ 12 h 127"/>
                    <a:gd name="T30" fmla="*/ 0 w 73"/>
                    <a:gd name="T31" fmla="*/ 12 h 127"/>
                    <a:gd name="T32" fmla="*/ 0 w 73"/>
                    <a:gd name="T33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127">
                      <a:moveTo>
                        <a:pt x="30" y="121"/>
                      </a:moveTo>
                      <a:lnTo>
                        <a:pt x="30" y="64"/>
                      </a:lnTo>
                      <a:lnTo>
                        <a:pt x="30" y="6"/>
                      </a:lnTo>
                      <a:lnTo>
                        <a:pt x="42" y="6"/>
                      </a:lnTo>
                      <a:lnTo>
                        <a:pt x="42" y="64"/>
                      </a:lnTo>
                      <a:lnTo>
                        <a:pt x="42" y="121"/>
                      </a:lnTo>
                      <a:lnTo>
                        <a:pt x="30" y="121"/>
                      </a:lnTo>
                      <a:close/>
                      <a:moveTo>
                        <a:pt x="0" y="115"/>
                      </a:moveTo>
                      <a:lnTo>
                        <a:pt x="73" y="115"/>
                      </a:lnTo>
                      <a:lnTo>
                        <a:pt x="73" y="127"/>
                      </a:lnTo>
                      <a:lnTo>
                        <a:pt x="0" y="127"/>
                      </a:lnTo>
                      <a:lnTo>
                        <a:pt x="0" y="115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7" name="Freeform 113"/>
                <p:cNvSpPr>
                  <a:spLocks noEditPoints="1"/>
                </p:cNvSpPr>
                <p:nvPr/>
              </p:nvSpPr>
              <p:spPr bwMode="auto">
                <a:xfrm>
                  <a:off x="6590307" y="3198812"/>
                  <a:ext cx="55563" cy="315912"/>
                </a:xfrm>
                <a:custGeom>
                  <a:avLst/>
                  <a:gdLst>
                    <a:gd name="T0" fmla="*/ 29 w 71"/>
                    <a:gd name="T1" fmla="*/ 391 h 397"/>
                    <a:gd name="T2" fmla="*/ 29 w 71"/>
                    <a:gd name="T3" fmla="*/ 199 h 397"/>
                    <a:gd name="T4" fmla="*/ 29 w 71"/>
                    <a:gd name="T5" fmla="*/ 5 h 397"/>
                    <a:gd name="T6" fmla="*/ 40 w 71"/>
                    <a:gd name="T7" fmla="*/ 5 h 397"/>
                    <a:gd name="T8" fmla="*/ 40 w 71"/>
                    <a:gd name="T9" fmla="*/ 199 h 397"/>
                    <a:gd name="T10" fmla="*/ 40 w 71"/>
                    <a:gd name="T11" fmla="*/ 391 h 397"/>
                    <a:gd name="T12" fmla="*/ 29 w 71"/>
                    <a:gd name="T13" fmla="*/ 391 h 397"/>
                    <a:gd name="T14" fmla="*/ 0 w 71"/>
                    <a:gd name="T15" fmla="*/ 386 h 397"/>
                    <a:gd name="T16" fmla="*/ 71 w 71"/>
                    <a:gd name="T17" fmla="*/ 386 h 397"/>
                    <a:gd name="T18" fmla="*/ 71 w 71"/>
                    <a:gd name="T19" fmla="*/ 397 h 397"/>
                    <a:gd name="T20" fmla="*/ 0 w 71"/>
                    <a:gd name="T21" fmla="*/ 397 h 397"/>
                    <a:gd name="T22" fmla="*/ 0 w 71"/>
                    <a:gd name="T23" fmla="*/ 386 h 397"/>
                    <a:gd name="T24" fmla="*/ 0 w 71"/>
                    <a:gd name="T25" fmla="*/ 0 h 397"/>
                    <a:gd name="T26" fmla="*/ 71 w 71"/>
                    <a:gd name="T27" fmla="*/ 0 h 397"/>
                    <a:gd name="T28" fmla="*/ 71 w 71"/>
                    <a:gd name="T29" fmla="*/ 11 h 397"/>
                    <a:gd name="T30" fmla="*/ 0 w 71"/>
                    <a:gd name="T31" fmla="*/ 11 h 397"/>
                    <a:gd name="T32" fmla="*/ 0 w 71"/>
                    <a:gd name="T33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97">
                      <a:moveTo>
                        <a:pt x="29" y="391"/>
                      </a:moveTo>
                      <a:lnTo>
                        <a:pt x="29" y="199"/>
                      </a:lnTo>
                      <a:lnTo>
                        <a:pt x="29" y="5"/>
                      </a:lnTo>
                      <a:lnTo>
                        <a:pt x="40" y="5"/>
                      </a:lnTo>
                      <a:lnTo>
                        <a:pt x="40" y="199"/>
                      </a:lnTo>
                      <a:lnTo>
                        <a:pt x="40" y="391"/>
                      </a:lnTo>
                      <a:lnTo>
                        <a:pt x="29" y="391"/>
                      </a:lnTo>
                      <a:close/>
                      <a:moveTo>
                        <a:pt x="0" y="386"/>
                      </a:moveTo>
                      <a:lnTo>
                        <a:pt x="71" y="386"/>
                      </a:lnTo>
                      <a:lnTo>
                        <a:pt x="71" y="397"/>
                      </a:lnTo>
                      <a:lnTo>
                        <a:pt x="0" y="397"/>
                      </a:lnTo>
                      <a:lnTo>
                        <a:pt x="0" y="386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8" name="Freeform 114"/>
                <p:cNvSpPr>
                  <a:spLocks noEditPoints="1"/>
                </p:cNvSpPr>
                <p:nvPr/>
              </p:nvSpPr>
              <p:spPr bwMode="auto">
                <a:xfrm>
                  <a:off x="6864646" y="3407885"/>
                  <a:ext cx="55563" cy="596900"/>
                </a:xfrm>
                <a:custGeom>
                  <a:avLst/>
                  <a:gdLst>
                    <a:gd name="T0" fmla="*/ 31 w 71"/>
                    <a:gd name="T1" fmla="*/ 747 h 753"/>
                    <a:gd name="T2" fmla="*/ 31 w 71"/>
                    <a:gd name="T3" fmla="*/ 377 h 753"/>
                    <a:gd name="T4" fmla="*/ 31 w 71"/>
                    <a:gd name="T5" fmla="*/ 6 h 753"/>
                    <a:gd name="T6" fmla="*/ 42 w 71"/>
                    <a:gd name="T7" fmla="*/ 6 h 753"/>
                    <a:gd name="T8" fmla="*/ 42 w 71"/>
                    <a:gd name="T9" fmla="*/ 377 h 753"/>
                    <a:gd name="T10" fmla="*/ 42 w 71"/>
                    <a:gd name="T11" fmla="*/ 747 h 753"/>
                    <a:gd name="T12" fmla="*/ 31 w 71"/>
                    <a:gd name="T13" fmla="*/ 747 h 753"/>
                    <a:gd name="T14" fmla="*/ 0 w 71"/>
                    <a:gd name="T15" fmla="*/ 741 h 753"/>
                    <a:gd name="T16" fmla="*/ 71 w 71"/>
                    <a:gd name="T17" fmla="*/ 741 h 753"/>
                    <a:gd name="T18" fmla="*/ 71 w 71"/>
                    <a:gd name="T19" fmla="*/ 753 h 753"/>
                    <a:gd name="T20" fmla="*/ 0 w 71"/>
                    <a:gd name="T21" fmla="*/ 753 h 753"/>
                    <a:gd name="T22" fmla="*/ 0 w 71"/>
                    <a:gd name="T23" fmla="*/ 741 h 753"/>
                    <a:gd name="T24" fmla="*/ 0 w 71"/>
                    <a:gd name="T25" fmla="*/ 0 h 753"/>
                    <a:gd name="T26" fmla="*/ 71 w 71"/>
                    <a:gd name="T27" fmla="*/ 0 h 753"/>
                    <a:gd name="T28" fmla="*/ 71 w 71"/>
                    <a:gd name="T29" fmla="*/ 12 h 753"/>
                    <a:gd name="T30" fmla="*/ 0 w 71"/>
                    <a:gd name="T31" fmla="*/ 12 h 753"/>
                    <a:gd name="T32" fmla="*/ 0 w 71"/>
                    <a:gd name="T33" fmla="*/ 0 h 7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753">
                      <a:moveTo>
                        <a:pt x="31" y="747"/>
                      </a:moveTo>
                      <a:lnTo>
                        <a:pt x="31" y="377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377"/>
                      </a:lnTo>
                      <a:lnTo>
                        <a:pt x="42" y="747"/>
                      </a:lnTo>
                      <a:lnTo>
                        <a:pt x="31" y="747"/>
                      </a:lnTo>
                      <a:close/>
                      <a:moveTo>
                        <a:pt x="0" y="741"/>
                      </a:moveTo>
                      <a:lnTo>
                        <a:pt x="71" y="741"/>
                      </a:lnTo>
                      <a:lnTo>
                        <a:pt x="71" y="753"/>
                      </a:lnTo>
                      <a:lnTo>
                        <a:pt x="0" y="753"/>
                      </a:lnTo>
                      <a:lnTo>
                        <a:pt x="0" y="741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9" name="Rectangle 115"/>
                <p:cNvSpPr>
                  <a:spLocks noChangeArrowheads="1"/>
                </p:cNvSpPr>
                <p:nvPr/>
              </p:nvSpPr>
              <p:spPr bwMode="auto">
                <a:xfrm>
                  <a:off x="5956300" y="2954338"/>
                  <a:ext cx="7938" cy="1409700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0" name="Freeform 116"/>
                <p:cNvSpPr>
                  <a:spLocks noEditPoints="1"/>
                </p:cNvSpPr>
                <p:nvPr/>
              </p:nvSpPr>
              <p:spPr bwMode="auto">
                <a:xfrm>
                  <a:off x="5961063" y="2951163"/>
                  <a:ext cx="39688" cy="1416050"/>
                </a:xfrm>
                <a:custGeom>
                  <a:avLst/>
                  <a:gdLst>
                    <a:gd name="T0" fmla="*/ 0 w 52"/>
                    <a:gd name="T1" fmla="*/ 1774 h 1786"/>
                    <a:gd name="T2" fmla="*/ 52 w 52"/>
                    <a:gd name="T3" fmla="*/ 1774 h 1786"/>
                    <a:gd name="T4" fmla="*/ 52 w 52"/>
                    <a:gd name="T5" fmla="*/ 1786 h 1786"/>
                    <a:gd name="T6" fmla="*/ 0 w 52"/>
                    <a:gd name="T7" fmla="*/ 1786 h 1786"/>
                    <a:gd name="T8" fmla="*/ 0 w 52"/>
                    <a:gd name="T9" fmla="*/ 1774 h 1786"/>
                    <a:gd name="T10" fmla="*/ 0 w 52"/>
                    <a:gd name="T11" fmla="*/ 1479 h 1786"/>
                    <a:gd name="T12" fmla="*/ 52 w 52"/>
                    <a:gd name="T13" fmla="*/ 1479 h 1786"/>
                    <a:gd name="T14" fmla="*/ 52 w 52"/>
                    <a:gd name="T15" fmla="*/ 1490 h 1786"/>
                    <a:gd name="T16" fmla="*/ 0 w 52"/>
                    <a:gd name="T17" fmla="*/ 1490 h 1786"/>
                    <a:gd name="T18" fmla="*/ 0 w 52"/>
                    <a:gd name="T19" fmla="*/ 1479 h 1786"/>
                    <a:gd name="T20" fmla="*/ 0 w 52"/>
                    <a:gd name="T21" fmla="*/ 1183 h 1786"/>
                    <a:gd name="T22" fmla="*/ 52 w 52"/>
                    <a:gd name="T23" fmla="*/ 1183 h 1786"/>
                    <a:gd name="T24" fmla="*/ 52 w 52"/>
                    <a:gd name="T25" fmla="*/ 1195 h 1786"/>
                    <a:gd name="T26" fmla="*/ 0 w 52"/>
                    <a:gd name="T27" fmla="*/ 1195 h 1786"/>
                    <a:gd name="T28" fmla="*/ 0 w 52"/>
                    <a:gd name="T29" fmla="*/ 1183 h 1786"/>
                    <a:gd name="T30" fmla="*/ 0 w 52"/>
                    <a:gd name="T31" fmla="*/ 887 h 1786"/>
                    <a:gd name="T32" fmla="*/ 52 w 52"/>
                    <a:gd name="T33" fmla="*/ 887 h 1786"/>
                    <a:gd name="T34" fmla="*/ 52 w 52"/>
                    <a:gd name="T35" fmla="*/ 899 h 1786"/>
                    <a:gd name="T36" fmla="*/ 0 w 52"/>
                    <a:gd name="T37" fmla="*/ 899 h 1786"/>
                    <a:gd name="T38" fmla="*/ 0 w 52"/>
                    <a:gd name="T39" fmla="*/ 887 h 1786"/>
                    <a:gd name="T40" fmla="*/ 0 w 52"/>
                    <a:gd name="T41" fmla="*/ 592 h 1786"/>
                    <a:gd name="T42" fmla="*/ 52 w 52"/>
                    <a:gd name="T43" fmla="*/ 592 h 1786"/>
                    <a:gd name="T44" fmla="*/ 52 w 52"/>
                    <a:gd name="T45" fmla="*/ 603 h 1786"/>
                    <a:gd name="T46" fmla="*/ 0 w 52"/>
                    <a:gd name="T47" fmla="*/ 603 h 1786"/>
                    <a:gd name="T48" fmla="*/ 0 w 52"/>
                    <a:gd name="T49" fmla="*/ 592 h 1786"/>
                    <a:gd name="T50" fmla="*/ 0 w 52"/>
                    <a:gd name="T51" fmla="*/ 296 h 1786"/>
                    <a:gd name="T52" fmla="*/ 52 w 52"/>
                    <a:gd name="T53" fmla="*/ 296 h 1786"/>
                    <a:gd name="T54" fmla="*/ 52 w 52"/>
                    <a:gd name="T55" fmla="*/ 307 h 1786"/>
                    <a:gd name="T56" fmla="*/ 0 w 52"/>
                    <a:gd name="T57" fmla="*/ 307 h 1786"/>
                    <a:gd name="T58" fmla="*/ 0 w 52"/>
                    <a:gd name="T59" fmla="*/ 296 h 1786"/>
                    <a:gd name="T60" fmla="*/ 0 w 52"/>
                    <a:gd name="T61" fmla="*/ 0 h 1786"/>
                    <a:gd name="T62" fmla="*/ 52 w 52"/>
                    <a:gd name="T63" fmla="*/ 0 h 1786"/>
                    <a:gd name="T64" fmla="*/ 52 w 52"/>
                    <a:gd name="T65" fmla="*/ 12 h 1786"/>
                    <a:gd name="T66" fmla="*/ 0 w 52"/>
                    <a:gd name="T67" fmla="*/ 12 h 1786"/>
                    <a:gd name="T68" fmla="*/ 0 w 52"/>
                    <a:gd name="T69" fmla="*/ 0 h 17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" h="1786">
                      <a:moveTo>
                        <a:pt x="0" y="1774"/>
                      </a:moveTo>
                      <a:lnTo>
                        <a:pt x="52" y="1774"/>
                      </a:lnTo>
                      <a:lnTo>
                        <a:pt x="52" y="1786"/>
                      </a:lnTo>
                      <a:lnTo>
                        <a:pt x="0" y="1786"/>
                      </a:lnTo>
                      <a:lnTo>
                        <a:pt x="0" y="1774"/>
                      </a:lnTo>
                      <a:close/>
                      <a:moveTo>
                        <a:pt x="0" y="1479"/>
                      </a:moveTo>
                      <a:lnTo>
                        <a:pt x="52" y="1479"/>
                      </a:lnTo>
                      <a:lnTo>
                        <a:pt x="52" y="1490"/>
                      </a:lnTo>
                      <a:lnTo>
                        <a:pt x="0" y="1490"/>
                      </a:lnTo>
                      <a:lnTo>
                        <a:pt x="0" y="1479"/>
                      </a:lnTo>
                      <a:close/>
                      <a:moveTo>
                        <a:pt x="0" y="1183"/>
                      </a:moveTo>
                      <a:lnTo>
                        <a:pt x="52" y="1183"/>
                      </a:lnTo>
                      <a:lnTo>
                        <a:pt x="52" y="1195"/>
                      </a:lnTo>
                      <a:lnTo>
                        <a:pt x="0" y="1195"/>
                      </a:lnTo>
                      <a:lnTo>
                        <a:pt x="0" y="1183"/>
                      </a:lnTo>
                      <a:close/>
                      <a:moveTo>
                        <a:pt x="0" y="887"/>
                      </a:moveTo>
                      <a:lnTo>
                        <a:pt x="52" y="887"/>
                      </a:lnTo>
                      <a:lnTo>
                        <a:pt x="52" y="899"/>
                      </a:lnTo>
                      <a:lnTo>
                        <a:pt x="0" y="899"/>
                      </a:lnTo>
                      <a:lnTo>
                        <a:pt x="0" y="887"/>
                      </a:lnTo>
                      <a:close/>
                      <a:moveTo>
                        <a:pt x="0" y="592"/>
                      </a:moveTo>
                      <a:lnTo>
                        <a:pt x="52" y="592"/>
                      </a:lnTo>
                      <a:lnTo>
                        <a:pt x="52" y="603"/>
                      </a:lnTo>
                      <a:lnTo>
                        <a:pt x="0" y="603"/>
                      </a:lnTo>
                      <a:lnTo>
                        <a:pt x="0" y="592"/>
                      </a:lnTo>
                      <a:close/>
                      <a:moveTo>
                        <a:pt x="0" y="296"/>
                      </a:moveTo>
                      <a:lnTo>
                        <a:pt x="52" y="296"/>
                      </a:lnTo>
                      <a:lnTo>
                        <a:pt x="52" y="307"/>
                      </a:lnTo>
                      <a:lnTo>
                        <a:pt x="0" y="307"/>
                      </a:lnTo>
                      <a:lnTo>
                        <a:pt x="0" y="296"/>
                      </a:lnTo>
                      <a:close/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1" name="Rectangle 117"/>
                <p:cNvSpPr>
                  <a:spLocks noChangeArrowheads="1"/>
                </p:cNvSpPr>
                <p:nvPr/>
              </p:nvSpPr>
              <p:spPr bwMode="auto">
                <a:xfrm>
                  <a:off x="5961063" y="4359275"/>
                  <a:ext cx="1098000" cy="7937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2" name="Rectangle 120"/>
                <p:cNvSpPr>
                  <a:spLocks noChangeArrowheads="1"/>
                </p:cNvSpPr>
                <p:nvPr/>
              </p:nvSpPr>
              <p:spPr bwMode="auto">
                <a:xfrm>
                  <a:off x="5865754" y="4279900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3" name="Rectangle 121"/>
                <p:cNvSpPr>
                  <a:spLocks noChangeArrowheads="1"/>
                </p:cNvSpPr>
                <p:nvPr/>
              </p:nvSpPr>
              <p:spPr bwMode="auto">
                <a:xfrm>
                  <a:off x="5862893" y="4035539"/>
                  <a:ext cx="52165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4" name="Rectangle 122"/>
                <p:cNvSpPr>
                  <a:spLocks noChangeArrowheads="1"/>
                </p:cNvSpPr>
                <p:nvPr/>
              </p:nvSpPr>
              <p:spPr bwMode="auto">
                <a:xfrm>
                  <a:off x="5810728" y="3810000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altLang="ja-JP" sz="700" dirty="0" smtClean="0">
                      <a:solidFill>
                        <a:srgbClr val="000000"/>
                      </a:solidFill>
                      <a:latin typeface="Calibri" pitchFamily="34" charset="0"/>
                    </a:rPr>
                    <a:t>10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5" name="Rectangle 123"/>
                <p:cNvSpPr>
                  <a:spLocks noChangeArrowheads="1"/>
                </p:cNvSpPr>
                <p:nvPr/>
              </p:nvSpPr>
              <p:spPr bwMode="auto">
                <a:xfrm>
                  <a:off x="5810728" y="3565639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6" name="Rectangle 124"/>
                <p:cNvSpPr>
                  <a:spLocks noChangeArrowheads="1"/>
                </p:cNvSpPr>
                <p:nvPr/>
              </p:nvSpPr>
              <p:spPr bwMode="auto">
                <a:xfrm>
                  <a:off x="5810728" y="3340100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7" name="Rectangle 125"/>
                <p:cNvSpPr>
                  <a:spLocks noChangeArrowheads="1"/>
                </p:cNvSpPr>
                <p:nvPr/>
              </p:nvSpPr>
              <p:spPr bwMode="auto">
                <a:xfrm>
                  <a:off x="5810728" y="3095739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8" name="Rectangle 126"/>
                <p:cNvSpPr>
                  <a:spLocks noChangeArrowheads="1"/>
                </p:cNvSpPr>
                <p:nvPr/>
              </p:nvSpPr>
              <p:spPr bwMode="auto">
                <a:xfrm>
                  <a:off x="5810728" y="2870200"/>
                  <a:ext cx="104330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r>
                    <a:rPr kumimoji="1" lang="en-US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449" name="Rectangle 133"/>
                <p:cNvSpPr>
                  <a:spLocks noChangeArrowheads="1"/>
                </p:cNvSpPr>
                <p:nvPr/>
              </p:nvSpPr>
              <p:spPr bwMode="auto">
                <a:xfrm>
                  <a:off x="6009431" y="2702640"/>
                  <a:ext cx="541815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p67phox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2" name="Rectangle 135"/>
                <p:cNvSpPr>
                  <a:spLocks noChangeArrowheads="1"/>
                </p:cNvSpPr>
                <p:nvPr/>
              </p:nvSpPr>
              <p:spPr bwMode="auto">
                <a:xfrm>
                  <a:off x="6554574" y="2964758"/>
                  <a:ext cx="233363" cy="3397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8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*</a:t>
                  </a:r>
                  <a:endParaRPr kumimoji="1" lang="ja-JP" altLang="ja-JP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</p:grpSp>
          <p:cxnSp>
            <p:nvCxnSpPr>
              <p:cNvPr id="430" name="直線コネクタ 429"/>
              <p:cNvCxnSpPr/>
              <p:nvPr/>
            </p:nvCxnSpPr>
            <p:spPr>
              <a:xfrm>
                <a:off x="5398275" y="2505133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2" name="テキスト ボックス 581"/>
            <p:cNvSpPr txBox="1"/>
            <p:nvPr/>
          </p:nvSpPr>
          <p:spPr>
            <a:xfrm rot="16200000">
              <a:off x="2437651" y="4370838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4928592" y="3939937"/>
            <a:ext cx="1240668" cy="1148295"/>
            <a:chOff x="4928592" y="3939937"/>
            <a:chExt cx="1240668" cy="1148295"/>
          </a:xfrm>
        </p:grpSpPr>
        <p:grpSp>
          <p:nvGrpSpPr>
            <p:cNvPr id="502" name="グループ化 501"/>
            <p:cNvGrpSpPr/>
            <p:nvPr/>
          </p:nvGrpSpPr>
          <p:grpSpPr>
            <a:xfrm>
              <a:off x="5154886" y="3939937"/>
              <a:ext cx="1014374" cy="1148295"/>
              <a:chOff x="4945381" y="3856858"/>
              <a:chExt cx="1178925" cy="1632763"/>
            </a:xfrm>
          </p:grpSpPr>
          <p:grpSp>
            <p:nvGrpSpPr>
              <p:cNvPr id="503" name="グループ化 502"/>
              <p:cNvGrpSpPr/>
              <p:nvPr/>
            </p:nvGrpSpPr>
            <p:grpSpPr>
              <a:xfrm>
                <a:off x="4945381" y="3856858"/>
                <a:ext cx="1178925" cy="1632763"/>
                <a:chOff x="3605250" y="1521372"/>
                <a:chExt cx="1178925" cy="1632763"/>
              </a:xfrm>
            </p:grpSpPr>
            <p:sp>
              <p:nvSpPr>
                <p:cNvPr id="505" name="Rectangle 74"/>
                <p:cNvSpPr>
                  <a:spLocks noChangeArrowheads="1"/>
                </p:cNvSpPr>
                <p:nvPr/>
              </p:nvSpPr>
              <p:spPr bwMode="auto">
                <a:xfrm>
                  <a:off x="3776464" y="2314575"/>
                  <a:ext cx="176400" cy="81756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6" name="Freeform 75"/>
                <p:cNvSpPr>
                  <a:spLocks noEditPoints="1"/>
                </p:cNvSpPr>
                <p:nvPr/>
              </p:nvSpPr>
              <p:spPr bwMode="auto">
                <a:xfrm>
                  <a:off x="3829050" y="2309813"/>
                  <a:ext cx="176400" cy="827088"/>
                </a:xfrm>
                <a:custGeom>
                  <a:avLst/>
                  <a:gdLst>
                    <a:gd name="T0" fmla="*/ 0 w 261"/>
                    <a:gd name="T1" fmla="*/ 5 h 1040"/>
                    <a:gd name="T2" fmla="*/ 0 w 261"/>
                    <a:gd name="T3" fmla="*/ 0 h 1040"/>
                    <a:gd name="T4" fmla="*/ 6 w 261"/>
                    <a:gd name="T5" fmla="*/ 0 h 1040"/>
                    <a:gd name="T6" fmla="*/ 255 w 261"/>
                    <a:gd name="T7" fmla="*/ 0 h 1040"/>
                    <a:gd name="T8" fmla="*/ 259 w 261"/>
                    <a:gd name="T9" fmla="*/ 0 h 1040"/>
                    <a:gd name="T10" fmla="*/ 261 w 261"/>
                    <a:gd name="T11" fmla="*/ 5 h 1040"/>
                    <a:gd name="T12" fmla="*/ 261 w 261"/>
                    <a:gd name="T13" fmla="*/ 1034 h 1040"/>
                    <a:gd name="T14" fmla="*/ 259 w 261"/>
                    <a:gd name="T15" fmla="*/ 1038 h 1040"/>
                    <a:gd name="T16" fmla="*/ 255 w 261"/>
                    <a:gd name="T17" fmla="*/ 1040 h 1040"/>
                    <a:gd name="T18" fmla="*/ 6 w 261"/>
                    <a:gd name="T19" fmla="*/ 1040 h 1040"/>
                    <a:gd name="T20" fmla="*/ 0 w 261"/>
                    <a:gd name="T21" fmla="*/ 1038 h 1040"/>
                    <a:gd name="T22" fmla="*/ 0 w 261"/>
                    <a:gd name="T23" fmla="*/ 1034 h 1040"/>
                    <a:gd name="T24" fmla="*/ 0 w 261"/>
                    <a:gd name="T25" fmla="*/ 5 h 1040"/>
                    <a:gd name="T26" fmla="*/ 11 w 261"/>
                    <a:gd name="T27" fmla="*/ 1034 h 1040"/>
                    <a:gd name="T28" fmla="*/ 6 w 261"/>
                    <a:gd name="T29" fmla="*/ 1029 h 1040"/>
                    <a:gd name="T30" fmla="*/ 255 w 261"/>
                    <a:gd name="T31" fmla="*/ 1029 h 1040"/>
                    <a:gd name="T32" fmla="*/ 249 w 261"/>
                    <a:gd name="T33" fmla="*/ 1034 h 1040"/>
                    <a:gd name="T34" fmla="*/ 249 w 261"/>
                    <a:gd name="T35" fmla="*/ 5 h 1040"/>
                    <a:gd name="T36" fmla="*/ 255 w 261"/>
                    <a:gd name="T37" fmla="*/ 11 h 1040"/>
                    <a:gd name="T38" fmla="*/ 6 w 261"/>
                    <a:gd name="T39" fmla="*/ 11 h 1040"/>
                    <a:gd name="T40" fmla="*/ 11 w 261"/>
                    <a:gd name="T41" fmla="*/ 5 h 1040"/>
                    <a:gd name="T42" fmla="*/ 11 w 261"/>
                    <a:gd name="T43" fmla="*/ 1034 h 10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61" h="1040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55" y="0"/>
                      </a:lnTo>
                      <a:lnTo>
                        <a:pt x="259" y="0"/>
                      </a:lnTo>
                      <a:lnTo>
                        <a:pt x="261" y="5"/>
                      </a:lnTo>
                      <a:lnTo>
                        <a:pt x="261" y="1034"/>
                      </a:lnTo>
                      <a:lnTo>
                        <a:pt x="259" y="1038"/>
                      </a:lnTo>
                      <a:lnTo>
                        <a:pt x="255" y="1040"/>
                      </a:lnTo>
                      <a:lnTo>
                        <a:pt x="6" y="1040"/>
                      </a:lnTo>
                      <a:lnTo>
                        <a:pt x="0" y="1038"/>
                      </a:lnTo>
                      <a:lnTo>
                        <a:pt x="0" y="1034"/>
                      </a:lnTo>
                      <a:lnTo>
                        <a:pt x="0" y="5"/>
                      </a:lnTo>
                      <a:close/>
                      <a:moveTo>
                        <a:pt x="11" y="1034"/>
                      </a:moveTo>
                      <a:lnTo>
                        <a:pt x="6" y="1029"/>
                      </a:lnTo>
                      <a:lnTo>
                        <a:pt x="255" y="1029"/>
                      </a:lnTo>
                      <a:lnTo>
                        <a:pt x="249" y="1034"/>
                      </a:lnTo>
                      <a:lnTo>
                        <a:pt x="249" y="5"/>
                      </a:lnTo>
                      <a:lnTo>
                        <a:pt x="255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10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7" name="Rectangle 76"/>
                <p:cNvSpPr>
                  <a:spLocks noChangeArrowheads="1"/>
                </p:cNvSpPr>
                <p:nvPr/>
              </p:nvSpPr>
              <p:spPr bwMode="auto">
                <a:xfrm>
                  <a:off x="4226384" y="2090737"/>
                  <a:ext cx="176400" cy="1046163"/>
                </a:xfrm>
                <a:prstGeom prst="rect">
                  <a:avLst/>
                </a:pr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8" name="Freeform 77"/>
                <p:cNvSpPr>
                  <a:spLocks noEditPoints="1"/>
                </p:cNvSpPr>
                <p:nvPr/>
              </p:nvSpPr>
              <p:spPr bwMode="auto">
                <a:xfrm>
                  <a:off x="4226853" y="2076450"/>
                  <a:ext cx="176400" cy="1055688"/>
                </a:xfrm>
                <a:custGeom>
                  <a:avLst/>
                  <a:gdLst>
                    <a:gd name="T0" fmla="*/ 0 w 259"/>
                    <a:gd name="T1" fmla="*/ 5 h 1328"/>
                    <a:gd name="T2" fmla="*/ 0 w 259"/>
                    <a:gd name="T3" fmla="*/ 0 h 1328"/>
                    <a:gd name="T4" fmla="*/ 6 w 259"/>
                    <a:gd name="T5" fmla="*/ 0 h 1328"/>
                    <a:gd name="T6" fmla="*/ 253 w 259"/>
                    <a:gd name="T7" fmla="*/ 0 h 1328"/>
                    <a:gd name="T8" fmla="*/ 257 w 259"/>
                    <a:gd name="T9" fmla="*/ 0 h 1328"/>
                    <a:gd name="T10" fmla="*/ 259 w 259"/>
                    <a:gd name="T11" fmla="*/ 5 h 1328"/>
                    <a:gd name="T12" fmla="*/ 259 w 259"/>
                    <a:gd name="T13" fmla="*/ 1322 h 1328"/>
                    <a:gd name="T14" fmla="*/ 257 w 259"/>
                    <a:gd name="T15" fmla="*/ 1326 h 1328"/>
                    <a:gd name="T16" fmla="*/ 253 w 259"/>
                    <a:gd name="T17" fmla="*/ 1328 h 1328"/>
                    <a:gd name="T18" fmla="*/ 6 w 259"/>
                    <a:gd name="T19" fmla="*/ 1328 h 1328"/>
                    <a:gd name="T20" fmla="*/ 0 w 259"/>
                    <a:gd name="T21" fmla="*/ 1326 h 1328"/>
                    <a:gd name="T22" fmla="*/ 0 w 259"/>
                    <a:gd name="T23" fmla="*/ 1322 h 1328"/>
                    <a:gd name="T24" fmla="*/ 0 w 259"/>
                    <a:gd name="T25" fmla="*/ 5 h 1328"/>
                    <a:gd name="T26" fmla="*/ 11 w 259"/>
                    <a:gd name="T27" fmla="*/ 1322 h 1328"/>
                    <a:gd name="T28" fmla="*/ 6 w 259"/>
                    <a:gd name="T29" fmla="*/ 1317 h 1328"/>
                    <a:gd name="T30" fmla="*/ 253 w 259"/>
                    <a:gd name="T31" fmla="*/ 1317 h 1328"/>
                    <a:gd name="T32" fmla="*/ 247 w 259"/>
                    <a:gd name="T33" fmla="*/ 1322 h 1328"/>
                    <a:gd name="T34" fmla="*/ 247 w 259"/>
                    <a:gd name="T35" fmla="*/ 5 h 1328"/>
                    <a:gd name="T36" fmla="*/ 253 w 259"/>
                    <a:gd name="T37" fmla="*/ 11 h 1328"/>
                    <a:gd name="T38" fmla="*/ 6 w 259"/>
                    <a:gd name="T39" fmla="*/ 11 h 1328"/>
                    <a:gd name="T40" fmla="*/ 11 w 259"/>
                    <a:gd name="T41" fmla="*/ 5 h 1328"/>
                    <a:gd name="T42" fmla="*/ 11 w 259"/>
                    <a:gd name="T43" fmla="*/ 1322 h 1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1328">
                      <a:moveTo>
                        <a:pt x="0" y="5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59" y="5"/>
                      </a:lnTo>
                      <a:lnTo>
                        <a:pt x="259" y="1322"/>
                      </a:lnTo>
                      <a:lnTo>
                        <a:pt x="257" y="1326"/>
                      </a:lnTo>
                      <a:lnTo>
                        <a:pt x="253" y="1328"/>
                      </a:lnTo>
                      <a:lnTo>
                        <a:pt x="6" y="1328"/>
                      </a:lnTo>
                      <a:lnTo>
                        <a:pt x="0" y="1326"/>
                      </a:lnTo>
                      <a:lnTo>
                        <a:pt x="0" y="1322"/>
                      </a:lnTo>
                      <a:lnTo>
                        <a:pt x="0" y="5"/>
                      </a:lnTo>
                      <a:close/>
                      <a:moveTo>
                        <a:pt x="11" y="1322"/>
                      </a:moveTo>
                      <a:lnTo>
                        <a:pt x="6" y="1317"/>
                      </a:lnTo>
                      <a:lnTo>
                        <a:pt x="253" y="1317"/>
                      </a:lnTo>
                      <a:lnTo>
                        <a:pt x="247" y="1322"/>
                      </a:lnTo>
                      <a:lnTo>
                        <a:pt x="247" y="5"/>
                      </a:lnTo>
                      <a:lnTo>
                        <a:pt x="253" y="11"/>
                      </a:lnTo>
                      <a:lnTo>
                        <a:pt x="6" y="11"/>
                      </a:lnTo>
                      <a:lnTo>
                        <a:pt x="11" y="5"/>
                      </a:lnTo>
                      <a:lnTo>
                        <a:pt x="11" y="132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9" name="Rectangle 78"/>
                <p:cNvSpPr>
                  <a:spLocks noChangeArrowheads="1"/>
                </p:cNvSpPr>
                <p:nvPr/>
              </p:nvSpPr>
              <p:spPr bwMode="auto">
                <a:xfrm>
                  <a:off x="4512289" y="2274134"/>
                  <a:ext cx="176400" cy="854847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Freeform 79"/>
                <p:cNvSpPr>
                  <a:spLocks noEditPoints="1"/>
                </p:cNvSpPr>
                <p:nvPr/>
              </p:nvSpPr>
              <p:spPr bwMode="auto">
                <a:xfrm>
                  <a:off x="4506724" y="2273300"/>
                  <a:ext cx="176400" cy="858838"/>
                </a:xfrm>
                <a:custGeom>
                  <a:avLst/>
                  <a:gdLst>
                    <a:gd name="T0" fmla="*/ 0 w 259"/>
                    <a:gd name="T1" fmla="*/ 6 h 1081"/>
                    <a:gd name="T2" fmla="*/ 0 w 259"/>
                    <a:gd name="T3" fmla="*/ 0 h 1081"/>
                    <a:gd name="T4" fmla="*/ 6 w 259"/>
                    <a:gd name="T5" fmla="*/ 0 h 1081"/>
                    <a:gd name="T6" fmla="*/ 253 w 259"/>
                    <a:gd name="T7" fmla="*/ 0 h 1081"/>
                    <a:gd name="T8" fmla="*/ 257 w 259"/>
                    <a:gd name="T9" fmla="*/ 0 h 1081"/>
                    <a:gd name="T10" fmla="*/ 259 w 259"/>
                    <a:gd name="T11" fmla="*/ 6 h 1081"/>
                    <a:gd name="T12" fmla="*/ 259 w 259"/>
                    <a:gd name="T13" fmla="*/ 1075 h 1081"/>
                    <a:gd name="T14" fmla="*/ 257 w 259"/>
                    <a:gd name="T15" fmla="*/ 1079 h 1081"/>
                    <a:gd name="T16" fmla="*/ 253 w 259"/>
                    <a:gd name="T17" fmla="*/ 1081 h 1081"/>
                    <a:gd name="T18" fmla="*/ 6 w 259"/>
                    <a:gd name="T19" fmla="*/ 1081 h 1081"/>
                    <a:gd name="T20" fmla="*/ 0 w 259"/>
                    <a:gd name="T21" fmla="*/ 1079 h 1081"/>
                    <a:gd name="T22" fmla="*/ 0 w 259"/>
                    <a:gd name="T23" fmla="*/ 1075 h 1081"/>
                    <a:gd name="T24" fmla="*/ 0 w 259"/>
                    <a:gd name="T25" fmla="*/ 6 h 1081"/>
                    <a:gd name="T26" fmla="*/ 11 w 259"/>
                    <a:gd name="T27" fmla="*/ 1075 h 1081"/>
                    <a:gd name="T28" fmla="*/ 6 w 259"/>
                    <a:gd name="T29" fmla="*/ 1070 h 1081"/>
                    <a:gd name="T30" fmla="*/ 253 w 259"/>
                    <a:gd name="T31" fmla="*/ 1070 h 1081"/>
                    <a:gd name="T32" fmla="*/ 247 w 259"/>
                    <a:gd name="T33" fmla="*/ 1075 h 1081"/>
                    <a:gd name="T34" fmla="*/ 247 w 259"/>
                    <a:gd name="T35" fmla="*/ 6 h 1081"/>
                    <a:gd name="T36" fmla="*/ 253 w 259"/>
                    <a:gd name="T37" fmla="*/ 12 h 1081"/>
                    <a:gd name="T38" fmla="*/ 6 w 259"/>
                    <a:gd name="T39" fmla="*/ 12 h 1081"/>
                    <a:gd name="T40" fmla="*/ 11 w 259"/>
                    <a:gd name="T41" fmla="*/ 6 h 1081"/>
                    <a:gd name="T42" fmla="*/ 11 w 259"/>
                    <a:gd name="T43" fmla="*/ 1075 h 10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59" h="1081">
                      <a:moveTo>
                        <a:pt x="0" y="6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53" y="0"/>
                      </a:lnTo>
                      <a:lnTo>
                        <a:pt x="257" y="0"/>
                      </a:lnTo>
                      <a:lnTo>
                        <a:pt x="259" y="6"/>
                      </a:lnTo>
                      <a:lnTo>
                        <a:pt x="259" y="1075"/>
                      </a:lnTo>
                      <a:lnTo>
                        <a:pt x="257" y="1079"/>
                      </a:lnTo>
                      <a:lnTo>
                        <a:pt x="253" y="1081"/>
                      </a:lnTo>
                      <a:lnTo>
                        <a:pt x="6" y="1081"/>
                      </a:lnTo>
                      <a:lnTo>
                        <a:pt x="0" y="1079"/>
                      </a:lnTo>
                      <a:lnTo>
                        <a:pt x="0" y="1075"/>
                      </a:lnTo>
                      <a:lnTo>
                        <a:pt x="0" y="6"/>
                      </a:lnTo>
                      <a:close/>
                      <a:moveTo>
                        <a:pt x="11" y="1075"/>
                      </a:moveTo>
                      <a:lnTo>
                        <a:pt x="6" y="1070"/>
                      </a:lnTo>
                      <a:lnTo>
                        <a:pt x="253" y="1070"/>
                      </a:lnTo>
                      <a:lnTo>
                        <a:pt x="247" y="1075"/>
                      </a:lnTo>
                      <a:lnTo>
                        <a:pt x="247" y="6"/>
                      </a:lnTo>
                      <a:lnTo>
                        <a:pt x="253" y="12"/>
                      </a:lnTo>
                      <a:lnTo>
                        <a:pt x="6" y="12"/>
                      </a:lnTo>
                      <a:lnTo>
                        <a:pt x="11" y="6"/>
                      </a:lnTo>
                      <a:lnTo>
                        <a:pt x="11" y="107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Freeform 80"/>
                <p:cNvSpPr>
                  <a:spLocks noEditPoints="1"/>
                </p:cNvSpPr>
                <p:nvPr/>
              </p:nvSpPr>
              <p:spPr bwMode="auto">
                <a:xfrm>
                  <a:off x="3888675" y="2182813"/>
                  <a:ext cx="57150" cy="263525"/>
                </a:xfrm>
                <a:custGeom>
                  <a:avLst/>
                  <a:gdLst>
                    <a:gd name="T0" fmla="*/ 31 w 73"/>
                    <a:gd name="T1" fmla="*/ 327 h 332"/>
                    <a:gd name="T2" fmla="*/ 31 w 73"/>
                    <a:gd name="T3" fmla="*/ 167 h 332"/>
                    <a:gd name="T4" fmla="*/ 31 w 73"/>
                    <a:gd name="T5" fmla="*/ 6 h 332"/>
                    <a:gd name="T6" fmla="*/ 42 w 73"/>
                    <a:gd name="T7" fmla="*/ 6 h 332"/>
                    <a:gd name="T8" fmla="*/ 42 w 73"/>
                    <a:gd name="T9" fmla="*/ 167 h 332"/>
                    <a:gd name="T10" fmla="*/ 42 w 73"/>
                    <a:gd name="T11" fmla="*/ 327 h 332"/>
                    <a:gd name="T12" fmla="*/ 31 w 73"/>
                    <a:gd name="T13" fmla="*/ 327 h 332"/>
                    <a:gd name="T14" fmla="*/ 0 w 73"/>
                    <a:gd name="T15" fmla="*/ 321 h 332"/>
                    <a:gd name="T16" fmla="*/ 73 w 73"/>
                    <a:gd name="T17" fmla="*/ 321 h 332"/>
                    <a:gd name="T18" fmla="*/ 73 w 73"/>
                    <a:gd name="T19" fmla="*/ 332 h 332"/>
                    <a:gd name="T20" fmla="*/ 0 w 73"/>
                    <a:gd name="T21" fmla="*/ 332 h 332"/>
                    <a:gd name="T22" fmla="*/ 0 w 73"/>
                    <a:gd name="T23" fmla="*/ 321 h 332"/>
                    <a:gd name="T24" fmla="*/ 0 w 73"/>
                    <a:gd name="T25" fmla="*/ 0 h 332"/>
                    <a:gd name="T26" fmla="*/ 73 w 73"/>
                    <a:gd name="T27" fmla="*/ 0 h 332"/>
                    <a:gd name="T28" fmla="*/ 73 w 73"/>
                    <a:gd name="T29" fmla="*/ 12 h 332"/>
                    <a:gd name="T30" fmla="*/ 0 w 73"/>
                    <a:gd name="T31" fmla="*/ 12 h 332"/>
                    <a:gd name="T32" fmla="*/ 0 w 73"/>
                    <a:gd name="T33" fmla="*/ 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332">
                      <a:moveTo>
                        <a:pt x="31" y="327"/>
                      </a:moveTo>
                      <a:lnTo>
                        <a:pt x="31" y="167"/>
                      </a:lnTo>
                      <a:lnTo>
                        <a:pt x="31" y="6"/>
                      </a:lnTo>
                      <a:lnTo>
                        <a:pt x="42" y="6"/>
                      </a:lnTo>
                      <a:lnTo>
                        <a:pt x="42" y="167"/>
                      </a:lnTo>
                      <a:lnTo>
                        <a:pt x="42" y="327"/>
                      </a:lnTo>
                      <a:lnTo>
                        <a:pt x="31" y="327"/>
                      </a:lnTo>
                      <a:close/>
                      <a:moveTo>
                        <a:pt x="0" y="321"/>
                      </a:moveTo>
                      <a:lnTo>
                        <a:pt x="73" y="321"/>
                      </a:lnTo>
                      <a:lnTo>
                        <a:pt x="73" y="332"/>
                      </a:lnTo>
                      <a:lnTo>
                        <a:pt x="0" y="332"/>
                      </a:lnTo>
                      <a:lnTo>
                        <a:pt x="0" y="321"/>
                      </a:lnTo>
                      <a:close/>
                      <a:moveTo>
                        <a:pt x="0" y="0"/>
                      </a:moveTo>
                      <a:lnTo>
                        <a:pt x="73" y="0"/>
                      </a:lnTo>
                      <a:lnTo>
                        <a:pt x="73" y="12"/>
                      </a:lnTo>
                      <a:lnTo>
                        <a:pt x="0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2" name="Freeform 81"/>
                <p:cNvSpPr>
                  <a:spLocks noEditPoints="1"/>
                </p:cNvSpPr>
                <p:nvPr/>
              </p:nvSpPr>
              <p:spPr bwMode="auto">
                <a:xfrm>
                  <a:off x="4287272" y="1881187"/>
                  <a:ext cx="55562" cy="401638"/>
                </a:xfrm>
                <a:custGeom>
                  <a:avLst/>
                  <a:gdLst>
                    <a:gd name="T0" fmla="*/ 29 w 71"/>
                    <a:gd name="T1" fmla="*/ 499 h 505"/>
                    <a:gd name="T2" fmla="*/ 29 w 71"/>
                    <a:gd name="T3" fmla="*/ 251 h 505"/>
                    <a:gd name="T4" fmla="*/ 29 w 71"/>
                    <a:gd name="T5" fmla="*/ 6 h 505"/>
                    <a:gd name="T6" fmla="*/ 40 w 71"/>
                    <a:gd name="T7" fmla="*/ 6 h 505"/>
                    <a:gd name="T8" fmla="*/ 40 w 71"/>
                    <a:gd name="T9" fmla="*/ 251 h 505"/>
                    <a:gd name="T10" fmla="*/ 40 w 71"/>
                    <a:gd name="T11" fmla="*/ 499 h 505"/>
                    <a:gd name="T12" fmla="*/ 29 w 71"/>
                    <a:gd name="T13" fmla="*/ 499 h 505"/>
                    <a:gd name="T14" fmla="*/ 0 w 71"/>
                    <a:gd name="T15" fmla="*/ 493 h 505"/>
                    <a:gd name="T16" fmla="*/ 71 w 71"/>
                    <a:gd name="T17" fmla="*/ 493 h 505"/>
                    <a:gd name="T18" fmla="*/ 71 w 71"/>
                    <a:gd name="T19" fmla="*/ 505 h 505"/>
                    <a:gd name="T20" fmla="*/ 0 w 71"/>
                    <a:gd name="T21" fmla="*/ 505 h 505"/>
                    <a:gd name="T22" fmla="*/ 0 w 71"/>
                    <a:gd name="T23" fmla="*/ 493 h 505"/>
                    <a:gd name="T24" fmla="*/ 0 w 71"/>
                    <a:gd name="T25" fmla="*/ 0 h 505"/>
                    <a:gd name="T26" fmla="*/ 71 w 71"/>
                    <a:gd name="T27" fmla="*/ 0 h 505"/>
                    <a:gd name="T28" fmla="*/ 71 w 71"/>
                    <a:gd name="T29" fmla="*/ 11 h 505"/>
                    <a:gd name="T30" fmla="*/ 0 w 71"/>
                    <a:gd name="T31" fmla="*/ 11 h 505"/>
                    <a:gd name="T32" fmla="*/ 0 w 71"/>
                    <a:gd name="T33" fmla="*/ 0 h 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505">
                      <a:moveTo>
                        <a:pt x="29" y="499"/>
                      </a:moveTo>
                      <a:lnTo>
                        <a:pt x="29" y="251"/>
                      </a:lnTo>
                      <a:lnTo>
                        <a:pt x="29" y="6"/>
                      </a:lnTo>
                      <a:lnTo>
                        <a:pt x="40" y="6"/>
                      </a:lnTo>
                      <a:lnTo>
                        <a:pt x="40" y="251"/>
                      </a:lnTo>
                      <a:lnTo>
                        <a:pt x="40" y="499"/>
                      </a:lnTo>
                      <a:lnTo>
                        <a:pt x="29" y="499"/>
                      </a:lnTo>
                      <a:close/>
                      <a:moveTo>
                        <a:pt x="0" y="493"/>
                      </a:moveTo>
                      <a:lnTo>
                        <a:pt x="71" y="493"/>
                      </a:lnTo>
                      <a:lnTo>
                        <a:pt x="71" y="505"/>
                      </a:lnTo>
                      <a:lnTo>
                        <a:pt x="0" y="505"/>
                      </a:lnTo>
                      <a:lnTo>
                        <a:pt x="0" y="493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3" name="Freeform 82"/>
                <p:cNvSpPr>
                  <a:spLocks noEditPoints="1"/>
                </p:cNvSpPr>
                <p:nvPr/>
              </p:nvSpPr>
              <p:spPr bwMode="auto">
                <a:xfrm>
                  <a:off x="4572708" y="2149475"/>
                  <a:ext cx="55562" cy="247650"/>
                </a:xfrm>
                <a:custGeom>
                  <a:avLst/>
                  <a:gdLst>
                    <a:gd name="T0" fmla="*/ 31 w 71"/>
                    <a:gd name="T1" fmla="*/ 305 h 311"/>
                    <a:gd name="T2" fmla="*/ 31 w 71"/>
                    <a:gd name="T3" fmla="*/ 155 h 311"/>
                    <a:gd name="T4" fmla="*/ 31 w 71"/>
                    <a:gd name="T5" fmla="*/ 5 h 311"/>
                    <a:gd name="T6" fmla="*/ 42 w 71"/>
                    <a:gd name="T7" fmla="*/ 5 h 311"/>
                    <a:gd name="T8" fmla="*/ 42 w 71"/>
                    <a:gd name="T9" fmla="*/ 155 h 311"/>
                    <a:gd name="T10" fmla="*/ 42 w 71"/>
                    <a:gd name="T11" fmla="*/ 305 h 311"/>
                    <a:gd name="T12" fmla="*/ 31 w 71"/>
                    <a:gd name="T13" fmla="*/ 305 h 311"/>
                    <a:gd name="T14" fmla="*/ 0 w 71"/>
                    <a:gd name="T15" fmla="*/ 299 h 311"/>
                    <a:gd name="T16" fmla="*/ 71 w 71"/>
                    <a:gd name="T17" fmla="*/ 299 h 311"/>
                    <a:gd name="T18" fmla="*/ 71 w 71"/>
                    <a:gd name="T19" fmla="*/ 311 h 311"/>
                    <a:gd name="T20" fmla="*/ 0 w 71"/>
                    <a:gd name="T21" fmla="*/ 311 h 311"/>
                    <a:gd name="T22" fmla="*/ 0 w 71"/>
                    <a:gd name="T23" fmla="*/ 299 h 311"/>
                    <a:gd name="T24" fmla="*/ 0 w 71"/>
                    <a:gd name="T25" fmla="*/ 0 h 311"/>
                    <a:gd name="T26" fmla="*/ 71 w 71"/>
                    <a:gd name="T27" fmla="*/ 0 h 311"/>
                    <a:gd name="T28" fmla="*/ 71 w 71"/>
                    <a:gd name="T29" fmla="*/ 11 h 311"/>
                    <a:gd name="T30" fmla="*/ 0 w 71"/>
                    <a:gd name="T31" fmla="*/ 11 h 311"/>
                    <a:gd name="T32" fmla="*/ 0 w 71"/>
                    <a:gd name="T33" fmla="*/ 0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1" h="311">
                      <a:moveTo>
                        <a:pt x="31" y="305"/>
                      </a:moveTo>
                      <a:lnTo>
                        <a:pt x="31" y="155"/>
                      </a:lnTo>
                      <a:lnTo>
                        <a:pt x="31" y="5"/>
                      </a:lnTo>
                      <a:lnTo>
                        <a:pt x="42" y="5"/>
                      </a:lnTo>
                      <a:lnTo>
                        <a:pt x="42" y="155"/>
                      </a:lnTo>
                      <a:lnTo>
                        <a:pt x="42" y="305"/>
                      </a:lnTo>
                      <a:lnTo>
                        <a:pt x="31" y="305"/>
                      </a:lnTo>
                      <a:close/>
                      <a:moveTo>
                        <a:pt x="0" y="299"/>
                      </a:moveTo>
                      <a:lnTo>
                        <a:pt x="71" y="299"/>
                      </a:lnTo>
                      <a:lnTo>
                        <a:pt x="71" y="311"/>
                      </a:lnTo>
                      <a:lnTo>
                        <a:pt x="0" y="311"/>
                      </a:lnTo>
                      <a:lnTo>
                        <a:pt x="0" y="299"/>
                      </a:lnTo>
                      <a:close/>
                      <a:moveTo>
                        <a:pt x="0" y="0"/>
                      </a:moveTo>
                      <a:lnTo>
                        <a:pt x="71" y="0"/>
                      </a:lnTo>
                      <a:lnTo>
                        <a:pt x="71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7" name="Rectangle 83"/>
                <p:cNvSpPr>
                  <a:spLocks noChangeArrowheads="1"/>
                </p:cNvSpPr>
                <p:nvPr/>
              </p:nvSpPr>
              <p:spPr bwMode="auto">
                <a:xfrm>
                  <a:off x="3681413" y="1724025"/>
                  <a:ext cx="9525" cy="1408113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9" name="Freeform 84"/>
                <p:cNvSpPr>
                  <a:spLocks noEditPoints="1"/>
                </p:cNvSpPr>
                <p:nvPr/>
              </p:nvSpPr>
              <p:spPr bwMode="auto">
                <a:xfrm>
                  <a:off x="3686175" y="1719263"/>
                  <a:ext cx="41275" cy="1417638"/>
                </a:xfrm>
                <a:custGeom>
                  <a:avLst/>
                  <a:gdLst>
                    <a:gd name="T0" fmla="*/ 0 w 52"/>
                    <a:gd name="T1" fmla="*/ 1774 h 1785"/>
                    <a:gd name="T2" fmla="*/ 52 w 52"/>
                    <a:gd name="T3" fmla="*/ 1774 h 1785"/>
                    <a:gd name="T4" fmla="*/ 52 w 52"/>
                    <a:gd name="T5" fmla="*/ 1785 h 1785"/>
                    <a:gd name="T6" fmla="*/ 0 w 52"/>
                    <a:gd name="T7" fmla="*/ 1785 h 1785"/>
                    <a:gd name="T8" fmla="*/ 0 w 52"/>
                    <a:gd name="T9" fmla="*/ 1774 h 1785"/>
                    <a:gd name="T10" fmla="*/ 0 w 52"/>
                    <a:gd name="T11" fmla="*/ 1520 h 1785"/>
                    <a:gd name="T12" fmla="*/ 52 w 52"/>
                    <a:gd name="T13" fmla="*/ 1520 h 1785"/>
                    <a:gd name="T14" fmla="*/ 52 w 52"/>
                    <a:gd name="T15" fmla="*/ 1532 h 1785"/>
                    <a:gd name="T16" fmla="*/ 0 w 52"/>
                    <a:gd name="T17" fmla="*/ 1532 h 1785"/>
                    <a:gd name="T18" fmla="*/ 0 w 52"/>
                    <a:gd name="T19" fmla="*/ 1520 h 1785"/>
                    <a:gd name="T20" fmla="*/ 0 w 52"/>
                    <a:gd name="T21" fmla="*/ 1267 h 1785"/>
                    <a:gd name="T22" fmla="*/ 52 w 52"/>
                    <a:gd name="T23" fmla="*/ 1267 h 1785"/>
                    <a:gd name="T24" fmla="*/ 52 w 52"/>
                    <a:gd name="T25" fmla="*/ 1278 h 1785"/>
                    <a:gd name="T26" fmla="*/ 0 w 52"/>
                    <a:gd name="T27" fmla="*/ 1278 h 1785"/>
                    <a:gd name="T28" fmla="*/ 0 w 52"/>
                    <a:gd name="T29" fmla="*/ 1267 h 1785"/>
                    <a:gd name="T30" fmla="*/ 0 w 52"/>
                    <a:gd name="T31" fmla="*/ 1013 h 1785"/>
                    <a:gd name="T32" fmla="*/ 52 w 52"/>
                    <a:gd name="T33" fmla="*/ 1013 h 1785"/>
                    <a:gd name="T34" fmla="*/ 52 w 52"/>
                    <a:gd name="T35" fmla="*/ 1025 h 1785"/>
                    <a:gd name="T36" fmla="*/ 0 w 52"/>
                    <a:gd name="T37" fmla="*/ 1025 h 1785"/>
                    <a:gd name="T38" fmla="*/ 0 w 52"/>
                    <a:gd name="T39" fmla="*/ 1013 h 1785"/>
                    <a:gd name="T40" fmla="*/ 0 w 52"/>
                    <a:gd name="T41" fmla="*/ 760 h 1785"/>
                    <a:gd name="T42" fmla="*/ 52 w 52"/>
                    <a:gd name="T43" fmla="*/ 760 h 1785"/>
                    <a:gd name="T44" fmla="*/ 52 w 52"/>
                    <a:gd name="T45" fmla="*/ 772 h 1785"/>
                    <a:gd name="T46" fmla="*/ 0 w 52"/>
                    <a:gd name="T47" fmla="*/ 772 h 1785"/>
                    <a:gd name="T48" fmla="*/ 0 w 52"/>
                    <a:gd name="T49" fmla="*/ 760 h 1785"/>
                    <a:gd name="T50" fmla="*/ 0 w 52"/>
                    <a:gd name="T51" fmla="*/ 507 h 1785"/>
                    <a:gd name="T52" fmla="*/ 52 w 52"/>
                    <a:gd name="T53" fmla="*/ 507 h 1785"/>
                    <a:gd name="T54" fmla="*/ 52 w 52"/>
                    <a:gd name="T55" fmla="*/ 518 h 1785"/>
                    <a:gd name="T56" fmla="*/ 0 w 52"/>
                    <a:gd name="T57" fmla="*/ 518 h 1785"/>
                    <a:gd name="T58" fmla="*/ 0 w 52"/>
                    <a:gd name="T59" fmla="*/ 507 h 1785"/>
                    <a:gd name="T60" fmla="*/ 0 w 52"/>
                    <a:gd name="T61" fmla="*/ 253 h 1785"/>
                    <a:gd name="T62" fmla="*/ 52 w 52"/>
                    <a:gd name="T63" fmla="*/ 253 h 1785"/>
                    <a:gd name="T64" fmla="*/ 52 w 52"/>
                    <a:gd name="T65" fmla="*/ 265 h 1785"/>
                    <a:gd name="T66" fmla="*/ 0 w 52"/>
                    <a:gd name="T67" fmla="*/ 265 h 1785"/>
                    <a:gd name="T68" fmla="*/ 0 w 52"/>
                    <a:gd name="T69" fmla="*/ 253 h 1785"/>
                    <a:gd name="T70" fmla="*/ 0 w 52"/>
                    <a:gd name="T71" fmla="*/ 0 h 1785"/>
                    <a:gd name="T72" fmla="*/ 52 w 52"/>
                    <a:gd name="T73" fmla="*/ 0 h 1785"/>
                    <a:gd name="T74" fmla="*/ 52 w 52"/>
                    <a:gd name="T75" fmla="*/ 11 h 1785"/>
                    <a:gd name="T76" fmla="*/ 0 w 52"/>
                    <a:gd name="T77" fmla="*/ 11 h 1785"/>
                    <a:gd name="T78" fmla="*/ 0 w 52"/>
                    <a:gd name="T79" fmla="*/ 0 h 17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2" h="1785">
                      <a:moveTo>
                        <a:pt x="0" y="1774"/>
                      </a:moveTo>
                      <a:lnTo>
                        <a:pt x="52" y="1774"/>
                      </a:lnTo>
                      <a:lnTo>
                        <a:pt x="52" y="1785"/>
                      </a:lnTo>
                      <a:lnTo>
                        <a:pt x="0" y="1785"/>
                      </a:lnTo>
                      <a:lnTo>
                        <a:pt x="0" y="1774"/>
                      </a:lnTo>
                      <a:close/>
                      <a:moveTo>
                        <a:pt x="0" y="1520"/>
                      </a:moveTo>
                      <a:lnTo>
                        <a:pt x="52" y="1520"/>
                      </a:lnTo>
                      <a:lnTo>
                        <a:pt x="52" y="1532"/>
                      </a:lnTo>
                      <a:lnTo>
                        <a:pt x="0" y="1532"/>
                      </a:lnTo>
                      <a:lnTo>
                        <a:pt x="0" y="1520"/>
                      </a:lnTo>
                      <a:close/>
                      <a:moveTo>
                        <a:pt x="0" y="1267"/>
                      </a:moveTo>
                      <a:lnTo>
                        <a:pt x="52" y="1267"/>
                      </a:lnTo>
                      <a:lnTo>
                        <a:pt x="52" y="1278"/>
                      </a:lnTo>
                      <a:lnTo>
                        <a:pt x="0" y="1278"/>
                      </a:lnTo>
                      <a:lnTo>
                        <a:pt x="0" y="1267"/>
                      </a:lnTo>
                      <a:close/>
                      <a:moveTo>
                        <a:pt x="0" y="1013"/>
                      </a:moveTo>
                      <a:lnTo>
                        <a:pt x="52" y="1013"/>
                      </a:lnTo>
                      <a:lnTo>
                        <a:pt x="52" y="1025"/>
                      </a:lnTo>
                      <a:lnTo>
                        <a:pt x="0" y="1025"/>
                      </a:lnTo>
                      <a:lnTo>
                        <a:pt x="0" y="1013"/>
                      </a:lnTo>
                      <a:close/>
                      <a:moveTo>
                        <a:pt x="0" y="760"/>
                      </a:moveTo>
                      <a:lnTo>
                        <a:pt x="52" y="760"/>
                      </a:lnTo>
                      <a:lnTo>
                        <a:pt x="52" y="772"/>
                      </a:lnTo>
                      <a:lnTo>
                        <a:pt x="0" y="772"/>
                      </a:lnTo>
                      <a:lnTo>
                        <a:pt x="0" y="760"/>
                      </a:lnTo>
                      <a:close/>
                      <a:moveTo>
                        <a:pt x="0" y="507"/>
                      </a:moveTo>
                      <a:lnTo>
                        <a:pt x="52" y="507"/>
                      </a:lnTo>
                      <a:lnTo>
                        <a:pt x="52" y="518"/>
                      </a:lnTo>
                      <a:lnTo>
                        <a:pt x="0" y="518"/>
                      </a:lnTo>
                      <a:lnTo>
                        <a:pt x="0" y="507"/>
                      </a:lnTo>
                      <a:close/>
                      <a:moveTo>
                        <a:pt x="0" y="253"/>
                      </a:moveTo>
                      <a:lnTo>
                        <a:pt x="52" y="253"/>
                      </a:lnTo>
                      <a:lnTo>
                        <a:pt x="52" y="265"/>
                      </a:lnTo>
                      <a:lnTo>
                        <a:pt x="0" y="265"/>
                      </a:lnTo>
                      <a:lnTo>
                        <a:pt x="0" y="253"/>
                      </a:lnTo>
                      <a:close/>
                      <a:moveTo>
                        <a:pt x="0" y="0"/>
                      </a:moveTo>
                      <a:lnTo>
                        <a:pt x="52" y="0"/>
                      </a:lnTo>
                      <a:lnTo>
                        <a:pt x="52" y="11"/>
                      </a:lnTo>
                      <a:lnTo>
                        <a:pt x="0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3" name="Rectangle 85"/>
                <p:cNvSpPr>
                  <a:spLocks noChangeArrowheads="1"/>
                </p:cNvSpPr>
                <p:nvPr/>
              </p:nvSpPr>
              <p:spPr bwMode="auto">
                <a:xfrm>
                  <a:off x="3686175" y="3127375"/>
                  <a:ext cx="1098000" cy="9525"/>
                </a:xfrm>
                <a:prstGeom prst="rect">
                  <a:avLst/>
                </a:prstGeom>
                <a:solidFill>
                  <a:srgbClr val="000000"/>
                </a:solidFill>
                <a:ln w="1588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9" name="Rectangle 88"/>
                <p:cNvSpPr>
                  <a:spLocks noChangeArrowheads="1"/>
                </p:cNvSpPr>
                <p:nvPr/>
              </p:nvSpPr>
              <p:spPr bwMode="auto">
                <a:xfrm>
                  <a:off x="3615004" y="3046413"/>
                  <a:ext cx="44884" cy="1077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0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30" name="Rectangle 89"/>
                <p:cNvSpPr>
                  <a:spLocks noChangeArrowheads="1"/>
                </p:cNvSpPr>
                <p:nvPr/>
              </p:nvSpPr>
              <p:spPr bwMode="auto">
                <a:xfrm>
                  <a:off x="3605250" y="2840024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1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0" name="Rectangle 90"/>
                <p:cNvSpPr>
                  <a:spLocks noChangeArrowheads="1"/>
                </p:cNvSpPr>
                <p:nvPr/>
              </p:nvSpPr>
              <p:spPr bwMode="auto">
                <a:xfrm>
                  <a:off x="3605250" y="2638411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2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1" name="Rectangle 91"/>
                <p:cNvSpPr>
                  <a:spLocks noChangeArrowheads="1"/>
                </p:cNvSpPr>
                <p:nvPr/>
              </p:nvSpPr>
              <p:spPr bwMode="auto">
                <a:xfrm>
                  <a:off x="3605250" y="2438386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3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2" name="Rectangle 92"/>
                <p:cNvSpPr>
                  <a:spLocks noChangeArrowheads="1"/>
                </p:cNvSpPr>
                <p:nvPr/>
              </p:nvSpPr>
              <p:spPr bwMode="auto">
                <a:xfrm>
                  <a:off x="3605250" y="2236774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4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3" name="Rectangle 93"/>
                <p:cNvSpPr>
                  <a:spLocks noChangeArrowheads="1"/>
                </p:cNvSpPr>
                <p:nvPr/>
              </p:nvSpPr>
              <p:spPr bwMode="auto">
                <a:xfrm>
                  <a:off x="3605250" y="2035162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5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4" name="Rectangle 94"/>
                <p:cNvSpPr>
                  <a:spLocks noChangeArrowheads="1"/>
                </p:cNvSpPr>
                <p:nvPr/>
              </p:nvSpPr>
              <p:spPr bwMode="auto">
                <a:xfrm>
                  <a:off x="3605250" y="1835137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6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5" name="Rectangle 95"/>
                <p:cNvSpPr>
                  <a:spLocks noChangeArrowheads="1"/>
                </p:cNvSpPr>
                <p:nvPr/>
              </p:nvSpPr>
              <p:spPr bwMode="auto">
                <a:xfrm>
                  <a:off x="3605250" y="1633525"/>
                  <a:ext cx="203122" cy="1531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7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Calibri" pitchFamily="34" charset="0"/>
                      <a:ea typeface="ＭＳ Ｐゴシック" pitchFamily="50" charset="-128"/>
                      <a:cs typeface="ＭＳ Ｐゴシック" pitchFamily="50" charset="-128"/>
                    </a:rPr>
                    <a:t>7</a:t>
                  </a:r>
                  <a:endParaRPr kumimoji="1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50" charset="-128"/>
                    <a:cs typeface="ＭＳ Ｐゴシック" pitchFamily="50" charset="-128"/>
                  </a:endParaRPr>
                </a:p>
              </p:txBody>
            </p:sp>
            <p:sp>
              <p:nvSpPr>
                <p:cNvPr id="547" name="Rectangle 102"/>
                <p:cNvSpPr>
                  <a:spLocks noChangeArrowheads="1"/>
                </p:cNvSpPr>
                <p:nvPr/>
              </p:nvSpPr>
              <p:spPr bwMode="auto">
                <a:xfrm>
                  <a:off x="3747610" y="1521372"/>
                  <a:ext cx="251671" cy="1692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1pPr>
                  <a:lvl2pPr marL="457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2pPr>
                  <a:lvl3pPr marL="914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3pPr>
                  <a:lvl4pPr marL="1371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4pPr>
                  <a:lvl5pPr marL="18288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5pPr>
                  <a:lvl6pPr marL="22860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6pPr>
                  <a:lvl7pPr marL="27432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7pPr>
                  <a:lvl8pPr marL="3200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8pPr>
                  <a:lvl9pPr marL="36576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itchFamily="34" charset="0"/>
                      <a:ea typeface="ＭＳ Ｐゴシック" pitchFamily="50" charset="-128"/>
                      <a:cs typeface="ＭＳ Ｐゴシック" pitchFamily="50" charset="-128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1" lang="ja-JP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X</a:t>
                  </a:r>
                  <a:r>
                    <a:rPr kumimoji="1" lang="en-US" altLang="ja-JP" sz="1100" i="1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cs typeface="Arial" panose="020B0604020202020204" pitchFamily="34" charset="0"/>
                    </a:rPr>
                    <a:t>dh</a:t>
                  </a:r>
                  <a:endParaRPr kumimoji="1" lang="ja-JP" altLang="ja-JP" sz="1100" i="1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504" name="直線コネクタ 503"/>
              <p:cNvCxnSpPr/>
              <p:nvPr/>
            </p:nvCxnSpPr>
            <p:spPr>
              <a:xfrm>
                <a:off x="5441627" y="4064496"/>
                <a:ext cx="0" cy="1398588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3" name="テキスト ボックス 582"/>
            <p:cNvSpPr txBox="1"/>
            <p:nvPr/>
          </p:nvSpPr>
          <p:spPr>
            <a:xfrm rot="16200000">
              <a:off x="4813336" y="4370838"/>
              <a:ext cx="4459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8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-2</a:t>
              </a:r>
              <a:endParaRPr kumimoji="1" lang="ja-JP" altLang="en-US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84" name="正方形/長方形 583"/>
          <p:cNvSpPr/>
          <p:nvPr/>
        </p:nvSpPr>
        <p:spPr>
          <a:xfrm>
            <a:off x="0" y="5373303"/>
            <a:ext cx="63610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S6.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are expressed as means ± SEM for 8-12 animals. Statistical analyses were performed by Student’s t-test. *Significantly differences from KSOM control mice (KC) (*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0.05).</a:t>
            </a:r>
          </a:p>
        </p:txBody>
      </p:sp>
    </p:spTree>
    <p:extLst>
      <p:ext uri="{BB962C8B-B14F-4D97-AF65-F5344CB8AC3E}">
        <p14:creationId xmlns:p14="http://schemas.microsoft.com/office/powerpoint/2010/main" val="3633616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048" y="32048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S7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2049" y="2954759"/>
            <a:ext cx="6286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S7.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Digitally scanned images of PVDF membranes stained for proteins from liver tissues of MEM 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(MR), MEM 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barley-based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(MB) and KSOM control mice (KC). </a:t>
            </a:r>
            <a:endParaRPr lang="en-US" altLang="ja-JP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8527" y="466179"/>
            <a:ext cx="507657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KC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-724408" y="1652602"/>
            <a:ext cx="17668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Total protein of membrane</a:t>
            </a:r>
            <a:endParaRPr kumimoji="1" lang="ja-JP" alt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04256" y="466179"/>
            <a:ext cx="507657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994381" y="466179"/>
            <a:ext cx="507657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MR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701838" y="466179"/>
            <a:ext cx="507657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pPr algn="ctr"/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MB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255029" y="753193"/>
            <a:ext cx="113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1418376" y="753193"/>
            <a:ext cx="140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309366" y="753193"/>
            <a:ext cx="126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4637942" y="753193"/>
            <a:ext cx="140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/>
          <p:cNvSpPr/>
          <p:nvPr/>
        </p:nvSpPr>
        <p:spPr>
          <a:xfrm>
            <a:off x="2912368" y="922566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ja-JP" altLang="en-US" sz="1100" dirty="0"/>
          </a:p>
        </p:txBody>
      </p:sp>
      <p:sp>
        <p:nvSpPr>
          <p:cNvPr id="27" name="正方形/長方形 26"/>
          <p:cNvSpPr/>
          <p:nvPr/>
        </p:nvSpPr>
        <p:spPr>
          <a:xfrm>
            <a:off x="2912368" y="1570638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ja-JP" altLang="en-US" sz="1100" dirty="0"/>
          </a:p>
        </p:txBody>
      </p:sp>
      <p:sp>
        <p:nvSpPr>
          <p:cNvPr id="28" name="正方形/長方形 27"/>
          <p:cNvSpPr/>
          <p:nvPr/>
        </p:nvSpPr>
        <p:spPr>
          <a:xfrm>
            <a:off x="6138000" y="896144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ja-JP" altLang="en-US" sz="1100" dirty="0"/>
          </a:p>
        </p:txBody>
      </p:sp>
      <p:sp>
        <p:nvSpPr>
          <p:cNvPr id="29" name="正方形/長方形 28"/>
          <p:cNvSpPr/>
          <p:nvPr/>
        </p:nvSpPr>
        <p:spPr>
          <a:xfrm>
            <a:off x="6138000" y="1616224"/>
            <a:ext cx="34176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ja-JP" altLang="en-US" sz="11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25" y="778236"/>
            <a:ext cx="2773680" cy="204825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778236"/>
            <a:ext cx="3023616" cy="204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86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2049" y="4344977"/>
            <a:ext cx="6286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S8</a:t>
            </a:r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scatterplots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TGFB protein for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liver lipid droplets and fibrosis.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indicates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slope for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cytokine protein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liver tissues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 western blotting; MEM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(MR), MEM 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barley-based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(MB) and KSOM control mice (KC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analyses were performed by Pearson’s correlation coefficient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analysis. *Significantly differences from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KC (*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 compared with the MR group.</a:t>
            </a:r>
            <a:endParaRPr lang="en-US" altLang="ja-JP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21334" y="322163"/>
            <a:ext cx="1569151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TGFB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048" y="-28283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5600" algn="l"/>
              </a:tabLst>
            </a:pPr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S8</a:t>
            </a:r>
            <a:endParaRPr kumimoji="1" lang="ja-JP" altLang="en-US" sz="1200" b="1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4879748" y="4177827"/>
            <a:ext cx="1431917" cy="184666"/>
            <a:chOff x="4856013" y="5000600"/>
            <a:chExt cx="1431917" cy="184666"/>
          </a:xfrm>
        </p:grpSpPr>
        <p:sp>
          <p:nvSpPr>
            <p:cNvPr id="15" name="円/楕円 14"/>
            <p:cNvSpPr/>
            <p:nvPr/>
          </p:nvSpPr>
          <p:spPr>
            <a:xfrm>
              <a:off x="4856013" y="5000600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52"/>
            <p:cNvSpPr>
              <a:spLocks noChangeArrowheads="1"/>
            </p:cNvSpPr>
            <p:nvPr/>
          </p:nvSpPr>
          <p:spPr bwMode="auto">
            <a:xfrm>
              <a:off x="4918965" y="5000600"/>
              <a:ext cx="13689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en-US" altLang="ja-JP" sz="1200" dirty="0">
                  <a:ea typeface="Amiri" panose="00000500000000000000" pitchFamily="2" charset="-78"/>
                  <a:cs typeface="Arial" panose="020B0604020202020204" pitchFamily="34" charset="0"/>
                </a:rPr>
                <a:t>KC</a:t>
              </a:r>
              <a:r>
                <a:rPr lang="en-US" altLang="ja-JP" sz="1200" dirty="0"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lang="en-US" altLang="ja-JP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  </a:t>
              </a:r>
              <a:r>
                <a:rPr lang="en-US" altLang="ja-JP" sz="1200" dirty="0" smtClean="0">
                  <a:solidFill>
                    <a:srgbClr val="000000"/>
                  </a:solidFill>
                  <a:ea typeface="Amiri" panose="00000500000000000000" pitchFamily="2" charset="-78"/>
                  <a:cs typeface="Arial" panose="020B0604020202020204" pitchFamily="34" charset="0"/>
                </a:rPr>
                <a:t>MR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　</a:t>
              </a:r>
              <a:r>
                <a:rPr kumimoji="1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Amiri" panose="00000500000000000000" pitchFamily="2" charset="-78"/>
                  <a:cs typeface="Arial" panose="020B0604020202020204" pitchFamily="34" charset="0"/>
                </a:rPr>
                <a:t>MB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5344070" y="5000600"/>
              <a:ext cx="144000" cy="14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5876309" y="5000600"/>
              <a:ext cx="144000" cy="1440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>
            <a:grpSpLocks noChangeAspect="1"/>
          </p:cNvGrpSpPr>
          <p:nvPr/>
        </p:nvGrpSpPr>
        <p:grpSpPr>
          <a:xfrm>
            <a:off x="2976226" y="2357497"/>
            <a:ext cx="3338139" cy="1788212"/>
            <a:chOff x="732685" y="825498"/>
            <a:chExt cx="5362202" cy="2578588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1308100" y="911225"/>
              <a:ext cx="9525" cy="1889125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1312863" y="906463"/>
              <a:ext cx="39688" cy="1898650"/>
            </a:xfrm>
            <a:custGeom>
              <a:avLst/>
              <a:gdLst>
                <a:gd name="T0" fmla="*/ 0 w 50"/>
                <a:gd name="T1" fmla="*/ 2381 h 2393"/>
                <a:gd name="T2" fmla="*/ 50 w 50"/>
                <a:gd name="T3" fmla="*/ 2381 h 2393"/>
                <a:gd name="T4" fmla="*/ 50 w 50"/>
                <a:gd name="T5" fmla="*/ 2393 h 2393"/>
                <a:gd name="T6" fmla="*/ 0 w 50"/>
                <a:gd name="T7" fmla="*/ 2393 h 2393"/>
                <a:gd name="T8" fmla="*/ 0 w 50"/>
                <a:gd name="T9" fmla="*/ 2381 h 2393"/>
                <a:gd name="T10" fmla="*/ 0 w 50"/>
                <a:gd name="T11" fmla="*/ 2143 h 2393"/>
                <a:gd name="T12" fmla="*/ 50 w 50"/>
                <a:gd name="T13" fmla="*/ 2143 h 2393"/>
                <a:gd name="T14" fmla="*/ 50 w 50"/>
                <a:gd name="T15" fmla="*/ 2154 h 2393"/>
                <a:gd name="T16" fmla="*/ 0 w 50"/>
                <a:gd name="T17" fmla="*/ 2154 h 2393"/>
                <a:gd name="T18" fmla="*/ 0 w 50"/>
                <a:gd name="T19" fmla="*/ 2143 h 2393"/>
                <a:gd name="T20" fmla="*/ 0 w 50"/>
                <a:gd name="T21" fmla="*/ 1905 h 2393"/>
                <a:gd name="T22" fmla="*/ 50 w 50"/>
                <a:gd name="T23" fmla="*/ 1905 h 2393"/>
                <a:gd name="T24" fmla="*/ 50 w 50"/>
                <a:gd name="T25" fmla="*/ 1916 h 2393"/>
                <a:gd name="T26" fmla="*/ 0 w 50"/>
                <a:gd name="T27" fmla="*/ 1916 h 2393"/>
                <a:gd name="T28" fmla="*/ 0 w 50"/>
                <a:gd name="T29" fmla="*/ 1905 h 2393"/>
                <a:gd name="T30" fmla="*/ 0 w 50"/>
                <a:gd name="T31" fmla="*/ 1667 h 2393"/>
                <a:gd name="T32" fmla="*/ 50 w 50"/>
                <a:gd name="T33" fmla="*/ 1667 h 2393"/>
                <a:gd name="T34" fmla="*/ 50 w 50"/>
                <a:gd name="T35" fmla="*/ 1678 h 2393"/>
                <a:gd name="T36" fmla="*/ 0 w 50"/>
                <a:gd name="T37" fmla="*/ 1678 h 2393"/>
                <a:gd name="T38" fmla="*/ 0 w 50"/>
                <a:gd name="T39" fmla="*/ 1667 h 2393"/>
                <a:gd name="T40" fmla="*/ 0 w 50"/>
                <a:gd name="T41" fmla="*/ 1429 h 2393"/>
                <a:gd name="T42" fmla="*/ 50 w 50"/>
                <a:gd name="T43" fmla="*/ 1429 h 2393"/>
                <a:gd name="T44" fmla="*/ 50 w 50"/>
                <a:gd name="T45" fmla="*/ 1440 h 2393"/>
                <a:gd name="T46" fmla="*/ 0 w 50"/>
                <a:gd name="T47" fmla="*/ 1440 h 2393"/>
                <a:gd name="T48" fmla="*/ 0 w 50"/>
                <a:gd name="T49" fmla="*/ 1429 h 2393"/>
                <a:gd name="T50" fmla="*/ 0 w 50"/>
                <a:gd name="T51" fmla="*/ 1190 h 2393"/>
                <a:gd name="T52" fmla="*/ 50 w 50"/>
                <a:gd name="T53" fmla="*/ 1190 h 2393"/>
                <a:gd name="T54" fmla="*/ 50 w 50"/>
                <a:gd name="T55" fmla="*/ 1202 h 2393"/>
                <a:gd name="T56" fmla="*/ 0 w 50"/>
                <a:gd name="T57" fmla="*/ 1202 h 2393"/>
                <a:gd name="T58" fmla="*/ 0 w 50"/>
                <a:gd name="T59" fmla="*/ 1190 h 2393"/>
                <a:gd name="T60" fmla="*/ 0 w 50"/>
                <a:gd name="T61" fmla="*/ 952 h 2393"/>
                <a:gd name="T62" fmla="*/ 50 w 50"/>
                <a:gd name="T63" fmla="*/ 952 h 2393"/>
                <a:gd name="T64" fmla="*/ 50 w 50"/>
                <a:gd name="T65" fmla="*/ 964 h 2393"/>
                <a:gd name="T66" fmla="*/ 0 w 50"/>
                <a:gd name="T67" fmla="*/ 964 h 2393"/>
                <a:gd name="T68" fmla="*/ 0 w 50"/>
                <a:gd name="T69" fmla="*/ 952 h 2393"/>
                <a:gd name="T70" fmla="*/ 0 w 50"/>
                <a:gd name="T71" fmla="*/ 714 h 2393"/>
                <a:gd name="T72" fmla="*/ 50 w 50"/>
                <a:gd name="T73" fmla="*/ 714 h 2393"/>
                <a:gd name="T74" fmla="*/ 50 w 50"/>
                <a:gd name="T75" fmla="*/ 726 h 2393"/>
                <a:gd name="T76" fmla="*/ 0 w 50"/>
                <a:gd name="T77" fmla="*/ 726 h 2393"/>
                <a:gd name="T78" fmla="*/ 0 w 50"/>
                <a:gd name="T79" fmla="*/ 714 h 2393"/>
                <a:gd name="T80" fmla="*/ 0 w 50"/>
                <a:gd name="T81" fmla="*/ 476 h 2393"/>
                <a:gd name="T82" fmla="*/ 50 w 50"/>
                <a:gd name="T83" fmla="*/ 476 h 2393"/>
                <a:gd name="T84" fmla="*/ 50 w 50"/>
                <a:gd name="T85" fmla="*/ 488 h 2393"/>
                <a:gd name="T86" fmla="*/ 0 w 50"/>
                <a:gd name="T87" fmla="*/ 488 h 2393"/>
                <a:gd name="T88" fmla="*/ 0 w 50"/>
                <a:gd name="T89" fmla="*/ 476 h 2393"/>
                <a:gd name="T90" fmla="*/ 0 w 50"/>
                <a:gd name="T91" fmla="*/ 238 h 2393"/>
                <a:gd name="T92" fmla="*/ 50 w 50"/>
                <a:gd name="T93" fmla="*/ 238 h 2393"/>
                <a:gd name="T94" fmla="*/ 50 w 50"/>
                <a:gd name="T95" fmla="*/ 250 h 2393"/>
                <a:gd name="T96" fmla="*/ 0 w 50"/>
                <a:gd name="T97" fmla="*/ 250 h 2393"/>
                <a:gd name="T98" fmla="*/ 0 w 50"/>
                <a:gd name="T99" fmla="*/ 238 h 2393"/>
                <a:gd name="T100" fmla="*/ 0 w 50"/>
                <a:gd name="T101" fmla="*/ 0 h 2393"/>
                <a:gd name="T102" fmla="*/ 50 w 50"/>
                <a:gd name="T103" fmla="*/ 0 h 2393"/>
                <a:gd name="T104" fmla="*/ 50 w 50"/>
                <a:gd name="T105" fmla="*/ 12 h 2393"/>
                <a:gd name="T106" fmla="*/ 0 w 50"/>
                <a:gd name="T107" fmla="*/ 12 h 2393"/>
                <a:gd name="T108" fmla="*/ 0 w 50"/>
                <a:gd name="T109" fmla="*/ 0 h 2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" h="2393">
                  <a:moveTo>
                    <a:pt x="0" y="2381"/>
                  </a:moveTo>
                  <a:lnTo>
                    <a:pt x="50" y="2381"/>
                  </a:lnTo>
                  <a:lnTo>
                    <a:pt x="50" y="2393"/>
                  </a:lnTo>
                  <a:lnTo>
                    <a:pt x="0" y="2393"/>
                  </a:lnTo>
                  <a:lnTo>
                    <a:pt x="0" y="2381"/>
                  </a:lnTo>
                  <a:close/>
                  <a:moveTo>
                    <a:pt x="0" y="2143"/>
                  </a:moveTo>
                  <a:lnTo>
                    <a:pt x="50" y="2143"/>
                  </a:lnTo>
                  <a:lnTo>
                    <a:pt x="50" y="2154"/>
                  </a:lnTo>
                  <a:lnTo>
                    <a:pt x="0" y="2154"/>
                  </a:lnTo>
                  <a:lnTo>
                    <a:pt x="0" y="2143"/>
                  </a:lnTo>
                  <a:close/>
                  <a:moveTo>
                    <a:pt x="0" y="1905"/>
                  </a:moveTo>
                  <a:lnTo>
                    <a:pt x="50" y="1905"/>
                  </a:lnTo>
                  <a:lnTo>
                    <a:pt x="50" y="1916"/>
                  </a:lnTo>
                  <a:lnTo>
                    <a:pt x="0" y="1916"/>
                  </a:lnTo>
                  <a:lnTo>
                    <a:pt x="0" y="1905"/>
                  </a:lnTo>
                  <a:close/>
                  <a:moveTo>
                    <a:pt x="0" y="1667"/>
                  </a:moveTo>
                  <a:lnTo>
                    <a:pt x="50" y="1667"/>
                  </a:lnTo>
                  <a:lnTo>
                    <a:pt x="50" y="1678"/>
                  </a:lnTo>
                  <a:lnTo>
                    <a:pt x="0" y="1678"/>
                  </a:lnTo>
                  <a:lnTo>
                    <a:pt x="0" y="1667"/>
                  </a:lnTo>
                  <a:close/>
                  <a:moveTo>
                    <a:pt x="0" y="1429"/>
                  </a:moveTo>
                  <a:lnTo>
                    <a:pt x="50" y="1429"/>
                  </a:lnTo>
                  <a:lnTo>
                    <a:pt x="50" y="1440"/>
                  </a:lnTo>
                  <a:lnTo>
                    <a:pt x="0" y="1440"/>
                  </a:lnTo>
                  <a:lnTo>
                    <a:pt x="0" y="1429"/>
                  </a:lnTo>
                  <a:close/>
                  <a:moveTo>
                    <a:pt x="0" y="1190"/>
                  </a:moveTo>
                  <a:lnTo>
                    <a:pt x="50" y="1190"/>
                  </a:lnTo>
                  <a:lnTo>
                    <a:pt x="50" y="1202"/>
                  </a:lnTo>
                  <a:lnTo>
                    <a:pt x="0" y="1202"/>
                  </a:lnTo>
                  <a:lnTo>
                    <a:pt x="0" y="1190"/>
                  </a:lnTo>
                  <a:close/>
                  <a:moveTo>
                    <a:pt x="0" y="952"/>
                  </a:moveTo>
                  <a:lnTo>
                    <a:pt x="50" y="952"/>
                  </a:lnTo>
                  <a:lnTo>
                    <a:pt x="50" y="964"/>
                  </a:lnTo>
                  <a:lnTo>
                    <a:pt x="0" y="964"/>
                  </a:lnTo>
                  <a:lnTo>
                    <a:pt x="0" y="952"/>
                  </a:lnTo>
                  <a:close/>
                  <a:moveTo>
                    <a:pt x="0" y="714"/>
                  </a:moveTo>
                  <a:lnTo>
                    <a:pt x="50" y="714"/>
                  </a:lnTo>
                  <a:lnTo>
                    <a:pt x="50" y="726"/>
                  </a:lnTo>
                  <a:lnTo>
                    <a:pt x="0" y="726"/>
                  </a:lnTo>
                  <a:lnTo>
                    <a:pt x="0" y="714"/>
                  </a:lnTo>
                  <a:close/>
                  <a:moveTo>
                    <a:pt x="0" y="476"/>
                  </a:moveTo>
                  <a:lnTo>
                    <a:pt x="50" y="476"/>
                  </a:lnTo>
                  <a:lnTo>
                    <a:pt x="50" y="488"/>
                  </a:lnTo>
                  <a:lnTo>
                    <a:pt x="0" y="488"/>
                  </a:lnTo>
                  <a:lnTo>
                    <a:pt x="0" y="476"/>
                  </a:lnTo>
                  <a:close/>
                  <a:moveTo>
                    <a:pt x="0" y="238"/>
                  </a:moveTo>
                  <a:lnTo>
                    <a:pt x="50" y="238"/>
                  </a:lnTo>
                  <a:lnTo>
                    <a:pt x="50" y="250"/>
                  </a:lnTo>
                  <a:lnTo>
                    <a:pt x="0" y="250"/>
                  </a:lnTo>
                  <a:lnTo>
                    <a:pt x="0" y="238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1312863" y="2797175"/>
              <a:ext cx="3672000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2205038" y="243205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14"/>
            <p:cNvSpPr>
              <a:spLocks noEditPoints="1"/>
            </p:cNvSpPr>
            <p:nvPr/>
          </p:nvSpPr>
          <p:spPr bwMode="auto">
            <a:xfrm>
              <a:off x="2200275" y="2427288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1952625" y="200342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1947863" y="1998663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2 h 107"/>
                <a:gd name="T14" fmla="*/ 23 w 107"/>
                <a:gd name="T15" fmla="*/ 98 h 107"/>
                <a:gd name="T16" fmla="*/ 10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2093913" y="271145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3 h 96"/>
                <a:gd name="T10" fmla="*/ 58 w 96"/>
                <a:gd name="T11" fmla="*/ 95 h 96"/>
                <a:gd name="T12" fmla="*/ 48 w 96"/>
                <a:gd name="T13" fmla="*/ 96 h 96"/>
                <a:gd name="T14" fmla="*/ 39 w 96"/>
                <a:gd name="T15" fmla="*/ 95 h 96"/>
                <a:gd name="T16" fmla="*/ 29 w 96"/>
                <a:gd name="T17" fmla="*/ 93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3"/>
                  </a:lnTo>
                  <a:lnTo>
                    <a:pt x="58" y="95"/>
                  </a:lnTo>
                  <a:lnTo>
                    <a:pt x="48" y="96"/>
                  </a:lnTo>
                  <a:lnTo>
                    <a:pt x="39" y="95"/>
                  </a:lnTo>
                  <a:lnTo>
                    <a:pt x="29" y="93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18"/>
            <p:cNvSpPr>
              <a:spLocks noEditPoints="1"/>
            </p:cNvSpPr>
            <p:nvPr/>
          </p:nvSpPr>
          <p:spPr bwMode="auto">
            <a:xfrm>
              <a:off x="2089150" y="2706688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3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3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5 w 108"/>
                <a:gd name="T43" fmla="*/ 44 h 107"/>
                <a:gd name="T44" fmla="*/ 93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20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5 w 108"/>
                <a:gd name="T73" fmla="*/ 94 h 107"/>
                <a:gd name="T74" fmla="*/ 62 w 108"/>
                <a:gd name="T75" fmla="*/ 94 h 107"/>
                <a:gd name="T76" fmla="*/ 70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5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3" y="105"/>
                  </a:lnTo>
                  <a:lnTo>
                    <a:pt x="43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5" y="44"/>
                  </a:moveTo>
                  <a:lnTo>
                    <a:pt x="95" y="4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89" y="29"/>
                  </a:lnTo>
                  <a:lnTo>
                    <a:pt x="89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20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5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9"/>
            <p:cNvSpPr>
              <a:spLocks/>
            </p:cNvSpPr>
            <p:nvPr/>
          </p:nvSpPr>
          <p:spPr bwMode="auto">
            <a:xfrm>
              <a:off x="2309813" y="23796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20"/>
            <p:cNvSpPr>
              <a:spLocks noEditPoints="1"/>
            </p:cNvSpPr>
            <p:nvPr/>
          </p:nvSpPr>
          <p:spPr bwMode="auto">
            <a:xfrm>
              <a:off x="2306638" y="2376488"/>
              <a:ext cx="84138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5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1 w 108"/>
                <a:gd name="T51" fmla="*/ 12 h 108"/>
                <a:gd name="T52" fmla="*/ 54 w 108"/>
                <a:gd name="T53" fmla="*/ 12 h 108"/>
                <a:gd name="T54" fmla="*/ 37 w 108"/>
                <a:gd name="T55" fmla="*/ 13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1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1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21"/>
            <p:cNvSpPr>
              <a:spLocks/>
            </p:cNvSpPr>
            <p:nvPr/>
          </p:nvSpPr>
          <p:spPr bwMode="auto">
            <a:xfrm>
              <a:off x="1827213" y="22891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Freeform 22"/>
            <p:cNvSpPr>
              <a:spLocks noEditPoints="1"/>
            </p:cNvSpPr>
            <p:nvPr/>
          </p:nvSpPr>
          <p:spPr bwMode="auto">
            <a:xfrm>
              <a:off x="1822450" y="2284413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3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2 h 107"/>
                <a:gd name="T14" fmla="*/ 24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3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5 w 108"/>
                <a:gd name="T43" fmla="*/ 44 h 107"/>
                <a:gd name="T44" fmla="*/ 93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20 w 108"/>
                <a:gd name="T67" fmla="*/ 77 h 107"/>
                <a:gd name="T68" fmla="*/ 24 w 108"/>
                <a:gd name="T69" fmla="*/ 82 h 107"/>
                <a:gd name="T70" fmla="*/ 37 w 108"/>
                <a:gd name="T71" fmla="*/ 92 h 107"/>
                <a:gd name="T72" fmla="*/ 45 w 108"/>
                <a:gd name="T73" fmla="*/ 94 h 107"/>
                <a:gd name="T74" fmla="*/ 62 w 108"/>
                <a:gd name="T75" fmla="*/ 94 h 107"/>
                <a:gd name="T76" fmla="*/ 70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5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3" y="105"/>
                  </a:lnTo>
                  <a:lnTo>
                    <a:pt x="43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5" y="44"/>
                  </a:moveTo>
                  <a:lnTo>
                    <a:pt x="95" y="4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5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2805113" y="223202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Freeform 24"/>
            <p:cNvSpPr>
              <a:spLocks noEditPoints="1"/>
            </p:cNvSpPr>
            <p:nvPr/>
          </p:nvSpPr>
          <p:spPr bwMode="auto">
            <a:xfrm>
              <a:off x="2801938" y="2227263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1 w 108"/>
                <a:gd name="T51" fmla="*/ 11 h 107"/>
                <a:gd name="T52" fmla="*/ 54 w 108"/>
                <a:gd name="T53" fmla="*/ 11 h 107"/>
                <a:gd name="T54" fmla="*/ 36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3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6 w 108"/>
                <a:gd name="T71" fmla="*/ 92 h 107"/>
                <a:gd name="T72" fmla="*/ 44 w 108"/>
                <a:gd name="T73" fmla="*/ 94 h 107"/>
                <a:gd name="T74" fmla="*/ 61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25"/>
            <p:cNvSpPr>
              <a:spLocks/>
            </p:cNvSpPr>
            <p:nvPr/>
          </p:nvSpPr>
          <p:spPr bwMode="auto">
            <a:xfrm>
              <a:off x="3163888" y="156210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26"/>
            <p:cNvSpPr>
              <a:spLocks noEditPoints="1"/>
            </p:cNvSpPr>
            <p:nvPr/>
          </p:nvSpPr>
          <p:spPr bwMode="auto">
            <a:xfrm>
              <a:off x="3159125" y="1557338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6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" name="Freeform 27"/>
            <p:cNvSpPr>
              <a:spLocks/>
            </p:cNvSpPr>
            <p:nvPr/>
          </p:nvSpPr>
          <p:spPr bwMode="auto">
            <a:xfrm>
              <a:off x="3952875" y="17811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Freeform 28"/>
            <p:cNvSpPr>
              <a:spLocks noEditPoints="1"/>
            </p:cNvSpPr>
            <p:nvPr/>
          </p:nvSpPr>
          <p:spPr bwMode="auto">
            <a:xfrm>
              <a:off x="3948113" y="1776413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4 h 108"/>
                <a:gd name="T14" fmla="*/ 23 w 107"/>
                <a:gd name="T15" fmla="*/ 98 h 108"/>
                <a:gd name="T16" fmla="*/ 9 w 107"/>
                <a:gd name="T17" fmla="*/ 85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4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5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3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6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Freeform 29"/>
            <p:cNvSpPr>
              <a:spLocks/>
            </p:cNvSpPr>
            <p:nvPr/>
          </p:nvSpPr>
          <p:spPr bwMode="auto">
            <a:xfrm>
              <a:off x="4829175" y="24415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4824413" y="2436813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1 w 107"/>
                <a:gd name="T11" fmla="*/ 107 h 107"/>
                <a:gd name="T12" fmla="*/ 32 w 107"/>
                <a:gd name="T13" fmla="*/ 104 h 107"/>
                <a:gd name="T14" fmla="*/ 23 w 107"/>
                <a:gd name="T15" fmla="*/ 98 h 107"/>
                <a:gd name="T16" fmla="*/ 9 w 107"/>
                <a:gd name="T17" fmla="*/ 84 h 107"/>
                <a:gd name="T18" fmla="*/ 3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4 w 107"/>
                <a:gd name="T35" fmla="*/ 4 h 107"/>
                <a:gd name="T36" fmla="*/ 90 w 107"/>
                <a:gd name="T37" fmla="*/ 15 h 107"/>
                <a:gd name="T38" fmla="*/ 97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7" y="82"/>
                  </a:lnTo>
                  <a:lnTo>
                    <a:pt x="97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4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3" y="107"/>
                  </a:lnTo>
                  <a:lnTo>
                    <a:pt x="51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4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4"/>
                  </a:lnTo>
                  <a:lnTo>
                    <a:pt x="7" y="82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2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3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Freeform 31"/>
            <p:cNvSpPr>
              <a:spLocks/>
            </p:cNvSpPr>
            <p:nvPr/>
          </p:nvSpPr>
          <p:spPr bwMode="auto">
            <a:xfrm>
              <a:off x="3409950" y="18843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3405188" y="1879600"/>
              <a:ext cx="84138" cy="85725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6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1 h 108"/>
                <a:gd name="T52" fmla="*/ 54 w 108"/>
                <a:gd name="T53" fmla="*/ 11 h 108"/>
                <a:gd name="T54" fmla="*/ 37 w 108"/>
                <a:gd name="T55" fmla="*/ 13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6 h 108"/>
                <a:gd name="T62" fmla="*/ 12 w 108"/>
                <a:gd name="T63" fmla="*/ 54 h 108"/>
                <a:gd name="T64" fmla="*/ 12 w 108"/>
                <a:gd name="T65" fmla="*/ 61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290638" y="25225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8 h 96"/>
                <a:gd name="T4" fmla="*/ 93 w 96"/>
                <a:gd name="T5" fmla="*/ 66 h 96"/>
                <a:gd name="T6" fmla="*/ 81 w 96"/>
                <a:gd name="T7" fmla="*/ 81 h 96"/>
                <a:gd name="T8" fmla="*/ 66 w 96"/>
                <a:gd name="T9" fmla="*/ 93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3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5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8"/>
                  </a:lnTo>
                  <a:lnTo>
                    <a:pt x="93" y="66"/>
                  </a:lnTo>
                  <a:lnTo>
                    <a:pt x="81" y="81"/>
                  </a:lnTo>
                  <a:lnTo>
                    <a:pt x="66" y="93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3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5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1285875" y="2517775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4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1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3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3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1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3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1304925" y="236220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1300163" y="2357438"/>
              <a:ext cx="85725" cy="85725"/>
            </a:xfrm>
            <a:custGeom>
              <a:avLst/>
              <a:gdLst>
                <a:gd name="T0" fmla="*/ 106 w 107"/>
                <a:gd name="T1" fmla="*/ 63 h 108"/>
                <a:gd name="T2" fmla="*/ 102 w 107"/>
                <a:gd name="T3" fmla="*/ 75 h 108"/>
                <a:gd name="T4" fmla="*/ 92 w 107"/>
                <a:gd name="T5" fmla="*/ 90 h 108"/>
                <a:gd name="T6" fmla="*/ 83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2 h 108"/>
                <a:gd name="T14" fmla="*/ 23 w 107"/>
                <a:gd name="T15" fmla="*/ 98 h 108"/>
                <a:gd name="T16" fmla="*/ 10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8 w 107"/>
                <a:gd name="T25" fmla="*/ 23 h 108"/>
                <a:gd name="T26" fmla="*/ 15 w 107"/>
                <a:gd name="T27" fmla="*/ 15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6 w 107"/>
                <a:gd name="T41" fmla="*/ 42 h 108"/>
                <a:gd name="T42" fmla="*/ 94 w 107"/>
                <a:gd name="T43" fmla="*/ 44 h 108"/>
                <a:gd name="T44" fmla="*/ 92 w 107"/>
                <a:gd name="T45" fmla="*/ 36 h 108"/>
                <a:gd name="T46" fmla="*/ 83 w 107"/>
                <a:gd name="T47" fmla="*/ 23 h 108"/>
                <a:gd name="T48" fmla="*/ 77 w 107"/>
                <a:gd name="T49" fmla="*/ 19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3 h 108"/>
                <a:gd name="T56" fmla="*/ 31 w 107"/>
                <a:gd name="T57" fmla="*/ 17 h 108"/>
                <a:gd name="T58" fmla="*/ 17 w 107"/>
                <a:gd name="T59" fmla="*/ 31 h 108"/>
                <a:gd name="T60" fmla="*/ 13 w 107"/>
                <a:gd name="T61" fmla="*/ 36 h 108"/>
                <a:gd name="T62" fmla="*/ 12 w 107"/>
                <a:gd name="T63" fmla="*/ 54 h 108"/>
                <a:gd name="T64" fmla="*/ 12 w 107"/>
                <a:gd name="T65" fmla="*/ 61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3 w 107"/>
                <a:gd name="T79" fmla="*/ 83 h 108"/>
                <a:gd name="T80" fmla="*/ 88 w 107"/>
                <a:gd name="T81" fmla="*/ 77 h 108"/>
                <a:gd name="T82" fmla="*/ 94 w 107"/>
                <a:gd name="T83" fmla="*/ 61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1389063" y="17684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8"/>
            <p:cNvSpPr>
              <a:spLocks noEditPoints="1"/>
            </p:cNvSpPr>
            <p:nvPr/>
          </p:nvSpPr>
          <p:spPr bwMode="auto">
            <a:xfrm>
              <a:off x="1384300" y="1765300"/>
              <a:ext cx="85725" cy="84138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3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1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1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Freeform 39"/>
            <p:cNvSpPr>
              <a:spLocks/>
            </p:cNvSpPr>
            <p:nvPr/>
          </p:nvSpPr>
          <p:spPr bwMode="auto">
            <a:xfrm>
              <a:off x="1435100" y="26749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Freeform 40"/>
            <p:cNvSpPr>
              <a:spLocks noEditPoints="1"/>
            </p:cNvSpPr>
            <p:nvPr/>
          </p:nvSpPr>
          <p:spPr bwMode="auto">
            <a:xfrm>
              <a:off x="1431925" y="2670175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41"/>
            <p:cNvSpPr>
              <a:spLocks/>
            </p:cNvSpPr>
            <p:nvPr/>
          </p:nvSpPr>
          <p:spPr bwMode="auto">
            <a:xfrm>
              <a:off x="1990725" y="21574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8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8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42"/>
            <p:cNvSpPr>
              <a:spLocks noEditPoints="1"/>
            </p:cNvSpPr>
            <p:nvPr/>
          </p:nvSpPr>
          <p:spPr bwMode="auto">
            <a:xfrm>
              <a:off x="1985963" y="215265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1 h 107"/>
                <a:gd name="T14" fmla="*/ 23 w 107"/>
                <a:gd name="T15" fmla="*/ 98 h 107"/>
                <a:gd name="T16" fmla="*/ 10 w 107"/>
                <a:gd name="T17" fmla="*/ 82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1779588" y="26336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44"/>
            <p:cNvSpPr>
              <a:spLocks noEditPoints="1"/>
            </p:cNvSpPr>
            <p:nvPr/>
          </p:nvSpPr>
          <p:spPr bwMode="auto">
            <a:xfrm>
              <a:off x="1774825" y="2628900"/>
              <a:ext cx="85725" cy="85725"/>
            </a:xfrm>
            <a:custGeom>
              <a:avLst/>
              <a:gdLst>
                <a:gd name="T0" fmla="*/ 106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3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2 h 107"/>
                <a:gd name="T14" fmla="*/ 23 w 107"/>
                <a:gd name="T15" fmla="*/ 98 h 107"/>
                <a:gd name="T16" fmla="*/ 10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6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3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3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45"/>
            <p:cNvSpPr>
              <a:spLocks/>
            </p:cNvSpPr>
            <p:nvPr/>
          </p:nvSpPr>
          <p:spPr bwMode="auto">
            <a:xfrm>
              <a:off x="2046288" y="195262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46"/>
            <p:cNvSpPr>
              <a:spLocks noEditPoints="1"/>
            </p:cNvSpPr>
            <p:nvPr/>
          </p:nvSpPr>
          <p:spPr bwMode="auto">
            <a:xfrm>
              <a:off x="2041525" y="1947863"/>
              <a:ext cx="85725" cy="84138"/>
            </a:xfrm>
            <a:custGeom>
              <a:avLst/>
              <a:gdLst>
                <a:gd name="T0" fmla="*/ 106 w 107"/>
                <a:gd name="T1" fmla="*/ 64 h 108"/>
                <a:gd name="T2" fmla="*/ 102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2 h 108"/>
                <a:gd name="T14" fmla="*/ 23 w 107"/>
                <a:gd name="T15" fmla="*/ 98 h 108"/>
                <a:gd name="T16" fmla="*/ 10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8 w 107"/>
                <a:gd name="T25" fmla="*/ 24 h 108"/>
                <a:gd name="T26" fmla="*/ 15 w 107"/>
                <a:gd name="T27" fmla="*/ 16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4 h 108"/>
                <a:gd name="T40" fmla="*/ 106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4 h 108"/>
                <a:gd name="T48" fmla="*/ 77 w 107"/>
                <a:gd name="T49" fmla="*/ 20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4 h 108"/>
                <a:gd name="T56" fmla="*/ 31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5 h 108"/>
                <a:gd name="T74" fmla="*/ 61 w 107"/>
                <a:gd name="T75" fmla="*/ 95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47"/>
            <p:cNvSpPr>
              <a:spLocks/>
            </p:cNvSpPr>
            <p:nvPr/>
          </p:nvSpPr>
          <p:spPr bwMode="auto">
            <a:xfrm>
              <a:off x="2298700" y="25669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3 w 96"/>
                <a:gd name="T45" fmla="*/ 29 h 96"/>
                <a:gd name="T46" fmla="*/ 95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3" y="29"/>
                  </a:lnTo>
                  <a:lnTo>
                    <a:pt x="95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48"/>
            <p:cNvSpPr>
              <a:spLocks noEditPoints="1"/>
            </p:cNvSpPr>
            <p:nvPr/>
          </p:nvSpPr>
          <p:spPr bwMode="auto">
            <a:xfrm>
              <a:off x="2293938" y="2562225"/>
              <a:ext cx="85725" cy="84138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9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Freeform 49"/>
            <p:cNvSpPr>
              <a:spLocks/>
            </p:cNvSpPr>
            <p:nvPr/>
          </p:nvSpPr>
          <p:spPr bwMode="auto">
            <a:xfrm>
              <a:off x="2251075" y="24542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Freeform 50"/>
            <p:cNvSpPr>
              <a:spLocks noEditPoints="1"/>
            </p:cNvSpPr>
            <p:nvPr/>
          </p:nvSpPr>
          <p:spPr bwMode="auto">
            <a:xfrm>
              <a:off x="2246313" y="2451100"/>
              <a:ext cx="85725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Freeform 51"/>
            <p:cNvSpPr>
              <a:spLocks/>
            </p:cNvSpPr>
            <p:nvPr/>
          </p:nvSpPr>
          <p:spPr bwMode="auto">
            <a:xfrm>
              <a:off x="1323975" y="2006600"/>
              <a:ext cx="3548063" cy="406400"/>
            </a:xfrm>
            <a:custGeom>
              <a:avLst/>
              <a:gdLst>
                <a:gd name="T0" fmla="*/ 4 w 4469"/>
                <a:gd name="T1" fmla="*/ 500 h 511"/>
                <a:gd name="T2" fmla="*/ 4461 w 4469"/>
                <a:gd name="T3" fmla="*/ 0 h 511"/>
                <a:gd name="T4" fmla="*/ 4467 w 4469"/>
                <a:gd name="T5" fmla="*/ 0 h 511"/>
                <a:gd name="T6" fmla="*/ 4469 w 4469"/>
                <a:gd name="T7" fmla="*/ 4 h 511"/>
                <a:gd name="T8" fmla="*/ 4467 w 4469"/>
                <a:gd name="T9" fmla="*/ 10 h 511"/>
                <a:gd name="T10" fmla="*/ 4463 w 4469"/>
                <a:gd name="T11" fmla="*/ 12 h 511"/>
                <a:gd name="T12" fmla="*/ 5 w 4469"/>
                <a:gd name="T13" fmla="*/ 511 h 511"/>
                <a:gd name="T14" fmla="*/ 2 w 4469"/>
                <a:gd name="T15" fmla="*/ 509 h 511"/>
                <a:gd name="T16" fmla="*/ 0 w 4469"/>
                <a:gd name="T17" fmla="*/ 505 h 511"/>
                <a:gd name="T18" fmla="*/ 0 w 4469"/>
                <a:gd name="T19" fmla="*/ 502 h 511"/>
                <a:gd name="T20" fmla="*/ 4 w 4469"/>
                <a:gd name="T21" fmla="*/ 500 h 511"/>
                <a:gd name="T22" fmla="*/ 4 w 4469"/>
                <a:gd name="T23" fmla="*/ 50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69" h="511">
                  <a:moveTo>
                    <a:pt x="4" y="500"/>
                  </a:moveTo>
                  <a:lnTo>
                    <a:pt x="4461" y="0"/>
                  </a:lnTo>
                  <a:lnTo>
                    <a:pt x="4467" y="0"/>
                  </a:lnTo>
                  <a:lnTo>
                    <a:pt x="4469" y="4"/>
                  </a:lnTo>
                  <a:lnTo>
                    <a:pt x="4467" y="10"/>
                  </a:lnTo>
                  <a:lnTo>
                    <a:pt x="4463" y="12"/>
                  </a:lnTo>
                  <a:lnTo>
                    <a:pt x="5" y="511"/>
                  </a:lnTo>
                  <a:lnTo>
                    <a:pt x="2" y="509"/>
                  </a:lnTo>
                  <a:lnTo>
                    <a:pt x="0" y="505"/>
                  </a:lnTo>
                  <a:lnTo>
                    <a:pt x="0" y="502"/>
                  </a:lnTo>
                  <a:lnTo>
                    <a:pt x="4" y="500"/>
                  </a:lnTo>
                  <a:lnTo>
                    <a:pt x="4" y="50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Rectangle 52"/>
            <p:cNvSpPr>
              <a:spLocks noChangeArrowheads="1"/>
            </p:cNvSpPr>
            <p:nvPr/>
          </p:nvSpPr>
          <p:spPr bwMode="auto">
            <a:xfrm>
              <a:off x="4096856" y="989555"/>
              <a:ext cx="1998031" cy="667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180.1x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2.1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8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0.04</a:t>
              </a:r>
            </a:p>
            <a:p>
              <a:pPr lvl="0" defTabSz="914400"/>
              <a:r>
                <a:rPr kumimoji="1" lang="pt-BR" altLang="ja-JP" sz="9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0.20</a:t>
              </a:r>
              <a:endPara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4" name="Rectangle 54"/>
            <p:cNvSpPr>
              <a:spLocks noChangeArrowheads="1"/>
            </p:cNvSpPr>
            <p:nvPr/>
          </p:nvSpPr>
          <p:spPr bwMode="auto">
            <a:xfrm>
              <a:off x="1125587" y="2714623"/>
              <a:ext cx="254786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5" name="Rectangle 55"/>
            <p:cNvSpPr>
              <a:spLocks noChangeArrowheads="1"/>
            </p:cNvSpPr>
            <p:nvPr/>
          </p:nvSpPr>
          <p:spPr bwMode="auto">
            <a:xfrm>
              <a:off x="1113106" y="2525711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6" name="Rectangle 56"/>
            <p:cNvSpPr>
              <a:spLocks noChangeArrowheads="1"/>
            </p:cNvSpPr>
            <p:nvPr/>
          </p:nvSpPr>
          <p:spPr bwMode="auto">
            <a:xfrm>
              <a:off x="1113106" y="2336799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7" name="Rectangle 57"/>
            <p:cNvSpPr>
              <a:spLocks noChangeArrowheads="1"/>
            </p:cNvSpPr>
            <p:nvPr/>
          </p:nvSpPr>
          <p:spPr bwMode="auto">
            <a:xfrm>
              <a:off x="1113106" y="2147886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3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8" name="Rectangle 58"/>
            <p:cNvSpPr>
              <a:spLocks noChangeArrowheads="1"/>
            </p:cNvSpPr>
            <p:nvPr/>
          </p:nvSpPr>
          <p:spPr bwMode="auto">
            <a:xfrm>
              <a:off x="1113106" y="1958974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69" name="Rectangle 59"/>
            <p:cNvSpPr>
              <a:spLocks noChangeArrowheads="1"/>
            </p:cNvSpPr>
            <p:nvPr/>
          </p:nvSpPr>
          <p:spPr bwMode="auto">
            <a:xfrm>
              <a:off x="1113106" y="1770062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0" name="Rectangle 60"/>
            <p:cNvSpPr>
              <a:spLocks noChangeArrowheads="1"/>
            </p:cNvSpPr>
            <p:nvPr/>
          </p:nvSpPr>
          <p:spPr bwMode="auto">
            <a:xfrm>
              <a:off x="1113106" y="1581148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1" name="Rectangle 61"/>
            <p:cNvSpPr>
              <a:spLocks noChangeArrowheads="1"/>
            </p:cNvSpPr>
            <p:nvPr/>
          </p:nvSpPr>
          <p:spPr bwMode="auto">
            <a:xfrm>
              <a:off x="1113106" y="1392237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7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2" name="Rectangle 62"/>
            <p:cNvSpPr>
              <a:spLocks noChangeArrowheads="1"/>
            </p:cNvSpPr>
            <p:nvPr/>
          </p:nvSpPr>
          <p:spPr bwMode="auto">
            <a:xfrm>
              <a:off x="1113106" y="1203323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3" name="Rectangle 63"/>
            <p:cNvSpPr>
              <a:spLocks noChangeArrowheads="1"/>
            </p:cNvSpPr>
            <p:nvPr/>
          </p:nvSpPr>
          <p:spPr bwMode="auto">
            <a:xfrm>
              <a:off x="1113106" y="1014411"/>
              <a:ext cx="128639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9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4" name="Rectangle 64"/>
            <p:cNvSpPr>
              <a:spLocks noChangeArrowheads="1"/>
            </p:cNvSpPr>
            <p:nvPr/>
          </p:nvSpPr>
          <p:spPr bwMode="auto">
            <a:xfrm>
              <a:off x="1049604" y="825498"/>
              <a:ext cx="257274" cy="247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5" name="Rectangle 65"/>
            <p:cNvSpPr>
              <a:spLocks noChangeArrowheads="1"/>
            </p:cNvSpPr>
            <p:nvPr/>
          </p:nvSpPr>
          <p:spPr bwMode="auto">
            <a:xfrm>
              <a:off x="1279525" y="2840360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6" name="Rectangle 66"/>
            <p:cNvSpPr>
              <a:spLocks noChangeArrowheads="1"/>
            </p:cNvSpPr>
            <p:nvPr/>
          </p:nvSpPr>
          <p:spPr bwMode="auto">
            <a:xfrm>
              <a:off x="1899313" y="2840360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7" name="Rectangle 67"/>
            <p:cNvSpPr>
              <a:spLocks noChangeArrowheads="1"/>
            </p:cNvSpPr>
            <p:nvPr/>
          </p:nvSpPr>
          <p:spPr bwMode="auto">
            <a:xfrm>
              <a:off x="2507326" y="2840360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8" name="Rectangle 68"/>
            <p:cNvSpPr>
              <a:spLocks noChangeArrowheads="1"/>
            </p:cNvSpPr>
            <p:nvPr/>
          </p:nvSpPr>
          <p:spPr bwMode="auto">
            <a:xfrm>
              <a:off x="3115338" y="2840360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79" name="Rectangle 69"/>
            <p:cNvSpPr>
              <a:spLocks noChangeArrowheads="1"/>
            </p:cNvSpPr>
            <p:nvPr/>
          </p:nvSpPr>
          <p:spPr bwMode="auto">
            <a:xfrm>
              <a:off x="3723351" y="2840360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80" name="Rectangle 70"/>
            <p:cNvSpPr>
              <a:spLocks noChangeArrowheads="1"/>
            </p:cNvSpPr>
            <p:nvPr/>
          </p:nvSpPr>
          <p:spPr bwMode="auto">
            <a:xfrm>
              <a:off x="4299613" y="2840360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81" name="Rectangle 71"/>
            <p:cNvSpPr>
              <a:spLocks noChangeArrowheads="1"/>
            </p:cNvSpPr>
            <p:nvPr/>
          </p:nvSpPr>
          <p:spPr bwMode="auto">
            <a:xfrm>
              <a:off x="4907626" y="2840360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 rot="16200000">
              <a:off x="211649" y="1644087"/>
              <a:ext cx="1437587" cy="3955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8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1759118" y="3033292"/>
              <a:ext cx="2838449" cy="3707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dirty="0">
                  <a:solidFill>
                    <a:srgbClr val="000000"/>
                  </a:solidFill>
                  <a:cs typeface="Arial" panose="020B0604020202020204" pitchFamily="34" charset="0"/>
                </a:rPr>
                <a:t>×</a:t>
              </a:r>
              <a:r>
                <a:rPr lang="en-US" altLang="ja-JP" sz="9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10</a:t>
              </a:r>
              <a:r>
                <a:rPr lang="en-US" altLang="ja-JP" sz="9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5 </a:t>
              </a:r>
              <a:r>
                <a:rPr lang="en-US" altLang="ja-JP" sz="9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protein 46.3µg </a:t>
              </a:r>
              <a:endParaRPr lang="ja-JP" altLang="ja-JP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11"/>
            <p:cNvSpPr>
              <a:spLocks noEditPoints="1"/>
            </p:cNvSpPr>
            <p:nvPr/>
          </p:nvSpPr>
          <p:spPr bwMode="auto">
            <a:xfrm>
              <a:off x="1307811" y="2759868"/>
              <a:ext cx="3677052" cy="45719"/>
            </a:xfrm>
            <a:custGeom>
              <a:avLst/>
              <a:gdLst>
                <a:gd name="T0" fmla="*/ 11 w 5375"/>
                <a:gd name="T1" fmla="*/ 0 h 50"/>
                <a:gd name="T2" fmla="*/ 11 w 5375"/>
                <a:gd name="T3" fmla="*/ 50 h 50"/>
                <a:gd name="T4" fmla="*/ 0 w 5375"/>
                <a:gd name="T5" fmla="*/ 50 h 50"/>
                <a:gd name="T6" fmla="*/ 0 w 5375"/>
                <a:gd name="T7" fmla="*/ 0 h 50"/>
                <a:gd name="T8" fmla="*/ 11 w 5375"/>
                <a:gd name="T9" fmla="*/ 0 h 50"/>
                <a:gd name="T10" fmla="*/ 906 w 5375"/>
                <a:gd name="T11" fmla="*/ 0 h 50"/>
                <a:gd name="T12" fmla="*/ 906 w 5375"/>
                <a:gd name="T13" fmla="*/ 50 h 50"/>
                <a:gd name="T14" fmla="*/ 894 w 5375"/>
                <a:gd name="T15" fmla="*/ 50 h 50"/>
                <a:gd name="T16" fmla="*/ 894 w 5375"/>
                <a:gd name="T17" fmla="*/ 0 h 50"/>
                <a:gd name="T18" fmla="*/ 906 w 5375"/>
                <a:gd name="T19" fmla="*/ 0 h 50"/>
                <a:gd name="T20" fmla="*/ 1798 w 5375"/>
                <a:gd name="T21" fmla="*/ 0 h 50"/>
                <a:gd name="T22" fmla="*/ 1798 w 5375"/>
                <a:gd name="T23" fmla="*/ 50 h 50"/>
                <a:gd name="T24" fmla="*/ 1787 w 5375"/>
                <a:gd name="T25" fmla="*/ 50 h 50"/>
                <a:gd name="T26" fmla="*/ 1787 w 5375"/>
                <a:gd name="T27" fmla="*/ 0 h 50"/>
                <a:gd name="T28" fmla="*/ 1798 w 5375"/>
                <a:gd name="T29" fmla="*/ 0 h 50"/>
                <a:gd name="T30" fmla="*/ 2693 w 5375"/>
                <a:gd name="T31" fmla="*/ 0 h 50"/>
                <a:gd name="T32" fmla="*/ 2693 w 5375"/>
                <a:gd name="T33" fmla="*/ 50 h 50"/>
                <a:gd name="T34" fmla="*/ 2682 w 5375"/>
                <a:gd name="T35" fmla="*/ 50 h 50"/>
                <a:gd name="T36" fmla="*/ 2682 w 5375"/>
                <a:gd name="T37" fmla="*/ 0 h 50"/>
                <a:gd name="T38" fmla="*/ 2693 w 5375"/>
                <a:gd name="T39" fmla="*/ 0 h 50"/>
                <a:gd name="T40" fmla="*/ 3588 w 5375"/>
                <a:gd name="T41" fmla="*/ 0 h 50"/>
                <a:gd name="T42" fmla="*/ 3588 w 5375"/>
                <a:gd name="T43" fmla="*/ 50 h 50"/>
                <a:gd name="T44" fmla="*/ 3576 w 5375"/>
                <a:gd name="T45" fmla="*/ 50 h 50"/>
                <a:gd name="T46" fmla="*/ 3576 w 5375"/>
                <a:gd name="T47" fmla="*/ 0 h 50"/>
                <a:gd name="T48" fmla="*/ 3588 w 5375"/>
                <a:gd name="T49" fmla="*/ 0 h 50"/>
                <a:gd name="T50" fmla="*/ 4480 w 5375"/>
                <a:gd name="T51" fmla="*/ 0 h 50"/>
                <a:gd name="T52" fmla="*/ 4480 w 5375"/>
                <a:gd name="T53" fmla="*/ 50 h 50"/>
                <a:gd name="T54" fmla="*/ 4469 w 5375"/>
                <a:gd name="T55" fmla="*/ 50 h 50"/>
                <a:gd name="T56" fmla="*/ 4469 w 5375"/>
                <a:gd name="T57" fmla="*/ 0 h 50"/>
                <a:gd name="T58" fmla="*/ 4480 w 5375"/>
                <a:gd name="T59" fmla="*/ 0 h 50"/>
                <a:gd name="T60" fmla="*/ 5375 w 5375"/>
                <a:gd name="T61" fmla="*/ 0 h 50"/>
                <a:gd name="T62" fmla="*/ 5375 w 5375"/>
                <a:gd name="T63" fmla="*/ 50 h 50"/>
                <a:gd name="T64" fmla="*/ 5364 w 5375"/>
                <a:gd name="T65" fmla="*/ 50 h 50"/>
                <a:gd name="T66" fmla="*/ 5364 w 5375"/>
                <a:gd name="T67" fmla="*/ 0 h 50"/>
                <a:gd name="T68" fmla="*/ 5375 w 5375"/>
                <a:gd name="T6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5" h="50">
                  <a:moveTo>
                    <a:pt x="11" y="0"/>
                  </a:moveTo>
                  <a:lnTo>
                    <a:pt x="11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1" y="0"/>
                  </a:lnTo>
                  <a:close/>
                  <a:moveTo>
                    <a:pt x="906" y="0"/>
                  </a:moveTo>
                  <a:lnTo>
                    <a:pt x="906" y="50"/>
                  </a:lnTo>
                  <a:lnTo>
                    <a:pt x="894" y="50"/>
                  </a:lnTo>
                  <a:lnTo>
                    <a:pt x="894" y="0"/>
                  </a:lnTo>
                  <a:lnTo>
                    <a:pt x="906" y="0"/>
                  </a:lnTo>
                  <a:close/>
                  <a:moveTo>
                    <a:pt x="1798" y="0"/>
                  </a:moveTo>
                  <a:lnTo>
                    <a:pt x="1798" y="50"/>
                  </a:lnTo>
                  <a:lnTo>
                    <a:pt x="1787" y="50"/>
                  </a:lnTo>
                  <a:lnTo>
                    <a:pt x="1787" y="0"/>
                  </a:lnTo>
                  <a:lnTo>
                    <a:pt x="1798" y="0"/>
                  </a:lnTo>
                  <a:close/>
                  <a:moveTo>
                    <a:pt x="2693" y="0"/>
                  </a:moveTo>
                  <a:lnTo>
                    <a:pt x="2693" y="50"/>
                  </a:lnTo>
                  <a:lnTo>
                    <a:pt x="2682" y="50"/>
                  </a:lnTo>
                  <a:lnTo>
                    <a:pt x="2682" y="0"/>
                  </a:lnTo>
                  <a:lnTo>
                    <a:pt x="2693" y="0"/>
                  </a:lnTo>
                  <a:close/>
                  <a:moveTo>
                    <a:pt x="3588" y="0"/>
                  </a:moveTo>
                  <a:lnTo>
                    <a:pt x="3588" y="50"/>
                  </a:lnTo>
                  <a:lnTo>
                    <a:pt x="3576" y="50"/>
                  </a:lnTo>
                  <a:lnTo>
                    <a:pt x="3576" y="0"/>
                  </a:lnTo>
                  <a:lnTo>
                    <a:pt x="3588" y="0"/>
                  </a:lnTo>
                  <a:close/>
                  <a:moveTo>
                    <a:pt x="4480" y="0"/>
                  </a:moveTo>
                  <a:lnTo>
                    <a:pt x="4480" y="50"/>
                  </a:lnTo>
                  <a:lnTo>
                    <a:pt x="4469" y="50"/>
                  </a:lnTo>
                  <a:lnTo>
                    <a:pt x="4469" y="0"/>
                  </a:lnTo>
                  <a:lnTo>
                    <a:pt x="4480" y="0"/>
                  </a:lnTo>
                  <a:close/>
                  <a:moveTo>
                    <a:pt x="5375" y="0"/>
                  </a:moveTo>
                  <a:lnTo>
                    <a:pt x="5375" y="50"/>
                  </a:lnTo>
                  <a:lnTo>
                    <a:pt x="5364" y="50"/>
                  </a:lnTo>
                  <a:lnTo>
                    <a:pt x="5364" y="0"/>
                  </a:lnTo>
                  <a:lnTo>
                    <a:pt x="5375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6" name="グループ化 85"/>
          <p:cNvGrpSpPr>
            <a:grpSpLocks noChangeAspect="1"/>
          </p:cNvGrpSpPr>
          <p:nvPr/>
        </p:nvGrpSpPr>
        <p:grpSpPr>
          <a:xfrm>
            <a:off x="-39959" y="2242698"/>
            <a:ext cx="3268294" cy="1821798"/>
            <a:chOff x="1154243" y="3920480"/>
            <a:chExt cx="4407324" cy="2456711"/>
          </a:xfrm>
        </p:grpSpPr>
        <p:sp>
          <p:nvSpPr>
            <p:cNvPr id="87" name="Rectangle 147"/>
            <p:cNvSpPr>
              <a:spLocks noChangeArrowheads="1"/>
            </p:cNvSpPr>
            <p:nvPr/>
          </p:nvSpPr>
          <p:spPr bwMode="auto">
            <a:xfrm>
              <a:off x="1670050" y="4030663"/>
              <a:ext cx="7938" cy="1884363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148"/>
            <p:cNvSpPr>
              <a:spLocks noEditPoints="1"/>
            </p:cNvSpPr>
            <p:nvPr/>
          </p:nvSpPr>
          <p:spPr bwMode="auto">
            <a:xfrm>
              <a:off x="1673225" y="4025901"/>
              <a:ext cx="39688" cy="1893888"/>
            </a:xfrm>
            <a:custGeom>
              <a:avLst/>
              <a:gdLst>
                <a:gd name="T0" fmla="*/ 0 w 50"/>
                <a:gd name="T1" fmla="*/ 2375 h 2387"/>
                <a:gd name="T2" fmla="*/ 50 w 50"/>
                <a:gd name="T3" fmla="*/ 2375 h 2387"/>
                <a:gd name="T4" fmla="*/ 50 w 50"/>
                <a:gd name="T5" fmla="*/ 2387 h 2387"/>
                <a:gd name="T6" fmla="*/ 0 w 50"/>
                <a:gd name="T7" fmla="*/ 2387 h 2387"/>
                <a:gd name="T8" fmla="*/ 0 w 50"/>
                <a:gd name="T9" fmla="*/ 2375 h 2387"/>
                <a:gd name="T10" fmla="*/ 0 w 50"/>
                <a:gd name="T11" fmla="*/ 2110 h 2387"/>
                <a:gd name="T12" fmla="*/ 50 w 50"/>
                <a:gd name="T13" fmla="*/ 2110 h 2387"/>
                <a:gd name="T14" fmla="*/ 50 w 50"/>
                <a:gd name="T15" fmla="*/ 2122 h 2387"/>
                <a:gd name="T16" fmla="*/ 0 w 50"/>
                <a:gd name="T17" fmla="*/ 2122 h 2387"/>
                <a:gd name="T18" fmla="*/ 0 w 50"/>
                <a:gd name="T19" fmla="*/ 2110 h 2387"/>
                <a:gd name="T20" fmla="*/ 0 w 50"/>
                <a:gd name="T21" fmla="*/ 1847 h 2387"/>
                <a:gd name="T22" fmla="*/ 50 w 50"/>
                <a:gd name="T23" fmla="*/ 1847 h 2387"/>
                <a:gd name="T24" fmla="*/ 50 w 50"/>
                <a:gd name="T25" fmla="*/ 1859 h 2387"/>
                <a:gd name="T26" fmla="*/ 0 w 50"/>
                <a:gd name="T27" fmla="*/ 1859 h 2387"/>
                <a:gd name="T28" fmla="*/ 0 w 50"/>
                <a:gd name="T29" fmla="*/ 1847 h 2387"/>
                <a:gd name="T30" fmla="*/ 0 w 50"/>
                <a:gd name="T31" fmla="*/ 1584 h 2387"/>
                <a:gd name="T32" fmla="*/ 50 w 50"/>
                <a:gd name="T33" fmla="*/ 1584 h 2387"/>
                <a:gd name="T34" fmla="*/ 50 w 50"/>
                <a:gd name="T35" fmla="*/ 1595 h 2387"/>
                <a:gd name="T36" fmla="*/ 0 w 50"/>
                <a:gd name="T37" fmla="*/ 1595 h 2387"/>
                <a:gd name="T38" fmla="*/ 0 w 50"/>
                <a:gd name="T39" fmla="*/ 1584 h 2387"/>
                <a:gd name="T40" fmla="*/ 0 w 50"/>
                <a:gd name="T41" fmla="*/ 1319 h 2387"/>
                <a:gd name="T42" fmla="*/ 50 w 50"/>
                <a:gd name="T43" fmla="*/ 1319 h 2387"/>
                <a:gd name="T44" fmla="*/ 50 w 50"/>
                <a:gd name="T45" fmla="*/ 1331 h 2387"/>
                <a:gd name="T46" fmla="*/ 0 w 50"/>
                <a:gd name="T47" fmla="*/ 1331 h 2387"/>
                <a:gd name="T48" fmla="*/ 0 w 50"/>
                <a:gd name="T49" fmla="*/ 1319 h 2387"/>
                <a:gd name="T50" fmla="*/ 0 w 50"/>
                <a:gd name="T51" fmla="*/ 1056 h 2387"/>
                <a:gd name="T52" fmla="*/ 50 w 50"/>
                <a:gd name="T53" fmla="*/ 1056 h 2387"/>
                <a:gd name="T54" fmla="*/ 50 w 50"/>
                <a:gd name="T55" fmla="*/ 1067 h 2387"/>
                <a:gd name="T56" fmla="*/ 0 w 50"/>
                <a:gd name="T57" fmla="*/ 1067 h 2387"/>
                <a:gd name="T58" fmla="*/ 0 w 50"/>
                <a:gd name="T59" fmla="*/ 1056 h 2387"/>
                <a:gd name="T60" fmla="*/ 0 w 50"/>
                <a:gd name="T61" fmla="*/ 791 h 2387"/>
                <a:gd name="T62" fmla="*/ 50 w 50"/>
                <a:gd name="T63" fmla="*/ 791 h 2387"/>
                <a:gd name="T64" fmla="*/ 50 w 50"/>
                <a:gd name="T65" fmla="*/ 802 h 2387"/>
                <a:gd name="T66" fmla="*/ 0 w 50"/>
                <a:gd name="T67" fmla="*/ 802 h 2387"/>
                <a:gd name="T68" fmla="*/ 0 w 50"/>
                <a:gd name="T69" fmla="*/ 791 h 2387"/>
                <a:gd name="T70" fmla="*/ 0 w 50"/>
                <a:gd name="T71" fmla="*/ 528 h 2387"/>
                <a:gd name="T72" fmla="*/ 50 w 50"/>
                <a:gd name="T73" fmla="*/ 528 h 2387"/>
                <a:gd name="T74" fmla="*/ 50 w 50"/>
                <a:gd name="T75" fmla="*/ 539 h 2387"/>
                <a:gd name="T76" fmla="*/ 0 w 50"/>
                <a:gd name="T77" fmla="*/ 539 h 2387"/>
                <a:gd name="T78" fmla="*/ 0 w 50"/>
                <a:gd name="T79" fmla="*/ 528 h 2387"/>
                <a:gd name="T80" fmla="*/ 0 w 50"/>
                <a:gd name="T81" fmla="*/ 265 h 2387"/>
                <a:gd name="T82" fmla="*/ 50 w 50"/>
                <a:gd name="T83" fmla="*/ 265 h 2387"/>
                <a:gd name="T84" fmla="*/ 50 w 50"/>
                <a:gd name="T85" fmla="*/ 276 h 2387"/>
                <a:gd name="T86" fmla="*/ 0 w 50"/>
                <a:gd name="T87" fmla="*/ 276 h 2387"/>
                <a:gd name="T88" fmla="*/ 0 w 50"/>
                <a:gd name="T89" fmla="*/ 265 h 2387"/>
                <a:gd name="T90" fmla="*/ 0 w 50"/>
                <a:gd name="T91" fmla="*/ 0 h 2387"/>
                <a:gd name="T92" fmla="*/ 50 w 50"/>
                <a:gd name="T93" fmla="*/ 0 h 2387"/>
                <a:gd name="T94" fmla="*/ 50 w 50"/>
                <a:gd name="T95" fmla="*/ 11 h 2387"/>
                <a:gd name="T96" fmla="*/ 0 w 50"/>
                <a:gd name="T97" fmla="*/ 11 h 2387"/>
                <a:gd name="T98" fmla="*/ 0 w 50"/>
                <a:gd name="T99" fmla="*/ 0 h 2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2387">
                  <a:moveTo>
                    <a:pt x="0" y="2375"/>
                  </a:moveTo>
                  <a:lnTo>
                    <a:pt x="50" y="2375"/>
                  </a:lnTo>
                  <a:lnTo>
                    <a:pt x="50" y="2387"/>
                  </a:lnTo>
                  <a:lnTo>
                    <a:pt x="0" y="2387"/>
                  </a:lnTo>
                  <a:lnTo>
                    <a:pt x="0" y="2375"/>
                  </a:lnTo>
                  <a:close/>
                  <a:moveTo>
                    <a:pt x="0" y="2110"/>
                  </a:moveTo>
                  <a:lnTo>
                    <a:pt x="50" y="2110"/>
                  </a:lnTo>
                  <a:lnTo>
                    <a:pt x="50" y="2122"/>
                  </a:lnTo>
                  <a:lnTo>
                    <a:pt x="0" y="2122"/>
                  </a:lnTo>
                  <a:lnTo>
                    <a:pt x="0" y="2110"/>
                  </a:lnTo>
                  <a:close/>
                  <a:moveTo>
                    <a:pt x="0" y="1847"/>
                  </a:moveTo>
                  <a:lnTo>
                    <a:pt x="50" y="1847"/>
                  </a:lnTo>
                  <a:lnTo>
                    <a:pt x="50" y="1859"/>
                  </a:lnTo>
                  <a:lnTo>
                    <a:pt x="0" y="1859"/>
                  </a:lnTo>
                  <a:lnTo>
                    <a:pt x="0" y="1847"/>
                  </a:lnTo>
                  <a:close/>
                  <a:moveTo>
                    <a:pt x="0" y="1584"/>
                  </a:moveTo>
                  <a:lnTo>
                    <a:pt x="50" y="1584"/>
                  </a:lnTo>
                  <a:lnTo>
                    <a:pt x="50" y="1595"/>
                  </a:lnTo>
                  <a:lnTo>
                    <a:pt x="0" y="1595"/>
                  </a:lnTo>
                  <a:lnTo>
                    <a:pt x="0" y="1584"/>
                  </a:lnTo>
                  <a:close/>
                  <a:moveTo>
                    <a:pt x="0" y="1319"/>
                  </a:moveTo>
                  <a:lnTo>
                    <a:pt x="50" y="1319"/>
                  </a:lnTo>
                  <a:lnTo>
                    <a:pt x="50" y="1331"/>
                  </a:lnTo>
                  <a:lnTo>
                    <a:pt x="0" y="1331"/>
                  </a:lnTo>
                  <a:lnTo>
                    <a:pt x="0" y="1319"/>
                  </a:lnTo>
                  <a:close/>
                  <a:moveTo>
                    <a:pt x="0" y="1056"/>
                  </a:moveTo>
                  <a:lnTo>
                    <a:pt x="50" y="1056"/>
                  </a:lnTo>
                  <a:lnTo>
                    <a:pt x="50" y="1067"/>
                  </a:lnTo>
                  <a:lnTo>
                    <a:pt x="0" y="1067"/>
                  </a:lnTo>
                  <a:lnTo>
                    <a:pt x="0" y="1056"/>
                  </a:lnTo>
                  <a:close/>
                  <a:moveTo>
                    <a:pt x="0" y="791"/>
                  </a:moveTo>
                  <a:lnTo>
                    <a:pt x="50" y="791"/>
                  </a:lnTo>
                  <a:lnTo>
                    <a:pt x="50" y="802"/>
                  </a:lnTo>
                  <a:lnTo>
                    <a:pt x="0" y="802"/>
                  </a:lnTo>
                  <a:lnTo>
                    <a:pt x="0" y="791"/>
                  </a:lnTo>
                  <a:close/>
                  <a:moveTo>
                    <a:pt x="0" y="528"/>
                  </a:moveTo>
                  <a:lnTo>
                    <a:pt x="50" y="528"/>
                  </a:lnTo>
                  <a:lnTo>
                    <a:pt x="50" y="539"/>
                  </a:lnTo>
                  <a:lnTo>
                    <a:pt x="0" y="539"/>
                  </a:lnTo>
                  <a:lnTo>
                    <a:pt x="0" y="528"/>
                  </a:lnTo>
                  <a:close/>
                  <a:moveTo>
                    <a:pt x="0" y="265"/>
                  </a:moveTo>
                  <a:lnTo>
                    <a:pt x="50" y="265"/>
                  </a:lnTo>
                  <a:lnTo>
                    <a:pt x="50" y="276"/>
                  </a:lnTo>
                  <a:lnTo>
                    <a:pt x="0" y="276"/>
                  </a:lnTo>
                  <a:lnTo>
                    <a:pt x="0" y="265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Rectangle 149"/>
            <p:cNvSpPr>
              <a:spLocks noChangeArrowheads="1"/>
            </p:cNvSpPr>
            <p:nvPr/>
          </p:nvSpPr>
          <p:spPr bwMode="auto">
            <a:xfrm>
              <a:off x="1673225" y="5911851"/>
              <a:ext cx="3427413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Freeform 150"/>
            <p:cNvSpPr>
              <a:spLocks noEditPoints="1"/>
            </p:cNvSpPr>
            <p:nvPr/>
          </p:nvSpPr>
          <p:spPr bwMode="auto">
            <a:xfrm>
              <a:off x="1670050" y="5873751"/>
              <a:ext cx="3435350" cy="41275"/>
            </a:xfrm>
            <a:custGeom>
              <a:avLst/>
              <a:gdLst>
                <a:gd name="T0" fmla="*/ 12 w 4328"/>
                <a:gd name="T1" fmla="*/ 0 h 52"/>
                <a:gd name="T2" fmla="*/ 12 w 4328"/>
                <a:gd name="T3" fmla="*/ 52 h 52"/>
                <a:gd name="T4" fmla="*/ 0 w 4328"/>
                <a:gd name="T5" fmla="*/ 52 h 52"/>
                <a:gd name="T6" fmla="*/ 0 w 4328"/>
                <a:gd name="T7" fmla="*/ 0 h 52"/>
                <a:gd name="T8" fmla="*/ 12 w 4328"/>
                <a:gd name="T9" fmla="*/ 0 h 52"/>
                <a:gd name="T10" fmla="*/ 732 w 4328"/>
                <a:gd name="T11" fmla="*/ 0 h 52"/>
                <a:gd name="T12" fmla="*/ 732 w 4328"/>
                <a:gd name="T13" fmla="*/ 52 h 52"/>
                <a:gd name="T14" fmla="*/ 720 w 4328"/>
                <a:gd name="T15" fmla="*/ 52 h 52"/>
                <a:gd name="T16" fmla="*/ 720 w 4328"/>
                <a:gd name="T17" fmla="*/ 0 h 52"/>
                <a:gd name="T18" fmla="*/ 732 w 4328"/>
                <a:gd name="T19" fmla="*/ 0 h 52"/>
                <a:gd name="T20" fmla="*/ 1450 w 4328"/>
                <a:gd name="T21" fmla="*/ 0 h 52"/>
                <a:gd name="T22" fmla="*/ 1450 w 4328"/>
                <a:gd name="T23" fmla="*/ 52 h 52"/>
                <a:gd name="T24" fmla="*/ 1438 w 4328"/>
                <a:gd name="T25" fmla="*/ 52 h 52"/>
                <a:gd name="T26" fmla="*/ 1438 w 4328"/>
                <a:gd name="T27" fmla="*/ 0 h 52"/>
                <a:gd name="T28" fmla="*/ 1450 w 4328"/>
                <a:gd name="T29" fmla="*/ 0 h 52"/>
                <a:gd name="T30" fmla="*/ 2170 w 4328"/>
                <a:gd name="T31" fmla="*/ 0 h 52"/>
                <a:gd name="T32" fmla="*/ 2170 w 4328"/>
                <a:gd name="T33" fmla="*/ 52 h 52"/>
                <a:gd name="T34" fmla="*/ 2158 w 4328"/>
                <a:gd name="T35" fmla="*/ 52 h 52"/>
                <a:gd name="T36" fmla="*/ 2158 w 4328"/>
                <a:gd name="T37" fmla="*/ 0 h 52"/>
                <a:gd name="T38" fmla="*/ 2170 w 4328"/>
                <a:gd name="T39" fmla="*/ 0 h 52"/>
                <a:gd name="T40" fmla="*/ 2890 w 4328"/>
                <a:gd name="T41" fmla="*/ 0 h 52"/>
                <a:gd name="T42" fmla="*/ 2890 w 4328"/>
                <a:gd name="T43" fmla="*/ 52 h 52"/>
                <a:gd name="T44" fmla="*/ 2878 w 4328"/>
                <a:gd name="T45" fmla="*/ 52 h 52"/>
                <a:gd name="T46" fmla="*/ 2878 w 4328"/>
                <a:gd name="T47" fmla="*/ 0 h 52"/>
                <a:gd name="T48" fmla="*/ 2890 w 4328"/>
                <a:gd name="T49" fmla="*/ 0 h 52"/>
                <a:gd name="T50" fmla="*/ 3610 w 4328"/>
                <a:gd name="T51" fmla="*/ 0 h 52"/>
                <a:gd name="T52" fmla="*/ 3610 w 4328"/>
                <a:gd name="T53" fmla="*/ 52 h 52"/>
                <a:gd name="T54" fmla="*/ 3598 w 4328"/>
                <a:gd name="T55" fmla="*/ 52 h 52"/>
                <a:gd name="T56" fmla="*/ 3598 w 4328"/>
                <a:gd name="T57" fmla="*/ 0 h 52"/>
                <a:gd name="T58" fmla="*/ 3610 w 4328"/>
                <a:gd name="T59" fmla="*/ 0 h 52"/>
                <a:gd name="T60" fmla="*/ 4328 w 4328"/>
                <a:gd name="T61" fmla="*/ 0 h 52"/>
                <a:gd name="T62" fmla="*/ 4328 w 4328"/>
                <a:gd name="T63" fmla="*/ 52 h 52"/>
                <a:gd name="T64" fmla="*/ 4316 w 4328"/>
                <a:gd name="T65" fmla="*/ 52 h 52"/>
                <a:gd name="T66" fmla="*/ 4316 w 4328"/>
                <a:gd name="T67" fmla="*/ 0 h 52"/>
                <a:gd name="T68" fmla="*/ 4328 w 4328"/>
                <a:gd name="T6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28" h="52">
                  <a:moveTo>
                    <a:pt x="12" y="0"/>
                  </a:moveTo>
                  <a:lnTo>
                    <a:pt x="12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732" y="0"/>
                  </a:moveTo>
                  <a:lnTo>
                    <a:pt x="732" y="52"/>
                  </a:lnTo>
                  <a:lnTo>
                    <a:pt x="720" y="52"/>
                  </a:lnTo>
                  <a:lnTo>
                    <a:pt x="720" y="0"/>
                  </a:lnTo>
                  <a:lnTo>
                    <a:pt x="732" y="0"/>
                  </a:lnTo>
                  <a:close/>
                  <a:moveTo>
                    <a:pt x="1450" y="0"/>
                  </a:moveTo>
                  <a:lnTo>
                    <a:pt x="1450" y="52"/>
                  </a:lnTo>
                  <a:lnTo>
                    <a:pt x="1438" y="52"/>
                  </a:lnTo>
                  <a:lnTo>
                    <a:pt x="1438" y="0"/>
                  </a:lnTo>
                  <a:lnTo>
                    <a:pt x="1450" y="0"/>
                  </a:lnTo>
                  <a:close/>
                  <a:moveTo>
                    <a:pt x="2170" y="0"/>
                  </a:moveTo>
                  <a:lnTo>
                    <a:pt x="2170" y="52"/>
                  </a:lnTo>
                  <a:lnTo>
                    <a:pt x="2158" y="52"/>
                  </a:lnTo>
                  <a:lnTo>
                    <a:pt x="2158" y="0"/>
                  </a:lnTo>
                  <a:lnTo>
                    <a:pt x="2170" y="0"/>
                  </a:lnTo>
                  <a:close/>
                  <a:moveTo>
                    <a:pt x="2890" y="0"/>
                  </a:moveTo>
                  <a:lnTo>
                    <a:pt x="2890" y="52"/>
                  </a:lnTo>
                  <a:lnTo>
                    <a:pt x="2878" y="52"/>
                  </a:lnTo>
                  <a:lnTo>
                    <a:pt x="2878" y="0"/>
                  </a:lnTo>
                  <a:lnTo>
                    <a:pt x="2890" y="0"/>
                  </a:lnTo>
                  <a:close/>
                  <a:moveTo>
                    <a:pt x="3610" y="0"/>
                  </a:moveTo>
                  <a:lnTo>
                    <a:pt x="3610" y="52"/>
                  </a:lnTo>
                  <a:lnTo>
                    <a:pt x="3598" y="52"/>
                  </a:lnTo>
                  <a:lnTo>
                    <a:pt x="3598" y="0"/>
                  </a:lnTo>
                  <a:lnTo>
                    <a:pt x="3610" y="0"/>
                  </a:lnTo>
                  <a:close/>
                  <a:moveTo>
                    <a:pt x="4328" y="0"/>
                  </a:moveTo>
                  <a:lnTo>
                    <a:pt x="4328" y="52"/>
                  </a:lnTo>
                  <a:lnTo>
                    <a:pt x="4316" y="52"/>
                  </a:lnTo>
                  <a:lnTo>
                    <a:pt x="4316" y="0"/>
                  </a:lnTo>
                  <a:lnTo>
                    <a:pt x="432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Freeform 151"/>
            <p:cNvSpPr>
              <a:spLocks/>
            </p:cNvSpPr>
            <p:nvPr/>
          </p:nvSpPr>
          <p:spPr bwMode="auto">
            <a:xfrm>
              <a:off x="2509838" y="56848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Freeform 152"/>
            <p:cNvSpPr>
              <a:spLocks noEditPoints="1"/>
            </p:cNvSpPr>
            <p:nvPr/>
          </p:nvSpPr>
          <p:spPr bwMode="auto">
            <a:xfrm>
              <a:off x="2506663" y="5681663"/>
              <a:ext cx="84138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153"/>
            <p:cNvSpPr>
              <a:spLocks/>
            </p:cNvSpPr>
            <p:nvPr/>
          </p:nvSpPr>
          <p:spPr bwMode="auto">
            <a:xfrm>
              <a:off x="2271713" y="57896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8 w 96"/>
                <a:gd name="T17" fmla="*/ 93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8" y="93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154"/>
            <p:cNvSpPr>
              <a:spLocks noEditPoints="1"/>
            </p:cNvSpPr>
            <p:nvPr/>
          </p:nvSpPr>
          <p:spPr bwMode="auto">
            <a:xfrm>
              <a:off x="2266950" y="5784851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1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155"/>
            <p:cNvSpPr>
              <a:spLocks/>
            </p:cNvSpPr>
            <p:nvPr/>
          </p:nvSpPr>
          <p:spPr bwMode="auto">
            <a:xfrm>
              <a:off x="2405063" y="586105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9 h 96"/>
                <a:gd name="T30" fmla="*/ 13 w 96"/>
                <a:gd name="T31" fmla="*/ 13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9"/>
                  </a:lnTo>
                  <a:lnTo>
                    <a:pt x="13" y="13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Freeform 156"/>
            <p:cNvSpPr>
              <a:spLocks noEditPoints="1"/>
            </p:cNvSpPr>
            <p:nvPr/>
          </p:nvSpPr>
          <p:spPr bwMode="auto">
            <a:xfrm>
              <a:off x="2400300" y="5856288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2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3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3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3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157"/>
            <p:cNvSpPr>
              <a:spLocks/>
            </p:cNvSpPr>
            <p:nvPr/>
          </p:nvSpPr>
          <p:spPr bwMode="auto">
            <a:xfrm>
              <a:off x="2608263" y="41783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Freeform 158"/>
            <p:cNvSpPr>
              <a:spLocks noEditPoints="1"/>
            </p:cNvSpPr>
            <p:nvPr/>
          </p:nvSpPr>
          <p:spPr bwMode="auto">
            <a:xfrm>
              <a:off x="2603500" y="4173538"/>
              <a:ext cx="85725" cy="85725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5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Freeform 159"/>
            <p:cNvSpPr>
              <a:spLocks/>
            </p:cNvSpPr>
            <p:nvPr/>
          </p:nvSpPr>
          <p:spPr bwMode="auto">
            <a:xfrm>
              <a:off x="2154238" y="51720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Freeform 160"/>
            <p:cNvSpPr>
              <a:spLocks noEditPoints="1"/>
            </p:cNvSpPr>
            <p:nvPr/>
          </p:nvSpPr>
          <p:spPr bwMode="auto">
            <a:xfrm>
              <a:off x="2149475" y="5167313"/>
              <a:ext cx="85725" cy="85725"/>
            </a:xfrm>
            <a:custGeom>
              <a:avLst/>
              <a:gdLst>
                <a:gd name="T0" fmla="*/ 106 w 107"/>
                <a:gd name="T1" fmla="*/ 63 h 108"/>
                <a:gd name="T2" fmla="*/ 102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2 h 108"/>
                <a:gd name="T14" fmla="*/ 23 w 107"/>
                <a:gd name="T15" fmla="*/ 98 h 108"/>
                <a:gd name="T16" fmla="*/ 10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8 w 107"/>
                <a:gd name="T25" fmla="*/ 23 h 108"/>
                <a:gd name="T26" fmla="*/ 15 w 107"/>
                <a:gd name="T27" fmla="*/ 15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6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7 w 107"/>
                <a:gd name="T49" fmla="*/ 19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3 h 108"/>
                <a:gd name="T56" fmla="*/ 31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1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1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161"/>
            <p:cNvSpPr>
              <a:spLocks/>
            </p:cNvSpPr>
            <p:nvPr/>
          </p:nvSpPr>
          <p:spPr bwMode="auto">
            <a:xfrm>
              <a:off x="3074988" y="55276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5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5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162"/>
            <p:cNvSpPr>
              <a:spLocks noEditPoints="1"/>
            </p:cNvSpPr>
            <p:nvPr/>
          </p:nvSpPr>
          <p:spPr bwMode="auto">
            <a:xfrm>
              <a:off x="3070225" y="5522913"/>
              <a:ext cx="85725" cy="84138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5 h 108"/>
                <a:gd name="T74" fmla="*/ 61 w 107"/>
                <a:gd name="T75" fmla="*/ 95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163"/>
            <p:cNvSpPr>
              <a:spLocks/>
            </p:cNvSpPr>
            <p:nvPr/>
          </p:nvSpPr>
          <p:spPr bwMode="auto">
            <a:xfrm>
              <a:off x="3409950" y="48418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164"/>
            <p:cNvSpPr>
              <a:spLocks noEditPoints="1"/>
            </p:cNvSpPr>
            <p:nvPr/>
          </p:nvSpPr>
          <p:spPr bwMode="auto">
            <a:xfrm>
              <a:off x="3405188" y="4837113"/>
              <a:ext cx="85725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5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165"/>
            <p:cNvSpPr>
              <a:spLocks/>
            </p:cNvSpPr>
            <p:nvPr/>
          </p:nvSpPr>
          <p:spPr bwMode="auto">
            <a:xfrm>
              <a:off x="4151313" y="54784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6" name="Freeform 166"/>
            <p:cNvSpPr>
              <a:spLocks noEditPoints="1"/>
            </p:cNvSpPr>
            <p:nvPr/>
          </p:nvSpPr>
          <p:spPr bwMode="auto">
            <a:xfrm>
              <a:off x="4146550" y="5473701"/>
              <a:ext cx="84138" cy="85725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4 h 108"/>
                <a:gd name="T14" fmla="*/ 23 w 108"/>
                <a:gd name="T15" fmla="*/ 98 h 108"/>
                <a:gd name="T16" fmla="*/ 10 w 108"/>
                <a:gd name="T17" fmla="*/ 84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6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3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6 h 108"/>
                <a:gd name="T62" fmla="*/ 12 w 108"/>
                <a:gd name="T63" fmla="*/ 54 h 108"/>
                <a:gd name="T64" fmla="*/ 12 w 108"/>
                <a:gd name="T65" fmla="*/ 61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4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7" name="Freeform 167"/>
            <p:cNvSpPr>
              <a:spLocks/>
            </p:cNvSpPr>
            <p:nvPr/>
          </p:nvSpPr>
          <p:spPr bwMode="auto">
            <a:xfrm>
              <a:off x="4975225" y="455295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Freeform 168"/>
            <p:cNvSpPr>
              <a:spLocks noEditPoints="1"/>
            </p:cNvSpPr>
            <p:nvPr/>
          </p:nvSpPr>
          <p:spPr bwMode="auto">
            <a:xfrm>
              <a:off x="4970463" y="4548188"/>
              <a:ext cx="85725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4 h 108"/>
                <a:gd name="T14" fmla="*/ 23 w 108"/>
                <a:gd name="T15" fmla="*/ 98 h 108"/>
                <a:gd name="T16" fmla="*/ 10 w 108"/>
                <a:gd name="T17" fmla="*/ 85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5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1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3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5 h 108"/>
                <a:gd name="T74" fmla="*/ 61 w 108"/>
                <a:gd name="T75" fmla="*/ 95 h 108"/>
                <a:gd name="T76" fmla="*/ 69 w 108"/>
                <a:gd name="T77" fmla="*/ 93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10" y="85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2" y="47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6" y="95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Freeform 169"/>
            <p:cNvSpPr>
              <a:spLocks/>
            </p:cNvSpPr>
            <p:nvPr/>
          </p:nvSpPr>
          <p:spPr bwMode="auto">
            <a:xfrm>
              <a:off x="3641725" y="55403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9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9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Freeform 170"/>
            <p:cNvSpPr>
              <a:spLocks noEditPoints="1"/>
            </p:cNvSpPr>
            <p:nvPr/>
          </p:nvSpPr>
          <p:spPr bwMode="auto">
            <a:xfrm>
              <a:off x="3636963" y="5535613"/>
              <a:ext cx="85725" cy="85725"/>
            </a:xfrm>
            <a:custGeom>
              <a:avLst/>
              <a:gdLst>
                <a:gd name="T0" fmla="*/ 106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3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1 h 107"/>
                <a:gd name="T14" fmla="*/ 23 w 107"/>
                <a:gd name="T15" fmla="*/ 98 h 107"/>
                <a:gd name="T16" fmla="*/ 10 w 107"/>
                <a:gd name="T17" fmla="*/ 82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6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3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3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171"/>
            <p:cNvSpPr>
              <a:spLocks/>
            </p:cNvSpPr>
            <p:nvPr/>
          </p:nvSpPr>
          <p:spPr bwMode="auto">
            <a:xfrm>
              <a:off x="1652588" y="58769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172"/>
            <p:cNvSpPr>
              <a:spLocks noEditPoints="1"/>
            </p:cNvSpPr>
            <p:nvPr/>
          </p:nvSpPr>
          <p:spPr bwMode="auto">
            <a:xfrm>
              <a:off x="1647825" y="5873751"/>
              <a:ext cx="85725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3" name="Freeform 173"/>
            <p:cNvSpPr>
              <a:spLocks/>
            </p:cNvSpPr>
            <p:nvPr/>
          </p:nvSpPr>
          <p:spPr bwMode="auto">
            <a:xfrm>
              <a:off x="1665288" y="57642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Freeform 174"/>
            <p:cNvSpPr>
              <a:spLocks noEditPoints="1"/>
            </p:cNvSpPr>
            <p:nvPr/>
          </p:nvSpPr>
          <p:spPr bwMode="auto">
            <a:xfrm>
              <a:off x="1660525" y="5759451"/>
              <a:ext cx="85725" cy="85725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6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3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6 h 108"/>
                <a:gd name="T62" fmla="*/ 11 w 107"/>
                <a:gd name="T63" fmla="*/ 54 h 108"/>
                <a:gd name="T64" fmla="*/ 11 w 107"/>
                <a:gd name="T65" fmla="*/ 61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1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Freeform 175"/>
            <p:cNvSpPr>
              <a:spLocks/>
            </p:cNvSpPr>
            <p:nvPr/>
          </p:nvSpPr>
          <p:spPr bwMode="auto">
            <a:xfrm>
              <a:off x="1743075" y="53419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Freeform 176"/>
            <p:cNvSpPr>
              <a:spLocks noEditPoints="1"/>
            </p:cNvSpPr>
            <p:nvPr/>
          </p:nvSpPr>
          <p:spPr bwMode="auto">
            <a:xfrm>
              <a:off x="1738313" y="5338763"/>
              <a:ext cx="85725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3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4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5 w 108"/>
                <a:gd name="T43" fmla="*/ 44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4 w 108"/>
                <a:gd name="T69" fmla="*/ 83 h 108"/>
                <a:gd name="T70" fmla="*/ 37 w 108"/>
                <a:gd name="T71" fmla="*/ 92 h 108"/>
                <a:gd name="T72" fmla="*/ 45 w 108"/>
                <a:gd name="T73" fmla="*/ 94 h 108"/>
                <a:gd name="T74" fmla="*/ 62 w 108"/>
                <a:gd name="T75" fmla="*/ 94 h 108"/>
                <a:gd name="T76" fmla="*/ 70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5 w 108"/>
                <a:gd name="T83" fmla="*/ 62 h 108"/>
                <a:gd name="T84" fmla="*/ 97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5" y="44"/>
                  </a:moveTo>
                  <a:lnTo>
                    <a:pt x="95" y="44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5" y="62"/>
                  </a:lnTo>
                  <a:lnTo>
                    <a:pt x="95" y="62"/>
                  </a:lnTo>
                  <a:lnTo>
                    <a:pt x="97" y="52"/>
                  </a:lnTo>
                  <a:lnTo>
                    <a:pt x="97" y="54"/>
                  </a:lnTo>
                  <a:lnTo>
                    <a:pt x="95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7" name="Freeform 177"/>
            <p:cNvSpPr>
              <a:spLocks/>
            </p:cNvSpPr>
            <p:nvPr/>
          </p:nvSpPr>
          <p:spPr bwMode="auto">
            <a:xfrm>
              <a:off x="1787525" y="55086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Freeform 178"/>
            <p:cNvSpPr>
              <a:spLocks noEditPoints="1"/>
            </p:cNvSpPr>
            <p:nvPr/>
          </p:nvSpPr>
          <p:spPr bwMode="auto">
            <a:xfrm>
              <a:off x="1784350" y="5503863"/>
              <a:ext cx="84138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5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Freeform 179"/>
            <p:cNvSpPr>
              <a:spLocks/>
            </p:cNvSpPr>
            <p:nvPr/>
          </p:nvSpPr>
          <p:spPr bwMode="auto">
            <a:xfrm>
              <a:off x="2308225" y="57753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Freeform 180"/>
            <p:cNvSpPr>
              <a:spLocks noEditPoints="1"/>
            </p:cNvSpPr>
            <p:nvPr/>
          </p:nvSpPr>
          <p:spPr bwMode="auto">
            <a:xfrm>
              <a:off x="2303463" y="5770563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2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8 w 107"/>
                <a:gd name="T25" fmla="*/ 23 h 108"/>
                <a:gd name="T26" fmla="*/ 15 w 107"/>
                <a:gd name="T27" fmla="*/ 16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3 h 108"/>
                <a:gd name="T48" fmla="*/ 77 w 107"/>
                <a:gd name="T49" fmla="*/ 20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4 h 108"/>
                <a:gd name="T56" fmla="*/ 31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5 h 108"/>
                <a:gd name="T74" fmla="*/ 61 w 107"/>
                <a:gd name="T75" fmla="*/ 95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Freeform 181"/>
            <p:cNvSpPr>
              <a:spLocks/>
            </p:cNvSpPr>
            <p:nvPr/>
          </p:nvSpPr>
          <p:spPr bwMode="auto">
            <a:xfrm>
              <a:off x="2109788" y="57658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Freeform 182"/>
            <p:cNvSpPr>
              <a:spLocks noEditPoints="1"/>
            </p:cNvSpPr>
            <p:nvPr/>
          </p:nvSpPr>
          <p:spPr bwMode="auto">
            <a:xfrm>
              <a:off x="2105025" y="5761038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6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3" name="Freeform 183"/>
            <p:cNvSpPr>
              <a:spLocks/>
            </p:cNvSpPr>
            <p:nvPr/>
          </p:nvSpPr>
          <p:spPr bwMode="auto">
            <a:xfrm>
              <a:off x="2360613" y="57546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4" name="Freeform 184"/>
            <p:cNvSpPr>
              <a:spLocks noEditPoints="1"/>
            </p:cNvSpPr>
            <p:nvPr/>
          </p:nvSpPr>
          <p:spPr bwMode="auto">
            <a:xfrm>
              <a:off x="2357438" y="5749926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2 w 108"/>
                <a:gd name="T5" fmla="*/ 90 h 107"/>
                <a:gd name="T6" fmla="*/ 83 w 108"/>
                <a:gd name="T7" fmla="*/ 97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7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Freeform 185"/>
            <p:cNvSpPr>
              <a:spLocks/>
            </p:cNvSpPr>
            <p:nvPr/>
          </p:nvSpPr>
          <p:spPr bwMode="auto">
            <a:xfrm>
              <a:off x="2597150" y="56245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5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5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Freeform 186"/>
            <p:cNvSpPr>
              <a:spLocks noEditPoints="1"/>
            </p:cNvSpPr>
            <p:nvPr/>
          </p:nvSpPr>
          <p:spPr bwMode="auto">
            <a:xfrm>
              <a:off x="2592388" y="5619751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Freeform 187"/>
            <p:cNvSpPr>
              <a:spLocks/>
            </p:cNvSpPr>
            <p:nvPr/>
          </p:nvSpPr>
          <p:spPr bwMode="auto">
            <a:xfrm>
              <a:off x="2551113" y="56038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Freeform 188"/>
            <p:cNvSpPr>
              <a:spLocks noEditPoints="1"/>
            </p:cNvSpPr>
            <p:nvPr/>
          </p:nvSpPr>
          <p:spPr bwMode="auto">
            <a:xfrm>
              <a:off x="2547938" y="5599113"/>
              <a:ext cx="84138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5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5 h 108"/>
                <a:gd name="T74" fmla="*/ 62 w 108"/>
                <a:gd name="T75" fmla="*/ 95 h 108"/>
                <a:gd name="T76" fmla="*/ 69 w 108"/>
                <a:gd name="T77" fmla="*/ 93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Freeform 189"/>
            <p:cNvSpPr>
              <a:spLocks/>
            </p:cNvSpPr>
            <p:nvPr/>
          </p:nvSpPr>
          <p:spPr bwMode="auto">
            <a:xfrm>
              <a:off x="1685925" y="4891088"/>
              <a:ext cx="3332163" cy="855663"/>
            </a:xfrm>
            <a:custGeom>
              <a:avLst/>
              <a:gdLst>
                <a:gd name="T0" fmla="*/ 4 w 4198"/>
                <a:gd name="T1" fmla="*/ 1066 h 1078"/>
                <a:gd name="T2" fmla="*/ 4190 w 4198"/>
                <a:gd name="T3" fmla="*/ 0 h 1078"/>
                <a:gd name="T4" fmla="*/ 4194 w 4198"/>
                <a:gd name="T5" fmla="*/ 0 h 1078"/>
                <a:gd name="T6" fmla="*/ 4198 w 4198"/>
                <a:gd name="T7" fmla="*/ 4 h 1078"/>
                <a:gd name="T8" fmla="*/ 4196 w 4198"/>
                <a:gd name="T9" fmla="*/ 8 h 1078"/>
                <a:gd name="T10" fmla="*/ 4192 w 4198"/>
                <a:gd name="T11" fmla="*/ 12 h 1078"/>
                <a:gd name="T12" fmla="*/ 6 w 4198"/>
                <a:gd name="T13" fmla="*/ 1078 h 1078"/>
                <a:gd name="T14" fmla="*/ 2 w 4198"/>
                <a:gd name="T15" fmla="*/ 1076 h 1078"/>
                <a:gd name="T16" fmla="*/ 0 w 4198"/>
                <a:gd name="T17" fmla="*/ 1072 h 1078"/>
                <a:gd name="T18" fmla="*/ 0 w 4198"/>
                <a:gd name="T19" fmla="*/ 1068 h 1078"/>
                <a:gd name="T20" fmla="*/ 4 w 4198"/>
                <a:gd name="T21" fmla="*/ 1066 h 1078"/>
                <a:gd name="T22" fmla="*/ 4 w 4198"/>
                <a:gd name="T23" fmla="*/ 106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8" h="1078">
                  <a:moveTo>
                    <a:pt x="4" y="1066"/>
                  </a:moveTo>
                  <a:lnTo>
                    <a:pt x="4190" y="0"/>
                  </a:lnTo>
                  <a:lnTo>
                    <a:pt x="4194" y="0"/>
                  </a:lnTo>
                  <a:lnTo>
                    <a:pt x="4198" y="4"/>
                  </a:lnTo>
                  <a:lnTo>
                    <a:pt x="4196" y="8"/>
                  </a:lnTo>
                  <a:lnTo>
                    <a:pt x="4192" y="12"/>
                  </a:lnTo>
                  <a:lnTo>
                    <a:pt x="6" y="1078"/>
                  </a:lnTo>
                  <a:lnTo>
                    <a:pt x="2" y="1076"/>
                  </a:lnTo>
                  <a:lnTo>
                    <a:pt x="0" y="1072"/>
                  </a:lnTo>
                  <a:lnTo>
                    <a:pt x="0" y="1068"/>
                  </a:lnTo>
                  <a:lnTo>
                    <a:pt x="4" y="1066"/>
                  </a:lnTo>
                  <a:lnTo>
                    <a:pt x="4" y="106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Rectangle 202"/>
            <p:cNvSpPr>
              <a:spLocks noChangeArrowheads="1"/>
            </p:cNvSpPr>
            <p:nvPr/>
          </p:nvSpPr>
          <p:spPr bwMode="auto">
            <a:xfrm>
              <a:off x="1639888" y="5957889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1" name="Rectangle 203"/>
            <p:cNvSpPr>
              <a:spLocks noChangeArrowheads="1"/>
            </p:cNvSpPr>
            <p:nvPr/>
          </p:nvSpPr>
          <p:spPr bwMode="auto">
            <a:xfrm>
              <a:off x="2212339" y="5936704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2" name="Rectangle 204"/>
            <p:cNvSpPr>
              <a:spLocks noChangeArrowheads="1"/>
            </p:cNvSpPr>
            <p:nvPr/>
          </p:nvSpPr>
          <p:spPr bwMode="auto">
            <a:xfrm>
              <a:off x="2783839" y="5936704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3" name="Rectangle 205"/>
            <p:cNvSpPr>
              <a:spLocks noChangeArrowheads="1"/>
            </p:cNvSpPr>
            <p:nvPr/>
          </p:nvSpPr>
          <p:spPr bwMode="auto">
            <a:xfrm>
              <a:off x="3355339" y="5936704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4" name="Rectangle 206"/>
            <p:cNvSpPr>
              <a:spLocks noChangeArrowheads="1"/>
            </p:cNvSpPr>
            <p:nvPr/>
          </p:nvSpPr>
          <p:spPr bwMode="auto">
            <a:xfrm>
              <a:off x="3926839" y="5936704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5" name="Rectangle 207"/>
            <p:cNvSpPr>
              <a:spLocks noChangeArrowheads="1"/>
            </p:cNvSpPr>
            <p:nvPr/>
          </p:nvSpPr>
          <p:spPr bwMode="auto">
            <a:xfrm>
              <a:off x="4465002" y="5936704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6" name="Rectangle 208"/>
            <p:cNvSpPr>
              <a:spLocks noChangeArrowheads="1"/>
            </p:cNvSpPr>
            <p:nvPr/>
          </p:nvSpPr>
          <p:spPr bwMode="auto">
            <a:xfrm>
              <a:off x="5036502" y="5936704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7" name="Rectangle 126"/>
            <p:cNvSpPr>
              <a:spLocks noChangeArrowheads="1"/>
            </p:cNvSpPr>
            <p:nvPr/>
          </p:nvSpPr>
          <p:spPr bwMode="auto">
            <a:xfrm>
              <a:off x="1508589" y="5595292"/>
              <a:ext cx="114069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8" name="Rectangle 127"/>
            <p:cNvSpPr>
              <a:spLocks noChangeArrowheads="1"/>
            </p:cNvSpPr>
            <p:nvPr/>
          </p:nvSpPr>
          <p:spPr bwMode="auto">
            <a:xfrm>
              <a:off x="1508589" y="5385741"/>
              <a:ext cx="114069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39" name="Rectangle 128"/>
            <p:cNvSpPr>
              <a:spLocks noChangeArrowheads="1"/>
            </p:cNvSpPr>
            <p:nvPr/>
          </p:nvSpPr>
          <p:spPr bwMode="auto">
            <a:xfrm>
              <a:off x="1508589" y="5176193"/>
              <a:ext cx="114069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0" name="Rectangle 129"/>
            <p:cNvSpPr>
              <a:spLocks noChangeArrowheads="1"/>
            </p:cNvSpPr>
            <p:nvPr/>
          </p:nvSpPr>
          <p:spPr bwMode="auto">
            <a:xfrm>
              <a:off x="1508589" y="4966642"/>
              <a:ext cx="114069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1" name="Rectangle 130"/>
            <p:cNvSpPr>
              <a:spLocks noChangeArrowheads="1"/>
            </p:cNvSpPr>
            <p:nvPr/>
          </p:nvSpPr>
          <p:spPr bwMode="auto">
            <a:xfrm>
              <a:off x="1445089" y="4757092"/>
              <a:ext cx="228135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2" name="Rectangle 131"/>
            <p:cNvSpPr>
              <a:spLocks noChangeArrowheads="1"/>
            </p:cNvSpPr>
            <p:nvPr/>
          </p:nvSpPr>
          <p:spPr bwMode="auto">
            <a:xfrm>
              <a:off x="1445089" y="4547542"/>
              <a:ext cx="228135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3" name="Rectangle 132"/>
            <p:cNvSpPr>
              <a:spLocks noChangeArrowheads="1"/>
            </p:cNvSpPr>
            <p:nvPr/>
          </p:nvSpPr>
          <p:spPr bwMode="auto">
            <a:xfrm>
              <a:off x="1445089" y="4339580"/>
              <a:ext cx="228135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4" name="Rectangle 133"/>
            <p:cNvSpPr>
              <a:spLocks noChangeArrowheads="1"/>
            </p:cNvSpPr>
            <p:nvPr/>
          </p:nvSpPr>
          <p:spPr bwMode="auto">
            <a:xfrm>
              <a:off x="1445089" y="4128443"/>
              <a:ext cx="228135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5" name="Rectangle 134"/>
            <p:cNvSpPr>
              <a:spLocks noChangeArrowheads="1"/>
            </p:cNvSpPr>
            <p:nvPr/>
          </p:nvSpPr>
          <p:spPr bwMode="auto">
            <a:xfrm>
              <a:off x="1445089" y="3920480"/>
              <a:ext cx="228135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6" name="テキスト ボックス 145"/>
            <p:cNvSpPr txBox="1"/>
            <p:nvPr/>
          </p:nvSpPr>
          <p:spPr>
            <a:xfrm rot="16200000">
              <a:off x="728644" y="4877569"/>
              <a:ext cx="1183229" cy="332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125"/>
            <p:cNvSpPr>
              <a:spLocks noChangeArrowheads="1"/>
            </p:cNvSpPr>
            <p:nvPr/>
          </p:nvSpPr>
          <p:spPr bwMode="auto">
            <a:xfrm>
              <a:off x="1508589" y="5821387"/>
              <a:ext cx="225931" cy="207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49" name="Rectangle 52"/>
            <p:cNvSpPr>
              <a:spLocks noChangeArrowheads="1"/>
            </p:cNvSpPr>
            <p:nvPr/>
          </p:nvSpPr>
          <p:spPr bwMode="auto">
            <a:xfrm>
              <a:off x="3919470" y="4019568"/>
              <a:ext cx="1642097" cy="560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69.4x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1.6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7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0.19</a:t>
              </a:r>
            </a:p>
            <a:p>
              <a:pPr lvl="0" defTabSz="914400"/>
              <a:r>
                <a:rPr kumimoji="1" lang="pt-BR" altLang="ja-JP" sz="9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0.04</a:t>
              </a:r>
              <a:endParaRPr kumimoji="1" lang="ja-JP" altLang="ja-JP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2154238" y="6065912"/>
              <a:ext cx="2315437" cy="3112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900" dirty="0">
                  <a:solidFill>
                    <a:srgbClr val="000000"/>
                  </a:solidFill>
                  <a:cs typeface="Arial" panose="020B0604020202020204" pitchFamily="34" charset="0"/>
                </a:rPr>
                <a:t>×</a:t>
              </a:r>
              <a:r>
                <a:rPr lang="en-US" altLang="ja-JP" sz="9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10</a:t>
              </a:r>
              <a:r>
                <a:rPr lang="en-US" altLang="ja-JP" sz="9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5 </a:t>
              </a:r>
              <a:r>
                <a:rPr lang="en-US" altLang="ja-JP" sz="9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</a:t>
              </a:r>
              <a:r>
                <a:rPr lang="en-US" altLang="ja-JP" sz="9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Total protein 46.3µg </a:t>
              </a:r>
              <a:endParaRPr lang="ja-JP" altLang="ja-JP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1" name="正方形/長方形 150"/>
          <p:cNvSpPr/>
          <p:nvPr/>
        </p:nvSpPr>
        <p:spPr>
          <a:xfrm>
            <a:off x="3992488" y="145760"/>
            <a:ext cx="1217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Fibrosis area 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正方形/長方形 151"/>
          <p:cNvSpPr/>
          <p:nvPr/>
        </p:nvSpPr>
        <p:spPr>
          <a:xfrm>
            <a:off x="1065014" y="120077"/>
            <a:ext cx="15544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Liver lipid area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3" name="グループ化 152"/>
          <p:cNvGrpSpPr>
            <a:grpSpLocks noChangeAspect="1"/>
          </p:cNvGrpSpPr>
          <p:nvPr/>
        </p:nvGrpSpPr>
        <p:grpSpPr>
          <a:xfrm>
            <a:off x="3020179" y="590612"/>
            <a:ext cx="3173211" cy="1594878"/>
            <a:chOff x="951068" y="703263"/>
            <a:chExt cx="5112371" cy="2103437"/>
          </a:xfrm>
        </p:grpSpPr>
        <p:sp>
          <p:nvSpPr>
            <p:cNvPr id="154" name="Rectangle 284"/>
            <p:cNvSpPr>
              <a:spLocks noChangeArrowheads="1"/>
            </p:cNvSpPr>
            <p:nvPr/>
          </p:nvSpPr>
          <p:spPr bwMode="auto">
            <a:xfrm>
              <a:off x="1460500" y="787400"/>
              <a:ext cx="7938" cy="1835150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Freeform 285"/>
            <p:cNvSpPr>
              <a:spLocks noEditPoints="1"/>
            </p:cNvSpPr>
            <p:nvPr/>
          </p:nvSpPr>
          <p:spPr bwMode="auto">
            <a:xfrm>
              <a:off x="1463675" y="782638"/>
              <a:ext cx="39688" cy="1844675"/>
            </a:xfrm>
            <a:custGeom>
              <a:avLst/>
              <a:gdLst>
                <a:gd name="T0" fmla="*/ 0 w 50"/>
                <a:gd name="T1" fmla="*/ 2313 h 2325"/>
                <a:gd name="T2" fmla="*/ 50 w 50"/>
                <a:gd name="T3" fmla="*/ 2313 h 2325"/>
                <a:gd name="T4" fmla="*/ 50 w 50"/>
                <a:gd name="T5" fmla="*/ 2325 h 2325"/>
                <a:gd name="T6" fmla="*/ 0 w 50"/>
                <a:gd name="T7" fmla="*/ 2325 h 2325"/>
                <a:gd name="T8" fmla="*/ 0 w 50"/>
                <a:gd name="T9" fmla="*/ 2313 h 2325"/>
                <a:gd name="T10" fmla="*/ 0 w 50"/>
                <a:gd name="T11" fmla="*/ 1983 h 2325"/>
                <a:gd name="T12" fmla="*/ 50 w 50"/>
                <a:gd name="T13" fmla="*/ 1983 h 2325"/>
                <a:gd name="T14" fmla="*/ 50 w 50"/>
                <a:gd name="T15" fmla="*/ 1994 h 2325"/>
                <a:gd name="T16" fmla="*/ 0 w 50"/>
                <a:gd name="T17" fmla="*/ 1994 h 2325"/>
                <a:gd name="T18" fmla="*/ 0 w 50"/>
                <a:gd name="T19" fmla="*/ 1983 h 2325"/>
                <a:gd name="T20" fmla="*/ 0 w 50"/>
                <a:gd name="T21" fmla="*/ 1653 h 2325"/>
                <a:gd name="T22" fmla="*/ 50 w 50"/>
                <a:gd name="T23" fmla="*/ 1653 h 2325"/>
                <a:gd name="T24" fmla="*/ 50 w 50"/>
                <a:gd name="T25" fmla="*/ 1664 h 2325"/>
                <a:gd name="T26" fmla="*/ 0 w 50"/>
                <a:gd name="T27" fmla="*/ 1664 h 2325"/>
                <a:gd name="T28" fmla="*/ 0 w 50"/>
                <a:gd name="T29" fmla="*/ 1653 h 2325"/>
                <a:gd name="T30" fmla="*/ 0 w 50"/>
                <a:gd name="T31" fmla="*/ 1321 h 2325"/>
                <a:gd name="T32" fmla="*/ 50 w 50"/>
                <a:gd name="T33" fmla="*/ 1321 h 2325"/>
                <a:gd name="T34" fmla="*/ 50 w 50"/>
                <a:gd name="T35" fmla="*/ 1332 h 2325"/>
                <a:gd name="T36" fmla="*/ 0 w 50"/>
                <a:gd name="T37" fmla="*/ 1332 h 2325"/>
                <a:gd name="T38" fmla="*/ 0 w 50"/>
                <a:gd name="T39" fmla="*/ 1321 h 2325"/>
                <a:gd name="T40" fmla="*/ 0 w 50"/>
                <a:gd name="T41" fmla="*/ 990 h 2325"/>
                <a:gd name="T42" fmla="*/ 50 w 50"/>
                <a:gd name="T43" fmla="*/ 990 h 2325"/>
                <a:gd name="T44" fmla="*/ 50 w 50"/>
                <a:gd name="T45" fmla="*/ 1002 h 2325"/>
                <a:gd name="T46" fmla="*/ 0 w 50"/>
                <a:gd name="T47" fmla="*/ 1002 h 2325"/>
                <a:gd name="T48" fmla="*/ 0 w 50"/>
                <a:gd name="T49" fmla="*/ 990 h 2325"/>
                <a:gd name="T50" fmla="*/ 0 w 50"/>
                <a:gd name="T51" fmla="*/ 660 h 2325"/>
                <a:gd name="T52" fmla="*/ 50 w 50"/>
                <a:gd name="T53" fmla="*/ 660 h 2325"/>
                <a:gd name="T54" fmla="*/ 50 w 50"/>
                <a:gd name="T55" fmla="*/ 672 h 2325"/>
                <a:gd name="T56" fmla="*/ 0 w 50"/>
                <a:gd name="T57" fmla="*/ 672 h 2325"/>
                <a:gd name="T58" fmla="*/ 0 w 50"/>
                <a:gd name="T59" fmla="*/ 660 h 2325"/>
                <a:gd name="T60" fmla="*/ 0 w 50"/>
                <a:gd name="T61" fmla="*/ 330 h 2325"/>
                <a:gd name="T62" fmla="*/ 50 w 50"/>
                <a:gd name="T63" fmla="*/ 330 h 2325"/>
                <a:gd name="T64" fmla="*/ 50 w 50"/>
                <a:gd name="T65" fmla="*/ 342 h 2325"/>
                <a:gd name="T66" fmla="*/ 0 w 50"/>
                <a:gd name="T67" fmla="*/ 342 h 2325"/>
                <a:gd name="T68" fmla="*/ 0 w 50"/>
                <a:gd name="T69" fmla="*/ 330 h 2325"/>
                <a:gd name="T70" fmla="*/ 0 w 50"/>
                <a:gd name="T71" fmla="*/ 0 h 2325"/>
                <a:gd name="T72" fmla="*/ 50 w 50"/>
                <a:gd name="T73" fmla="*/ 0 h 2325"/>
                <a:gd name="T74" fmla="*/ 50 w 50"/>
                <a:gd name="T75" fmla="*/ 11 h 2325"/>
                <a:gd name="T76" fmla="*/ 0 w 50"/>
                <a:gd name="T77" fmla="*/ 11 h 2325"/>
                <a:gd name="T78" fmla="*/ 0 w 50"/>
                <a:gd name="T79" fmla="*/ 0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" h="2325">
                  <a:moveTo>
                    <a:pt x="0" y="2313"/>
                  </a:moveTo>
                  <a:lnTo>
                    <a:pt x="50" y="2313"/>
                  </a:lnTo>
                  <a:lnTo>
                    <a:pt x="50" y="2325"/>
                  </a:lnTo>
                  <a:lnTo>
                    <a:pt x="0" y="2325"/>
                  </a:lnTo>
                  <a:lnTo>
                    <a:pt x="0" y="2313"/>
                  </a:lnTo>
                  <a:close/>
                  <a:moveTo>
                    <a:pt x="0" y="1983"/>
                  </a:moveTo>
                  <a:lnTo>
                    <a:pt x="50" y="1983"/>
                  </a:lnTo>
                  <a:lnTo>
                    <a:pt x="50" y="1994"/>
                  </a:lnTo>
                  <a:lnTo>
                    <a:pt x="0" y="1994"/>
                  </a:lnTo>
                  <a:lnTo>
                    <a:pt x="0" y="1983"/>
                  </a:lnTo>
                  <a:close/>
                  <a:moveTo>
                    <a:pt x="0" y="1653"/>
                  </a:moveTo>
                  <a:lnTo>
                    <a:pt x="50" y="1653"/>
                  </a:lnTo>
                  <a:lnTo>
                    <a:pt x="50" y="1664"/>
                  </a:lnTo>
                  <a:lnTo>
                    <a:pt x="0" y="1664"/>
                  </a:lnTo>
                  <a:lnTo>
                    <a:pt x="0" y="1653"/>
                  </a:lnTo>
                  <a:close/>
                  <a:moveTo>
                    <a:pt x="0" y="1321"/>
                  </a:moveTo>
                  <a:lnTo>
                    <a:pt x="50" y="1321"/>
                  </a:lnTo>
                  <a:lnTo>
                    <a:pt x="50" y="1332"/>
                  </a:lnTo>
                  <a:lnTo>
                    <a:pt x="0" y="1332"/>
                  </a:lnTo>
                  <a:lnTo>
                    <a:pt x="0" y="1321"/>
                  </a:lnTo>
                  <a:close/>
                  <a:moveTo>
                    <a:pt x="0" y="990"/>
                  </a:moveTo>
                  <a:lnTo>
                    <a:pt x="50" y="990"/>
                  </a:lnTo>
                  <a:lnTo>
                    <a:pt x="50" y="1002"/>
                  </a:lnTo>
                  <a:lnTo>
                    <a:pt x="0" y="1002"/>
                  </a:lnTo>
                  <a:lnTo>
                    <a:pt x="0" y="990"/>
                  </a:lnTo>
                  <a:close/>
                  <a:moveTo>
                    <a:pt x="0" y="660"/>
                  </a:moveTo>
                  <a:lnTo>
                    <a:pt x="50" y="660"/>
                  </a:lnTo>
                  <a:lnTo>
                    <a:pt x="50" y="672"/>
                  </a:lnTo>
                  <a:lnTo>
                    <a:pt x="0" y="672"/>
                  </a:lnTo>
                  <a:lnTo>
                    <a:pt x="0" y="660"/>
                  </a:lnTo>
                  <a:close/>
                  <a:moveTo>
                    <a:pt x="0" y="330"/>
                  </a:moveTo>
                  <a:lnTo>
                    <a:pt x="50" y="330"/>
                  </a:lnTo>
                  <a:lnTo>
                    <a:pt x="50" y="342"/>
                  </a:lnTo>
                  <a:lnTo>
                    <a:pt x="0" y="342"/>
                  </a:lnTo>
                  <a:lnTo>
                    <a:pt x="0" y="330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Rectangle 286"/>
            <p:cNvSpPr>
              <a:spLocks noChangeArrowheads="1"/>
            </p:cNvSpPr>
            <p:nvPr/>
          </p:nvSpPr>
          <p:spPr bwMode="auto">
            <a:xfrm>
              <a:off x="1463675" y="2619375"/>
              <a:ext cx="3705225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Freeform 287"/>
            <p:cNvSpPr>
              <a:spLocks noEditPoints="1"/>
            </p:cNvSpPr>
            <p:nvPr/>
          </p:nvSpPr>
          <p:spPr bwMode="auto">
            <a:xfrm>
              <a:off x="1460500" y="2584648"/>
              <a:ext cx="3713163" cy="39688"/>
            </a:xfrm>
            <a:custGeom>
              <a:avLst/>
              <a:gdLst>
                <a:gd name="T0" fmla="*/ 12 w 4678"/>
                <a:gd name="T1" fmla="*/ 0 h 50"/>
                <a:gd name="T2" fmla="*/ 12 w 4678"/>
                <a:gd name="T3" fmla="*/ 50 h 50"/>
                <a:gd name="T4" fmla="*/ 0 w 4678"/>
                <a:gd name="T5" fmla="*/ 50 h 50"/>
                <a:gd name="T6" fmla="*/ 0 w 4678"/>
                <a:gd name="T7" fmla="*/ 0 h 50"/>
                <a:gd name="T8" fmla="*/ 12 w 4678"/>
                <a:gd name="T9" fmla="*/ 0 h 50"/>
                <a:gd name="T10" fmla="*/ 594 w 4678"/>
                <a:gd name="T11" fmla="*/ 0 h 50"/>
                <a:gd name="T12" fmla="*/ 594 w 4678"/>
                <a:gd name="T13" fmla="*/ 50 h 50"/>
                <a:gd name="T14" fmla="*/ 582 w 4678"/>
                <a:gd name="T15" fmla="*/ 50 h 50"/>
                <a:gd name="T16" fmla="*/ 582 w 4678"/>
                <a:gd name="T17" fmla="*/ 0 h 50"/>
                <a:gd name="T18" fmla="*/ 594 w 4678"/>
                <a:gd name="T19" fmla="*/ 0 h 50"/>
                <a:gd name="T20" fmla="*/ 1177 w 4678"/>
                <a:gd name="T21" fmla="*/ 0 h 50"/>
                <a:gd name="T22" fmla="*/ 1177 w 4678"/>
                <a:gd name="T23" fmla="*/ 50 h 50"/>
                <a:gd name="T24" fmla="*/ 1166 w 4678"/>
                <a:gd name="T25" fmla="*/ 50 h 50"/>
                <a:gd name="T26" fmla="*/ 1166 w 4678"/>
                <a:gd name="T27" fmla="*/ 0 h 50"/>
                <a:gd name="T28" fmla="*/ 1177 w 4678"/>
                <a:gd name="T29" fmla="*/ 0 h 50"/>
                <a:gd name="T30" fmla="*/ 1761 w 4678"/>
                <a:gd name="T31" fmla="*/ 0 h 50"/>
                <a:gd name="T32" fmla="*/ 1761 w 4678"/>
                <a:gd name="T33" fmla="*/ 50 h 50"/>
                <a:gd name="T34" fmla="*/ 1750 w 4678"/>
                <a:gd name="T35" fmla="*/ 50 h 50"/>
                <a:gd name="T36" fmla="*/ 1750 w 4678"/>
                <a:gd name="T37" fmla="*/ 0 h 50"/>
                <a:gd name="T38" fmla="*/ 1761 w 4678"/>
                <a:gd name="T39" fmla="*/ 0 h 50"/>
                <a:gd name="T40" fmla="*/ 2345 w 4678"/>
                <a:gd name="T41" fmla="*/ 0 h 50"/>
                <a:gd name="T42" fmla="*/ 2345 w 4678"/>
                <a:gd name="T43" fmla="*/ 50 h 50"/>
                <a:gd name="T44" fmla="*/ 2333 w 4678"/>
                <a:gd name="T45" fmla="*/ 50 h 50"/>
                <a:gd name="T46" fmla="*/ 2333 w 4678"/>
                <a:gd name="T47" fmla="*/ 0 h 50"/>
                <a:gd name="T48" fmla="*/ 2345 w 4678"/>
                <a:gd name="T49" fmla="*/ 0 h 50"/>
                <a:gd name="T50" fmla="*/ 2927 w 4678"/>
                <a:gd name="T51" fmla="*/ 0 h 50"/>
                <a:gd name="T52" fmla="*/ 2927 w 4678"/>
                <a:gd name="T53" fmla="*/ 50 h 50"/>
                <a:gd name="T54" fmla="*/ 2915 w 4678"/>
                <a:gd name="T55" fmla="*/ 50 h 50"/>
                <a:gd name="T56" fmla="*/ 2915 w 4678"/>
                <a:gd name="T57" fmla="*/ 0 h 50"/>
                <a:gd name="T58" fmla="*/ 2927 w 4678"/>
                <a:gd name="T59" fmla="*/ 0 h 50"/>
                <a:gd name="T60" fmla="*/ 3511 w 4678"/>
                <a:gd name="T61" fmla="*/ 0 h 50"/>
                <a:gd name="T62" fmla="*/ 3511 w 4678"/>
                <a:gd name="T63" fmla="*/ 50 h 50"/>
                <a:gd name="T64" fmla="*/ 3499 w 4678"/>
                <a:gd name="T65" fmla="*/ 50 h 50"/>
                <a:gd name="T66" fmla="*/ 3499 w 4678"/>
                <a:gd name="T67" fmla="*/ 0 h 50"/>
                <a:gd name="T68" fmla="*/ 3511 w 4678"/>
                <a:gd name="T69" fmla="*/ 0 h 50"/>
                <a:gd name="T70" fmla="*/ 4094 w 4678"/>
                <a:gd name="T71" fmla="*/ 0 h 50"/>
                <a:gd name="T72" fmla="*/ 4094 w 4678"/>
                <a:gd name="T73" fmla="*/ 50 h 50"/>
                <a:gd name="T74" fmla="*/ 4083 w 4678"/>
                <a:gd name="T75" fmla="*/ 50 h 50"/>
                <a:gd name="T76" fmla="*/ 4083 w 4678"/>
                <a:gd name="T77" fmla="*/ 0 h 50"/>
                <a:gd name="T78" fmla="*/ 4094 w 4678"/>
                <a:gd name="T79" fmla="*/ 0 h 50"/>
                <a:gd name="T80" fmla="*/ 4678 w 4678"/>
                <a:gd name="T81" fmla="*/ 0 h 50"/>
                <a:gd name="T82" fmla="*/ 4678 w 4678"/>
                <a:gd name="T83" fmla="*/ 50 h 50"/>
                <a:gd name="T84" fmla="*/ 4667 w 4678"/>
                <a:gd name="T85" fmla="*/ 50 h 50"/>
                <a:gd name="T86" fmla="*/ 4667 w 4678"/>
                <a:gd name="T87" fmla="*/ 0 h 50"/>
                <a:gd name="T88" fmla="*/ 4678 w 4678"/>
                <a:gd name="T8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678" h="50">
                  <a:moveTo>
                    <a:pt x="12" y="0"/>
                  </a:moveTo>
                  <a:lnTo>
                    <a:pt x="12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594" y="0"/>
                  </a:moveTo>
                  <a:lnTo>
                    <a:pt x="594" y="50"/>
                  </a:lnTo>
                  <a:lnTo>
                    <a:pt x="582" y="50"/>
                  </a:lnTo>
                  <a:lnTo>
                    <a:pt x="582" y="0"/>
                  </a:lnTo>
                  <a:lnTo>
                    <a:pt x="594" y="0"/>
                  </a:lnTo>
                  <a:close/>
                  <a:moveTo>
                    <a:pt x="1177" y="0"/>
                  </a:moveTo>
                  <a:lnTo>
                    <a:pt x="1177" y="50"/>
                  </a:lnTo>
                  <a:lnTo>
                    <a:pt x="1166" y="50"/>
                  </a:lnTo>
                  <a:lnTo>
                    <a:pt x="1166" y="0"/>
                  </a:lnTo>
                  <a:lnTo>
                    <a:pt x="1177" y="0"/>
                  </a:lnTo>
                  <a:close/>
                  <a:moveTo>
                    <a:pt x="1761" y="0"/>
                  </a:moveTo>
                  <a:lnTo>
                    <a:pt x="1761" y="50"/>
                  </a:lnTo>
                  <a:lnTo>
                    <a:pt x="1750" y="50"/>
                  </a:lnTo>
                  <a:lnTo>
                    <a:pt x="1750" y="0"/>
                  </a:lnTo>
                  <a:lnTo>
                    <a:pt x="1761" y="0"/>
                  </a:lnTo>
                  <a:close/>
                  <a:moveTo>
                    <a:pt x="2345" y="0"/>
                  </a:moveTo>
                  <a:lnTo>
                    <a:pt x="2345" y="50"/>
                  </a:lnTo>
                  <a:lnTo>
                    <a:pt x="2333" y="50"/>
                  </a:lnTo>
                  <a:lnTo>
                    <a:pt x="2333" y="0"/>
                  </a:lnTo>
                  <a:lnTo>
                    <a:pt x="2345" y="0"/>
                  </a:lnTo>
                  <a:close/>
                  <a:moveTo>
                    <a:pt x="2927" y="0"/>
                  </a:moveTo>
                  <a:lnTo>
                    <a:pt x="2927" y="50"/>
                  </a:lnTo>
                  <a:lnTo>
                    <a:pt x="2915" y="50"/>
                  </a:lnTo>
                  <a:lnTo>
                    <a:pt x="2915" y="0"/>
                  </a:lnTo>
                  <a:lnTo>
                    <a:pt x="2927" y="0"/>
                  </a:lnTo>
                  <a:close/>
                  <a:moveTo>
                    <a:pt x="3511" y="0"/>
                  </a:moveTo>
                  <a:lnTo>
                    <a:pt x="3511" y="50"/>
                  </a:lnTo>
                  <a:lnTo>
                    <a:pt x="3499" y="50"/>
                  </a:lnTo>
                  <a:lnTo>
                    <a:pt x="3499" y="0"/>
                  </a:lnTo>
                  <a:lnTo>
                    <a:pt x="3511" y="0"/>
                  </a:lnTo>
                  <a:close/>
                  <a:moveTo>
                    <a:pt x="4094" y="0"/>
                  </a:moveTo>
                  <a:lnTo>
                    <a:pt x="4094" y="50"/>
                  </a:lnTo>
                  <a:lnTo>
                    <a:pt x="4083" y="50"/>
                  </a:lnTo>
                  <a:lnTo>
                    <a:pt x="4083" y="0"/>
                  </a:lnTo>
                  <a:lnTo>
                    <a:pt x="4094" y="0"/>
                  </a:lnTo>
                  <a:close/>
                  <a:moveTo>
                    <a:pt x="4678" y="0"/>
                  </a:moveTo>
                  <a:lnTo>
                    <a:pt x="4678" y="50"/>
                  </a:lnTo>
                  <a:lnTo>
                    <a:pt x="4667" y="50"/>
                  </a:lnTo>
                  <a:lnTo>
                    <a:pt x="4667" y="0"/>
                  </a:lnTo>
                  <a:lnTo>
                    <a:pt x="467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Freeform 288"/>
            <p:cNvSpPr>
              <a:spLocks/>
            </p:cNvSpPr>
            <p:nvPr/>
          </p:nvSpPr>
          <p:spPr bwMode="auto">
            <a:xfrm>
              <a:off x="2909888" y="21256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Freeform 289"/>
            <p:cNvSpPr>
              <a:spLocks noEditPoints="1"/>
            </p:cNvSpPr>
            <p:nvPr/>
          </p:nvSpPr>
          <p:spPr bwMode="auto">
            <a:xfrm>
              <a:off x="2905125" y="2120900"/>
              <a:ext cx="85725" cy="84138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Freeform 290"/>
            <p:cNvSpPr>
              <a:spLocks/>
            </p:cNvSpPr>
            <p:nvPr/>
          </p:nvSpPr>
          <p:spPr bwMode="auto">
            <a:xfrm>
              <a:off x="3681413" y="1531938"/>
              <a:ext cx="77788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3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3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Freeform 291"/>
            <p:cNvSpPr>
              <a:spLocks noEditPoints="1"/>
            </p:cNvSpPr>
            <p:nvPr/>
          </p:nvSpPr>
          <p:spPr bwMode="auto">
            <a:xfrm>
              <a:off x="3678238" y="1527175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8"/>
                  </a:lnTo>
                  <a:lnTo>
                    <a:pt x="89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8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Freeform 292"/>
            <p:cNvSpPr>
              <a:spLocks/>
            </p:cNvSpPr>
            <p:nvPr/>
          </p:nvSpPr>
          <p:spPr bwMode="auto">
            <a:xfrm>
              <a:off x="3413125" y="205422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Freeform 293"/>
            <p:cNvSpPr>
              <a:spLocks noEditPoints="1"/>
            </p:cNvSpPr>
            <p:nvPr/>
          </p:nvSpPr>
          <p:spPr bwMode="auto">
            <a:xfrm>
              <a:off x="3408363" y="2051050"/>
              <a:ext cx="84138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3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5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Freeform 294"/>
            <p:cNvSpPr>
              <a:spLocks/>
            </p:cNvSpPr>
            <p:nvPr/>
          </p:nvSpPr>
          <p:spPr bwMode="auto">
            <a:xfrm>
              <a:off x="2962275" y="192722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Freeform 295"/>
            <p:cNvSpPr>
              <a:spLocks noEditPoints="1"/>
            </p:cNvSpPr>
            <p:nvPr/>
          </p:nvSpPr>
          <p:spPr bwMode="auto">
            <a:xfrm>
              <a:off x="2957513" y="1922463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Freeform 296"/>
            <p:cNvSpPr>
              <a:spLocks/>
            </p:cNvSpPr>
            <p:nvPr/>
          </p:nvSpPr>
          <p:spPr bwMode="auto">
            <a:xfrm>
              <a:off x="4545013" y="184785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Freeform 297"/>
            <p:cNvSpPr>
              <a:spLocks noEditPoints="1"/>
            </p:cNvSpPr>
            <p:nvPr/>
          </p:nvSpPr>
          <p:spPr bwMode="auto">
            <a:xfrm>
              <a:off x="4540250" y="1843088"/>
              <a:ext cx="85725" cy="85725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4 h 108"/>
                <a:gd name="T14" fmla="*/ 23 w 108"/>
                <a:gd name="T15" fmla="*/ 98 h 108"/>
                <a:gd name="T16" fmla="*/ 10 w 108"/>
                <a:gd name="T17" fmla="*/ 84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5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6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3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6 h 108"/>
                <a:gd name="T62" fmla="*/ 12 w 108"/>
                <a:gd name="T63" fmla="*/ 54 h 108"/>
                <a:gd name="T64" fmla="*/ 12 w 108"/>
                <a:gd name="T65" fmla="*/ 61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4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Freeform 298"/>
            <p:cNvSpPr>
              <a:spLocks/>
            </p:cNvSpPr>
            <p:nvPr/>
          </p:nvSpPr>
          <p:spPr bwMode="auto">
            <a:xfrm>
              <a:off x="4243388" y="9175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Freeform 299"/>
            <p:cNvSpPr>
              <a:spLocks noEditPoints="1"/>
            </p:cNvSpPr>
            <p:nvPr/>
          </p:nvSpPr>
          <p:spPr bwMode="auto">
            <a:xfrm>
              <a:off x="4238625" y="912813"/>
              <a:ext cx="85725" cy="85725"/>
            </a:xfrm>
            <a:custGeom>
              <a:avLst/>
              <a:gdLst>
                <a:gd name="T0" fmla="*/ 106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2 w 107"/>
                <a:gd name="T11" fmla="*/ 107 h 107"/>
                <a:gd name="T12" fmla="*/ 33 w 107"/>
                <a:gd name="T13" fmla="*/ 104 h 107"/>
                <a:gd name="T14" fmla="*/ 23 w 107"/>
                <a:gd name="T15" fmla="*/ 98 h 107"/>
                <a:gd name="T16" fmla="*/ 10 w 107"/>
                <a:gd name="T17" fmla="*/ 84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6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Freeform 300"/>
            <p:cNvSpPr>
              <a:spLocks/>
            </p:cNvSpPr>
            <p:nvPr/>
          </p:nvSpPr>
          <p:spPr bwMode="auto">
            <a:xfrm>
              <a:off x="3952875" y="12223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Freeform 301"/>
            <p:cNvSpPr>
              <a:spLocks noEditPoints="1"/>
            </p:cNvSpPr>
            <p:nvPr/>
          </p:nvSpPr>
          <p:spPr bwMode="auto">
            <a:xfrm>
              <a:off x="3949700" y="1217613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4 h 107"/>
                <a:gd name="T14" fmla="*/ 23 w 108"/>
                <a:gd name="T15" fmla="*/ 98 h 107"/>
                <a:gd name="T16" fmla="*/ 10 w 108"/>
                <a:gd name="T17" fmla="*/ 84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1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1 h 107"/>
                <a:gd name="T60" fmla="*/ 13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1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Freeform 302"/>
            <p:cNvSpPr>
              <a:spLocks/>
            </p:cNvSpPr>
            <p:nvPr/>
          </p:nvSpPr>
          <p:spPr bwMode="auto">
            <a:xfrm>
              <a:off x="3968750" y="21383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3 h 96"/>
                <a:gd name="T10" fmla="*/ 58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9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3"/>
                  </a:lnTo>
                  <a:lnTo>
                    <a:pt x="58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9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Freeform 303"/>
            <p:cNvSpPr>
              <a:spLocks noEditPoints="1"/>
            </p:cNvSpPr>
            <p:nvPr/>
          </p:nvSpPr>
          <p:spPr bwMode="auto">
            <a:xfrm>
              <a:off x="3963988" y="2133600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3 h 107"/>
                <a:gd name="T14" fmla="*/ 23 w 108"/>
                <a:gd name="T15" fmla="*/ 98 h 107"/>
                <a:gd name="T16" fmla="*/ 10 w 108"/>
                <a:gd name="T17" fmla="*/ 84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3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3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7"/>
                  </a:lnTo>
                  <a:lnTo>
                    <a:pt x="85" y="9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4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8"/>
                  </a:lnTo>
                  <a:lnTo>
                    <a:pt x="89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8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Freeform 304"/>
            <p:cNvSpPr>
              <a:spLocks/>
            </p:cNvSpPr>
            <p:nvPr/>
          </p:nvSpPr>
          <p:spPr bwMode="auto">
            <a:xfrm>
              <a:off x="3167063" y="13668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Freeform 305"/>
            <p:cNvSpPr>
              <a:spLocks noEditPoints="1"/>
            </p:cNvSpPr>
            <p:nvPr/>
          </p:nvSpPr>
          <p:spPr bwMode="auto">
            <a:xfrm>
              <a:off x="3162300" y="1362075"/>
              <a:ext cx="85725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Freeform 306"/>
            <p:cNvSpPr>
              <a:spLocks/>
            </p:cNvSpPr>
            <p:nvPr/>
          </p:nvSpPr>
          <p:spPr bwMode="auto">
            <a:xfrm>
              <a:off x="2933700" y="233362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Freeform 307"/>
            <p:cNvSpPr>
              <a:spLocks noEditPoints="1"/>
            </p:cNvSpPr>
            <p:nvPr/>
          </p:nvSpPr>
          <p:spPr bwMode="auto">
            <a:xfrm>
              <a:off x="2928938" y="2328863"/>
              <a:ext cx="85725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3 w 108"/>
                <a:gd name="T5" fmla="*/ 91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5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1"/>
                  </a:lnTo>
                  <a:lnTo>
                    <a:pt x="91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3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Freeform 308"/>
            <p:cNvSpPr>
              <a:spLocks/>
            </p:cNvSpPr>
            <p:nvPr/>
          </p:nvSpPr>
          <p:spPr bwMode="auto">
            <a:xfrm>
              <a:off x="3529013" y="218757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Freeform 309"/>
            <p:cNvSpPr>
              <a:spLocks noEditPoints="1"/>
            </p:cNvSpPr>
            <p:nvPr/>
          </p:nvSpPr>
          <p:spPr bwMode="auto">
            <a:xfrm>
              <a:off x="3524250" y="2182813"/>
              <a:ext cx="84138" cy="85725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Freeform 310"/>
            <p:cNvSpPr>
              <a:spLocks/>
            </p:cNvSpPr>
            <p:nvPr/>
          </p:nvSpPr>
          <p:spPr bwMode="auto">
            <a:xfrm>
              <a:off x="2687638" y="11985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Freeform 311"/>
            <p:cNvSpPr>
              <a:spLocks noEditPoints="1"/>
            </p:cNvSpPr>
            <p:nvPr/>
          </p:nvSpPr>
          <p:spPr bwMode="auto">
            <a:xfrm>
              <a:off x="2682875" y="1193800"/>
              <a:ext cx="84138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Freeform 312"/>
            <p:cNvSpPr>
              <a:spLocks/>
            </p:cNvSpPr>
            <p:nvPr/>
          </p:nvSpPr>
          <p:spPr bwMode="auto">
            <a:xfrm>
              <a:off x="4360863" y="22336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8 w 96"/>
                <a:gd name="T17" fmla="*/ 93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8" y="93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Freeform 313"/>
            <p:cNvSpPr>
              <a:spLocks noEditPoints="1"/>
            </p:cNvSpPr>
            <p:nvPr/>
          </p:nvSpPr>
          <p:spPr bwMode="auto">
            <a:xfrm>
              <a:off x="4356100" y="222885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3 h 107"/>
                <a:gd name="T14" fmla="*/ 23 w 107"/>
                <a:gd name="T15" fmla="*/ 98 h 107"/>
                <a:gd name="T16" fmla="*/ 9 w 107"/>
                <a:gd name="T17" fmla="*/ 84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3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3"/>
                  </a:lnTo>
                  <a:lnTo>
                    <a:pt x="30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4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3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Freeform 314"/>
            <p:cNvSpPr>
              <a:spLocks/>
            </p:cNvSpPr>
            <p:nvPr/>
          </p:nvSpPr>
          <p:spPr bwMode="auto">
            <a:xfrm>
              <a:off x="3032125" y="19383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Freeform 315"/>
            <p:cNvSpPr>
              <a:spLocks noEditPoints="1"/>
            </p:cNvSpPr>
            <p:nvPr/>
          </p:nvSpPr>
          <p:spPr bwMode="auto">
            <a:xfrm>
              <a:off x="3028950" y="1933575"/>
              <a:ext cx="84138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Freeform 316"/>
            <p:cNvSpPr>
              <a:spLocks/>
            </p:cNvSpPr>
            <p:nvPr/>
          </p:nvSpPr>
          <p:spPr bwMode="auto">
            <a:xfrm>
              <a:off x="2711450" y="1435100"/>
              <a:ext cx="76200" cy="76200"/>
            </a:xfrm>
            <a:custGeom>
              <a:avLst/>
              <a:gdLst>
                <a:gd name="T0" fmla="*/ 96 w 96"/>
                <a:gd name="T1" fmla="*/ 47 h 95"/>
                <a:gd name="T2" fmla="*/ 94 w 96"/>
                <a:gd name="T3" fmla="*/ 57 h 95"/>
                <a:gd name="T4" fmla="*/ 92 w 96"/>
                <a:gd name="T5" fmla="*/ 65 h 95"/>
                <a:gd name="T6" fmla="*/ 80 w 96"/>
                <a:gd name="T7" fmla="*/ 80 h 95"/>
                <a:gd name="T8" fmla="*/ 65 w 96"/>
                <a:gd name="T9" fmla="*/ 92 h 95"/>
                <a:gd name="T10" fmla="*/ 57 w 96"/>
                <a:gd name="T11" fmla="*/ 94 h 95"/>
                <a:gd name="T12" fmla="*/ 48 w 96"/>
                <a:gd name="T13" fmla="*/ 95 h 95"/>
                <a:gd name="T14" fmla="*/ 38 w 96"/>
                <a:gd name="T15" fmla="*/ 94 h 95"/>
                <a:gd name="T16" fmla="*/ 29 w 96"/>
                <a:gd name="T17" fmla="*/ 92 h 95"/>
                <a:gd name="T18" fmla="*/ 13 w 96"/>
                <a:gd name="T19" fmla="*/ 80 h 95"/>
                <a:gd name="T20" fmla="*/ 4 w 96"/>
                <a:gd name="T21" fmla="*/ 65 h 95"/>
                <a:gd name="T22" fmla="*/ 0 w 96"/>
                <a:gd name="T23" fmla="*/ 57 h 95"/>
                <a:gd name="T24" fmla="*/ 0 w 96"/>
                <a:gd name="T25" fmla="*/ 47 h 95"/>
                <a:gd name="T26" fmla="*/ 0 w 96"/>
                <a:gd name="T27" fmla="*/ 38 h 95"/>
                <a:gd name="T28" fmla="*/ 4 w 96"/>
                <a:gd name="T29" fmla="*/ 28 h 95"/>
                <a:gd name="T30" fmla="*/ 13 w 96"/>
                <a:gd name="T31" fmla="*/ 13 h 95"/>
                <a:gd name="T32" fmla="*/ 29 w 96"/>
                <a:gd name="T33" fmla="*/ 3 h 95"/>
                <a:gd name="T34" fmla="*/ 38 w 96"/>
                <a:gd name="T35" fmla="*/ 0 h 95"/>
                <a:gd name="T36" fmla="*/ 48 w 96"/>
                <a:gd name="T37" fmla="*/ 0 h 95"/>
                <a:gd name="T38" fmla="*/ 57 w 96"/>
                <a:gd name="T39" fmla="*/ 0 h 95"/>
                <a:gd name="T40" fmla="*/ 65 w 96"/>
                <a:gd name="T41" fmla="*/ 3 h 95"/>
                <a:gd name="T42" fmla="*/ 80 w 96"/>
                <a:gd name="T43" fmla="*/ 13 h 95"/>
                <a:gd name="T44" fmla="*/ 92 w 96"/>
                <a:gd name="T45" fmla="*/ 28 h 95"/>
                <a:gd name="T46" fmla="*/ 94 w 96"/>
                <a:gd name="T47" fmla="*/ 38 h 95"/>
                <a:gd name="T48" fmla="*/ 96 w 96"/>
                <a:gd name="T49" fmla="*/ 4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5">
                  <a:moveTo>
                    <a:pt x="96" y="47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5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Freeform 317"/>
            <p:cNvSpPr>
              <a:spLocks noEditPoints="1"/>
            </p:cNvSpPr>
            <p:nvPr/>
          </p:nvSpPr>
          <p:spPr bwMode="auto">
            <a:xfrm>
              <a:off x="2706688" y="1430338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1 w 108"/>
                <a:gd name="T51" fmla="*/ 11 h 107"/>
                <a:gd name="T52" fmla="*/ 54 w 108"/>
                <a:gd name="T53" fmla="*/ 11 h 107"/>
                <a:gd name="T54" fmla="*/ 36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3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6 w 108"/>
                <a:gd name="T71" fmla="*/ 92 h 107"/>
                <a:gd name="T72" fmla="*/ 44 w 108"/>
                <a:gd name="T73" fmla="*/ 94 h 107"/>
                <a:gd name="T74" fmla="*/ 61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7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" name="Freeform 318"/>
            <p:cNvSpPr>
              <a:spLocks/>
            </p:cNvSpPr>
            <p:nvPr/>
          </p:nvSpPr>
          <p:spPr bwMode="auto">
            <a:xfrm>
              <a:off x="2303463" y="246380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3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3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3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3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" name="Freeform 319"/>
            <p:cNvSpPr>
              <a:spLocks noEditPoints="1"/>
            </p:cNvSpPr>
            <p:nvPr/>
          </p:nvSpPr>
          <p:spPr bwMode="auto">
            <a:xfrm>
              <a:off x="2298700" y="2459038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3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3 h 107"/>
                <a:gd name="T30" fmla="*/ 43 w 108"/>
                <a:gd name="T31" fmla="*/ 0 h 107"/>
                <a:gd name="T32" fmla="*/ 64 w 108"/>
                <a:gd name="T33" fmla="*/ 0 h 107"/>
                <a:gd name="T34" fmla="*/ 75 w 108"/>
                <a:gd name="T35" fmla="*/ 3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3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20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5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3" y="105"/>
                  </a:lnTo>
                  <a:lnTo>
                    <a:pt x="43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89" y="28"/>
                  </a:lnTo>
                  <a:lnTo>
                    <a:pt x="89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6"/>
                  </a:lnTo>
                  <a:lnTo>
                    <a:pt x="18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Freeform 320"/>
            <p:cNvSpPr>
              <a:spLocks/>
            </p:cNvSpPr>
            <p:nvPr/>
          </p:nvSpPr>
          <p:spPr bwMode="auto">
            <a:xfrm>
              <a:off x="1968500" y="2498725"/>
              <a:ext cx="76200" cy="76200"/>
            </a:xfrm>
            <a:custGeom>
              <a:avLst/>
              <a:gdLst>
                <a:gd name="T0" fmla="*/ 96 w 96"/>
                <a:gd name="T1" fmla="*/ 48 h 95"/>
                <a:gd name="T2" fmla="*/ 94 w 96"/>
                <a:gd name="T3" fmla="*/ 57 h 95"/>
                <a:gd name="T4" fmla="*/ 92 w 96"/>
                <a:gd name="T5" fmla="*/ 65 h 95"/>
                <a:gd name="T6" fmla="*/ 80 w 96"/>
                <a:gd name="T7" fmla="*/ 80 h 95"/>
                <a:gd name="T8" fmla="*/ 65 w 96"/>
                <a:gd name="T9" fmla="*/ 92 h 95"/>
                <a:gd name="T10" fmla="*/ 57 w 96"/>
                <a:gd name="T11" fmla="*/ 94 h 95"/>
                <a:gd name="T12" fmla="*/ 48 w 96"/>
                <a:gd name="T13" fmla="*/ 95 h 95"/>
                <a:gd name="T14" fmla="*/ 38 w 96"/>
                <a:gd name="T15" fmla="*/ 94 h 95"/>
                <a:gd name="T16" fmla="*/ 28 w 96"/>
                <a:gd name="T17" fmla="*/ 92 h 95"/>
                <a:gd name="T18" fmla="*/ 13 w 96"/>
                <a:gd name="T19" fmla="*/ 80 h 95"/>
                <a:gd name="T20" fmla="*/ 3 w 96"/>
                <a:gd name="T21" fmla="*/ 65 h 95"/>
                <a:gd name="T22" fmla="*/ 0 w 96"/>
                <a:gd name="T23" fmla="*/ 57 h 95"/>
                <a:gd name="T24" fmla="*/ 0 w 96"/>
                <a:gd name="T25" fmla="*/ 48 h 95"/>
                <a:gd name="T26" fmla="*/ 0 w 96"/>
                <a:gd name="T27" fmla="*/ 38 h 95"/>
                <a:gd name="T28" fmla="*/ 3 w 96"/>
                <a:gd name="T29" fmla="*/ 28 h 95"/>
                <a:gd name="T30" fmla="*/ 13 w 96"/>
                <a:gd name="T31" fmla="*/ 13 h 95"/>
                <a:gd name="T32" fmla="*/ 28 w 96"/>
                <a:gd name="T33" fmla="*/ 3 h 95"/>
                <a:gd name="T34" fmla="*/ 38 w 96"/>
                <a:gd name="T35" fmla="*/ 0 h 95"/>
                <a:gd name="T36" fmla="*/ 48 w 96"/>
                <a:gd name="T37" fmla="*/ 0 h 95"/>
                <a:gd name="T38" fmla="*/ 57 w 96"/>
                <a:gd name="T39" fmla="*/ 0 h 95"/>
                <a:gd name="T40" fmla="*/ 65 w 96"/>
                <a:gd name="T41" fmla="*/ 3 h 95"/>
                <a:gd name="T42" fmla="*/ 80 w 96"/>
                <a:gd name="T43" fmla="*/ 13 h 95"/>
                <a:gd name="T44" fmla="*/ 92 w 96"/>
                <a:gd name="T45" fmla="*/ 28 h 95"/>
                <a:gd name="T46" fmla="*/ 94 w 96"/>
                <a:gd name="T47" fmla="*/ 38 h 95"/>
                <a:gd name="T48" fmla="*/ 96 w 96"/>
                <a:gd name="T49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5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5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Freeform 321"/>
            <p:cNvSpPr>
              <a:spLocks noEditPoints="1"/>
            </p:cNvSpPr>
            <p:nvPr/>
          </p:nvSpPr>
          <p:spPr bwMode="auto">
            <a:xfrm>
              <a:off x="1963738" y="2493963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1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Freeform 322"/>
            <p:cNvSpPr>
              <a:spLocks/>
            </p:cNvSpPr>
            <p:nvPr/>
          </p:nvSpPr>
          <p:spPr bwMode="auto">
            <a:xfrm>
              <a:off x="2001838" y="1824038"/>
              <a:ext cx="3243263" cy="180975"/>
            </a:xfrm>
            <a:custGeom>
              <a:avLst/>
              <a:gdLst>
                <a:gd name="T0" fmla="*/ 4 w 4084"/>
                <a:gd name="T1" fmla="*/ 215 h 226"/>
                <a:gd name="T2" fmla="*/ 4077 w 4084"/>
                <a:gd name="T3" fmla="*/ 0 h 226"/>
                <a:gd name="T4" fmla="*/ 4082 w 4084"/>
                <a:gd name="T5" fmla="*/ 0 h 226"/>
                <a:gd name="T6" fmla="*/ 4084 w 4084"/>
                <a:gd name="T7" fmla="*/ 4 h 226"/>
                <a:gd name="T8" fmla="*/ 4082 w 4084"/>
                <a:gd name="T9" fmla="*/ 10 h 226"/>
                <a:gd name="T10" fmla="*/ 4079 w 4084"/>
                <a:gd name="T11" fmla="*/ 11 h 226"/>
                <a:gd name="T12" fmla="*/ 6 w 4084"/>
                <a:gd name="T13" fmla="*/ 226 h 226"/>
                <a:gd name="T14" fmla="*/ 2 w 4084"/>
                <a:gd name="T15" fmla="*/ 225 h 226"/>
                <a:gd name="T16" fmla="*/ 0 w 4084"/>
                <a:gd name="T17" fmla="*/ 221 h 226"/>
                <a:gd name="T18" fmla="*/ 0 w 4084"/>
                <a:gd name="T19" fmla="*/ 217 h 226"/>
                <a:gd name="T20" fmla="*/ 4 w 4084"/>
                <a:gd name="T21" fmla="*/ 215 h 226"/>
                <a:gd name="T22" fmla="*/ 4 w 4084"/>
                <a:gd name="T23" fmla="*/ 215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84" h="226">
                  <a:moveTo>
                    <a:pt x="4" y="215"/>
                  </a:moveTo>
                  <a:lnTo>
                    <a:pt x="4077" y="0"/>
                  </a:lnTo>
                  <a:lnTo>
                    <a:pt x="4082" y="0"/>
                  </a:lnTo>
                  <a:lnTo>
                    <a:pt x="4084" y="4"/>
                  </a:lnTo>
                  <a:lnTo>
                    <a:pt x="4082" y="10"/>
                  </a:lnTo>
                  <a:lnTo>
                    <a:pt x="4079" y="11"/>
                  </a:lnTo>
                  <a:lnTo>
                    <a:pt x="6" y="226"/>
                  </a:lnTo>
                  <a:lnTo>
                    <a:pt x="2" y="225"/>
                  </a:lnTo>
                  <a:lnTo>
                    <a:pt x="0" y="221"/>
                  </a:lnTo>
                  <a:lnTo>
                    <a:pt x="0" y="217"/>
                  </a:lnTo>
                  <a:lnTo>
                    <a:pt x="4" y="215"/>
                  </a:lnTo>
                  <a:lnTo>
                    <a:pt x="4" y="21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Rectangle 325"/>
            <p:cNvSpPr>
              <a:spLocks noChangeArrowheads="1"/>
            </p:cNvSpPr>
            <p:nvPr/>
          </p:nvSpPr>
          <p:spPr bwMode="auto">
            <a:xfrm>
              <a:off x="1328192" y="2540000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4" name="Rectangle 326"/>
            <p:cNvSpPr>
              <a:spLocks noChangeArrowheads="1"/>
            </p:cNvSpPr>
            <p:nvPr/>
          </p:nvSpPr>
          <p:spPr bwMode="auto">
            <a:xfrm>
              <a:off x="1328192" y="2276475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5" name="Rectangle 327"/>
            <p:cNvSpPr>
              <a:spLocks noChangeArrowheads="1"/>
            </p:cNvSpPr>
            <p:nvPr/>
          </p:nvSpPr>
          <p:spPr bwMode="auto">
            <a:xfrm>
              <a:off x="1328192" y="2014538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6" name="Rectangle 328"/>
            <p:cNvSpPr>
              <a:spLocks noChangeArrowheads="1"/>
            </p:cNvSpPr>
            <p:nvPr/>
          </p:nvSpPr>
          <p:spPr bwMode="auto">
            <a:xfrm>
              <a:off x="1328192" y="1751013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3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7" name="Rectangle 329"/>
            <p:cNvSpPr>
              <a:spLocks noChangeArrowheads="1"/>
            </p:cNvSpPr>
            <p:nvPr/>
          </p:nvSpPr>
          <p:spPr bwMode="auto">
            <a:xfrm>
              <a:off x="1328192" y="1489075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8" name="Rectangle 330"/>
            <p:cNvSpPr>
              <a:spLocks noChangeArrowheads="1"/>
            </p:cNvSpPr>
            <p:nvPr/>
          </p:nvSpPr>
          <p:spPr bwMode="auto">
            <a:xfrm>
              <a:off x="1328192" y="1227138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199" name="Rectangle 331"/>
            <p:cNvSpPr>
              <a:spLocks noChangeArrowheads="1"/>
            </p:cNvSpPr>
            <p:nvPr/>
          </p:nvSpPr>
          <p:spPr bwMode="auto">
            <a:xfrm>
              <a:off x="1328192" y="965200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0" name="Rectangle 332"/>
            <p:cNvSpPr>
              <a:spLocks noChangeArrowheads="1"/>
            </p:cNvSpPr>
            <p:nvPr/>
          </p:nvSpPr>
          <p:spPr bwMode="auto">
            <a:xfrm>
              <a:off x="1328192" y="703263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7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1" name="Rectangle 333"/>
            <p:cNvSpPr>
              <a:spLocks noChangeArrowheads="1"/>
            </p:cNvSpPr>
            <p:nvPr/>
          </p:nvSpPr>
          <p:spPr bwMode="auto">
            <a:xfrm>
              <a:off x="1438275" y="2619375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2" name="Rectangle 334"/>
            <p:cNvSpPr>
              <a:spLocks noChangeArrowheads="1"/>
            </p:cNvSpPr>
            <p:nvPr/>
          </p:nvSpPr>
          <p:spPr bwMode="auto">
            <a:xfrm>
              <a:off x="1904256" y="262433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3" name="Rectangle 335"/>
            <p:cNvSpPr>
              <a:spLocks noChangeArrowheads="1"/>
            </p:cNvSpPr>
            <p:nvPr/>
          </p:nvSpPr>
          <p:spPr bwMode="auto">
            <a:xfrm>
              <a:off x="2367806" y="262433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4" name="Rectangle 336"/>
            <p:cNvSpPr>
              <a:spLocks noChangeArrowheads="1"/>
            </p:cNvSpPr>
            <p:nvPr/>
          </p:nvSpPr>
          <p:spPr bwMode="auto">
            <a:xfrm>
              <a:off x="2829769" y="262433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5" name="Rectangle 337"/>
            <p:cNvSpPr>
              <a:spLocks noChangeArrowheads="1"/>
            </p:cNvSpPr>
            <p:nvPr/>
          </p:nvSpPr>
          <p:spPr bwMode="auto">
            <a:xfrm>
              <a:off x="3293319" y="262433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6" name="Rectangle 338"/>
            <p:cNvSpPr>
              <a:spLocks noChangeArrowheads="1"/>
            </p:cNvSpPr>
            <p:nvPr/>
          </p:nvSpPr>
          <p:spPr bwMode="auto">
            <a:xfrm>
              <a:off x="3725119" y="262433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7" name="Rectangle 339"/>
            <p:cNvSpPr>
              <a:spLocks noChangeArrowheads="1"/>
            </p:cNvSpPr>
            <p:nvPr/>
          </p:nvSpPr>
          <p:spPr bwMode="auto">
            <a:xfrm>
              <a:off x="4188669" y="262433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8" name="Rectangle 340"/>
            <p:cNvSpPr>
              <a:spLocks noChangeArrowheads="1"/>
            </p:cNvSpPr>
            <p:nvPr/>
          </p:nvSpPr>
          <p:spPr bwMode="auto">
            <a:xfrm>
              <a:off x="4650631" y="262433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9" name="Rectangle 341"/>
            <p:cNvSpPr>
              <a:spLocks noChangeArrowheads="1"/>
            </p:cNvSpPr>
            <p:nvPr/>
          </p:nvSpPr>
          <p:spPr bwMode="auto">
            <a:xfrm>
              <a:off x="5114181" y="262433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 rot="16200000">
              <a:off x="478512" y="1294521"/>
              <a:ext cx="1341799" cy="396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8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Rectangle 52"/>
            <p:cNvSpPr>
              <a:spLocks noChangeArrowheads="1"/>
            </p:cNvSpPr>
            <p:nvPr/>
          </p:nvSpPr>
          <p:spPr bwMode="auto">
            <a:xfrm>
              <a:off x="4267526" y="1074188"/>
              <a:ext cx="1795913" cy="613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46.4x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2.3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8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0.01</a:t>
              </a:r>
            </a:p>
            <a:p>
              <a:pPr lvl="0" defTabSz="914400"/>
              <a:r>
                <a:rPr kumimoji="1" lang="pt-BR" altLang="ja-JP" sz="9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0.72</a:t>
              </a:r>
              <a:endPara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13" name="グループ化 212"/>
          <p:cNvGrpSpPr>
            <a:grpSpLocks noChangeAspect="1"/>
          </p:cNvGrpSpPr>
          <p:nvPr/>
        </p:nvGrpSpPr>
        <p:grpSpPr>
          <a:xfrm>
            <a:off x="-39960" y="570526"/>
            <a:ext cx="3182788" cy="1567969"/>
            <a:chOff x="1224295" y="840147"/>
            <a:chExt cx="4294273" cy="2115530"/>
          </a:xfrm>
        </p:grpSpPr>
        <p:sp>
          <p:nvSpPr>
            <p:cNvPr id="214" name="Rectangle 219"/>
            <p:cNvSpPr>
              <a:spLocks noChangeArrowheads="1"/>
            </p:cNvSpPr>
            <p:nvPr/>
          </p:nvSpPr>
          <p:spPr bwMode="auto">
            <a:xfrm>
              <a:off x="1722438" y="925872"/>
              <a:ext cx="7938" cy="18367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Freeform 220"/>
            <p:cNvSpPr>
              <a:spLocks noEditPoints="1"/>
            </p:cNvSpPr>
            <p:nvPr/>
          </p:nvSpPr>
          <p:spPr bwMode="auto">
            <a:xfrm>
              <a:off x="1725613" y="921110"/>
              <a:ext cx="39688" cy="1846263"/>
            </a:xfrm>
            <a:custGeom>
              <a:avLst/>
              <a:gdLst>
                <a:gd name="T0" fmla="*/ 0 w 50"/>
                <a:gd name="T1" fmla="*/ 2315 h 2327"/>
                <a:gd name="T2" fmla="*/ 50 w 50"/>
                <a:gd name="T3" fmla="*/ 2315 h 2327"/>
                <a:gd name="T4" fmla="*/ 50 w 50"/>
                <a:gd name="T5" fmla="*/ 2327 h 2327"/>
                <a:gd name="T6" fmla="*/ 0 w 50"/>
                <a:gd name="T7" fmla="*/ 2327 h 2327"/>
                <a:gd name="T8" fmla="*/ 0 w 50"/>
                <a:gd name="T9" fmla="*/ 2315 h 2327"/>
                <a:gd name="T10" fmla="*/ 0 w 50"/>
                <a:gd name="T11" fmla="*/ 2058 h 2327"/>
                <a:gd name="T12" fmla="*/ 50 w 50"/>
                <a:gd name="T13" fmla="*/ 2058 h 2327"/>
                <a:gd name="T14" fmla="*/ 50 w 50"/>
                <a:gd name="T15" fmla="*/ 2069 h 2327"/>
                <a:gd name="T16" fmla="*/ 0 w 50"/>
                <a:gd name="T17" fmla="*/ 2069 h 2327"/>
                <a:gd name="T18" fmla="*/ 0 w 50"/>
                <a:gd name="T19" fmla="*/ 2058 h 2327"/>
                <a:gd name="T20" fmla="*/ 0 w 50"/>
                <a:gd name="T21" fmla="*/ 1801 h 2327"/>
                <a:gd name="T22" fmla="*/ 50 w 50"/>
                <a:gd name="T23" fmla="*/ 1801 h 2327"/>
                <a:gd name="T24" fmla="*/ 50 w 50"/>
                <a:gd name="T25" fmla="*/ 1812 h 2327"/>
                <a:gd name="T26" fmla="*/ 0 w 50"/>
                <a:gd name="T27" fmla="*/ 1812 h 2327"/>
                <a:gd name="T28" fmla="*/ 0 w 50"/>
                <a:gd name="T29" fmla="*/ 1801 h 2327"/>
                <a:gd name="T30" fmla="*/ 0 w 50"/>
                <a:gd name="T31" fmla="*/ 1543 h 2327"/>
                <a:gd name="T32" fmla="*/ 50 w 50"/>
                <a:gd name="T33" fmla="*/ 1543 h 2327"/>
                <a:gd name="T34" fmla="*/ 50 w 50"/>
                <a:gd name="T35" fmla="*/ 1555 h 2327"/>
                <a:gd name="T36" fmla="*/ 0 w 50"/>
                <a:gd name="T37" fmla="*/ 1555 h 2327"/>
                <a:gd name="T38" fmla="*/ 0 w 50"/>
                <a:gd name="T39" fmla="*/ 1543 h 2327"/>
                <a:gd name="T40" fmla="*/ 0 w 50"/>
                <a:gd name="T41" fmla="*/ 1286 h 2327"/>
                <a:gd name="T42" fmla="*/ 50 w 50"/>
                <a:gd name="T43" fmla="*/ 1286 h 2327"/>
                <a:gd name="T44" fmla="*/ 50 w 50"/>
                <a:gd name="T45" fmla="*/ 1298 h 2327"/>
                <a:gd name="T46" fmla="*/ 0 w 50"/>
                <a:gd name="T47" fmla="*/ 1298 h 2327"/>
                <a:gd name="T48" fmla="*/ 0 w 50"/>
                <a:gd name="T49" fmla="*/ 1286 h 2327"/>
                <a:gd name="T50" fmla="*/ 0 w 50"/>
                <a:gd name="T51" fmla="*/ 1029 h 2327"/>
                <a:gd name="T52" fmla="*/ 50 w 50"/>
                <a:gd name="T53" fmla="*/ 1029 h 2327"/>
                <a:gd name="T54" fmla="*/ 50 w 50"/>
                <a:gd name="T55" fmla="*/ 1040 h 2327"/>
                <a:gd name="T56" fmla="*/ 0 w 50"/>
                <a:gd name="T57" fmla="*/ 1040 h 2327"/>
                <a:gd name="T58" fmla="*/ 0 w 50"/>
                <a:gd name="T59" fmla="*/ 1029 h 2327"/>
                <a:gd name="T60" fmla="*/ 0 w 50"/>
                <a:gd name="T61" fmla="*/ 772 h 2327"/>
                <a:gd name="T62" fmla="*/ 50 w 50"/>
                <a:gd name="T63" fmla="*/ 772 h 2327"/>
                <a:gd name="T64" fmla="*/ 50 w 50"/>
                <a:gd name="T65" fmla="*/ 783 h 2327"/>
                <a:gd name="T66" fmla="*/ 0 w 50"/>
                <a:gd name="T67" fmla="*/ 783 h 2327"/>
                <a:gd name="T68" fmla="*/ 0 w 50"/>
                <a:gd name="T69" fmla="*/ 772 h 2327"/>
                <a:gd name="T70" fmla="*/ 0 w 50"/>
                <a:gd name="T71" fmla="*/ 514 h 2327"/>
                <a:gd name="T72" fmla="*/ 50 w 50"/>
                <a:gd name="T73" fmla="*/ 514 h 2327"/>
                <a:gd name="T74" fmla="*/ 50 w 50"/>
                <a:gd name="T75" fmla="*/ 526 h 2327"/>
                <a:gd name="T76" fmla="*/ 0 w 50"/>
                <a:gd name="T77" fmla="*/ 526 h 2327"/>
                <a:gd name="T78" fmla="*/ 0 w 50"/>
                <a:gd name="T79" fmla="*/ 514 h 2327"/>
                <a:gd name="T80" fmla="*/ 0 w 50"/>
                <a:gd name="T81" fmla="*/ 257 h 2327"/>
                <a:gd name="T82" fmla="*/ 50 w 50"/>
                <a:gd name="T83" fmla="*/ 257 h 2327"/>
                <a:gd name="T84" fmla="*/ 50 w 50"/>
                <a:gd name="T85" fmla="*/ 269 h 2327"/>
                <a:gd name="T86" fmla="*/ 0 w 50"/>
                <a:gd name="T87" fmla="*/ 269 h 2327"/>
                <a:gd name="T88" fmla="*/ 0 w 50"/>
                <a:gd name="T89" fmla="*/ 257 h 2327"/>
                <a:gd name="T90" fmla="*/ 0 w 50"/>
                <a:gd name="T91" fmla="*/ 0 h 2327"/>
                <a:gd name="T92" fmla="*/ 50 w 50"/>
                <a:gd name="T93" fmla="*/ 0 h 2327"/>
                <a:gd name="T94" fmla="*/ 50 w 50"/>
                <a:gd name="T95" fmla="*/ 11 h 2327"/>
                <a:gd name="T96" fmla="*/ 0 w 50"/>
                <a:gd name="T97" fmla="*/ 11 h 2327"/>
                <a:gd name="T98" fmla="*/ 0 w 50"/>
                <a:gd name="T99" fmla="*/ 0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2327">
                  <a:moveTo>
                    <a:pt x="0" y="2315"/>
                  </a:moveTo>
                  <a:lnTo>
                    <a:pt x="50" y="2315"/>
                  </a:lnTo>
                  <a:lnTo>
                    <a:pt x="50" y="2327"/>
                  </a:lnTo>
                  <a:lnTo>
                    <a:pt x="0" y="2327"/>
                  </a:lnTo>
                  <a:lnTo>
                    <a:pt x="0" y="2315"/>
                  </a:lnTo>
                  <a:close/>
                  <a:moveTo>
                    <a:pt x="0" y="2058"/>
                  </a:moveTo>
                  <a:lnTo>
                    <a:pt x="50" y="2058"/>
                  </a:lnTo>
                  <a:lnTo>
                    <a:pt x="50" y="2069"/>
                  </a:lnTo>
                  <a:lnTo>
                    <a:pt x="0" y="2069"/>
                  </a:lnTo>
                  <a:lnTo>
                    <a:pt x="0" y="2058"/>
                  </a:lnTo>
                  <a:close/>
                  <a:moveTo>
                    <a:pt x="0" y="1801"/>
                  </a:moveTo>
                  <a:lnTo>
                    <a:pt x="50" y="1801"/>
                  </a:lnTo>
                  <a:lnTo>
                    <a:pt x="50" y="1812"/>
                  </a:lnTo>
                  <a:lnTo>
                    <a:pt x="0" y="1812"/>
                  </a:lnTo>
                  <a:lnTo>
                    <a:pt x="0" y="1801"/>
                  </a:lnTo>
                  <a:close/>
                  <a:moveTo>
                    <a:pt x="0" y="1543"/>
                  </a:moveTo>
                  <a:lnTo>
                    <a:pt x="50" y="1543"/>
                  </a:lnTo>
                  <a:lnTo>
                    <a:pt x="50" y="1555"/>
                  </a:lnTo>
                  <a:lnTo>
                    <a:pt x="0" y="1555"/>
                  </a:lnTo>
                  <a:lnTo>
                    <a:pt x="0" y="1543"/>
                  </a:lnTo>
                  <a:close/>
                  <a:moveTo>
                    <a:pt x="0" y="1286"/>
                  </a:moveTo>
                  <a:lnTo>
                    <a:pt x="50" y="1286"/>
                  </a:lnTo>
                  <a:lnTo>
                    <a:pt x="50" y="1298"/>
                  </a:lnTo>
                  <a:lnTo>
                    <a:pt x="0" y="1298"/>
                  </a:lnTo>
                  <a:lnTo>
                    <a:pt x="0" y="1286"/>
                  </a:lnTo>
                  <a:close/>
                  <a:moveTo>
                    <a:pt x="0" y="1029"/>
                  </a:moveTo>
                  <a:lnTo>
                    <a:pt x="50" y="1029"/>
                  </a:lnTo>
                  <a:lnTo>
                    <a:pt x="50" y="1040"/>
                  </a:lnTo>
                  <a:lnTo>
                    <a:pt x="0" y="1040"/>
                  </a:lnTo>
                  <a:lnTo>
                    <a:pt x="0" y="1029"/>
                  </a:lnTo>
                  <a:close/>
                  <a:moveTo>
                    <a:pt x="0" y="772"/>
                  </a:moveTo>
                  <a:lnTo>
                    <a:pt x="50" y="772"/>
                  </a:lnTo>
                  <a:lnTo>
                    <a:pt x="50" y="783"/>
                  </a:lnTo>
                  <a:lnTo>
                    <a:pt x="0" y="783"/>
                  </a:lnTo>
                  <a:lnTo>
                    <a:pt x="0" y="772"/>
                  </a:lnTo>
                  <a:close/>
                  <a:moveTo>
                    <a:pt x="0" y="514"/>
                  </a:moveTo>
                  <a:lnTo>
                    <a:pt x="50" y="514"/>
                  </a:lnTo>
                  <a:lnTo>
                    <a:pt x="50" y="526"/>
                  </a:lnTo>
                  <a:lnTo>
                    <a:pt x="0" y="526"/>
                  </a:lnTo>
                  <a:lnTo>
                    <a:pt x="0" y="514"/>
                  </a:lnTo>
                  <a:close/>
                  <a:moveTo>
                    <a:pt x="0" y="257"/>
                  </a:moveTo>
                  <a:lnTo>
                    <a:pt x="50" y="257"/>
                  </a:lnTo>
                  <a:lnTo>
                    <a:pt x="50" y="269"/>
                  </a:lnTo>
                  <a:lnTo>
                    <a:pt x="0" y="269"/>
                  </a:lnTo>
                  <a:lnTo>
                    <a:pt x="0" y="257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Rectangle 221"/>
            <p:cNvSpPr>
              <a:spLocks noChangeArrowheads="1"/>
            </p:cNvSpPr>
            <p:nvPr/>
          </p:nvSpPr>
          <p:spPr bwMode="auto">
            <a:xfrm>
              <a:off x="1725613" y="2759435"/>
              <a:ext cx="3425825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Freeform 222"/>
            <p:cNvSpPr>
              <a:spLocks noEditPoints="1"/>
            </p:cNvSpPr>
            <p:nvPr/>
          </p:nvSpPr>
          <p:spPr bwMode="auto">
            <a:xfrm>
              <a:off x="1722438" y="2728664"/>
              <a:ext cx="3433763" cy="39688"/>
            </a:xfrm>
            <a:custGeom>
              <a:avLst/>
              <a:gdLst>
                <a:gd name="T0" fmla="*/ 12 w 4326"/>
                <a:gd name="T1" fmla="*/ 0 h 50"/>
                <a:gd name="T2" fmla="*/ 12 w 4326"/>
                <a:gd name="T3" fmla="*/ 50 h 50"/>
                <a:gd name="T4" fmla="*/ 0 w 4326"/>
                <a:gd name="T5" fmla="*/ 50 h 50"/>
                <a:gd name="T6" fmla="*/ 0 w 4326"/>
                <a:gd name="T7" fmla="*/ 0 h 50"/>
                <a:gd name="T8" fmla="*/ 12 w 4326"/>
                <a:gd name="T9" fmla="*/ 0 h 50"/>
                <a:gd name="T10" fmla="*/ 1091 w 4326"/>
                <a:gd name="T11" fmla="*/ 0 h 50"/>
                <a:gd name="T12" fmla="*/ 1091 w 4326"/>
                <a:gd name="T13" fmla="*/ 50 h 50"/>
                <a:gd name="T14" fmla="*/ 1079 w 4326"/>
                <a:gd name="T15" fmla="*/ 50 h 50"/>
                <a:gd name="T16" fmla="*/ 1079 w 4326"/>
                <a:gd name="T17" fmla="*/ 0 h 50"/>
                <a:gd name="T18" fmla="*/ 1091 w 4326"/>
                <a:gd name="T19" fmla="*/ 0 h 50"/>
                <a:gd name="T20" fmla="*/ 2170 w 4326"/>
                <a:gd name="T21" fmla="*/ 0 h 50"/>
                <a:gd name="T22" fmla="*/ 2170 w 4326"/>
                <a:gd name="T23" fmla="*/ 50 h 50"/>
                <a:gd name="T24" fmla="*/ 2158 w 4326"/>
                <a:gd name="T25" fmla="*/ 50 h 50"/>
                <a:gd name="T26" fmla="*/ 2158 w 4326"/>
                <a:gd name="T27" fmla="*/ 0 h 50"/>
                <a:gd name="T28" fmla="*/ 2170 w 4326"/>
                <a:gd name="T29" fmla="*/ 0 h 50"/>
                <a:gd name="T30" fmla="*/ 3247 w 4326"/>
                <a:gd name="T31" fmla="*/ 0 h 50"/>
                <a:gd name="T32" fmla="*/ 3247 w 4326"/>
                <a:gd name="T33" fmla="*/ 50 h 50"/>
                <a:gd name="T34" fmla="*/ 3235 w 4326"/>
                <a:gd name="T35" fmla="*/ 50 h 50"/>
                <a:gd name="T36" fmla="*/ 3235 w 4326"/>
                <a:gd name="T37" fmla="*/ 0 h 50"/>
                <a:gd name="T38" fmla="*/ 3247 w 4326"/>
                <a:gd name="T39" fmla="*/ 0 h 50"/>
                <a:gd name="T40" fmla="*/ 4326 w 4326"/>
                <a:gd name="T41" fmla="*/ 0 h 50"/>
                <a:gd name="T42" fmla="*/ 4326 w 4326"/>
                <a:gd name="T43" fmla="*/ 50 h 50"/>
                <a:gd name="T44" fmla="*/ 4315 w 4326"/>
                <a:gd name="T45" fmla="*/ 50 h 50"/>
                <a:gd name="T46" fmla="*/ 4315 w 4326"/>
                <a:gd name="T47" fmla="*/ 0 h 50"/>
                <a:gd name="T48" fmla="*/ 4326 w 4326"/>
                <a:gd name="T4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326" h="50">
                  <a:moveTo>
                    <a:pt x="12" y="0"/>
                  </a:moveTo>
                  <a:lnTo>
                    <a:pt x="12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1091" y="0"/>
                  </a:moveTo>
                  <a:lnTo>
                    <a:pt x="1091" y="50"/>
                  </a:lnTo>
                  <a:lnTo>
                    <a:pt x="1079" y="50"/>
                  </a:lnTo>
                  <a:lnTo>
                    <a:pt x="1079" y="0"/>
                  </a:lnTo>
                  <a:lnTo>
                    <a:pt x="1091" y="0"/>
                  </a:lnTo>
                  <a:close/>
                  <a:moveTo>
                    <a:pt x="2170" y="0"/>
                  </a:moveTo>
                  <a:lnTo>
                    <a:pt x="2170" y="50"/>
                  </a:lnTo>
                  <a:lnTo>
                    <a:pt x="2158" y="50"/>
                  </a:lnTo>
                  <a:lnTo>
                    <a:pt x="2158" y="0"/>
                  </a:lnTo>
                  <a:lnTo>
                    <a:pt x="2170" y="0"/>
                  </a:lnTo>
                  <a:close/>
                  <a:moveTo>
                    <a:pt x="3247" y="0"/>
                  </a:moveTo>
                  <a:lnTo>
                    <a:pt x="3247" y="50"/>
                  </a:lnTo>
                  <a:lnTo>
                    <a:pt x="3235" y="50"/>
                  </a:lnTo>
                  <a:lnTo>
                    <a:pt x="3235" y="0"/>
                  </a:lnTo>
                  <a:lnTo>
                    <a:pt x="3247" y="0"/>
                  </a:lnTo>
                  <a:close/>
                  <a:moveTo>
                    <a:pt x="4326" y="0"/>
                  </a:moveTo>
                  <a:lnTo>
                    <a:pt x="4326" y="50"/>
                  </a:lnTo>
                  <a:lnTo>
                    <a:pt x="4315" y="50"/>
                  </a:lnTo>
                  <a:lnTo>
                    <a:pt x="4315" y="0"/>
                  </a:lnTo>
                  <a:lnTo>
                    <a:pt x="432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223"/>
            <p:cNvSpPr>
              <a:spLocks/>
            </p:cNvSpPr>
            <p:nvPr/>
          </p:nvSpPr>
          <p:spPr bwMode="auto">
            <a:xfrm>
              <a:off x="2786063" y="253877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Freeform 224"/>
            <p:cNvSpPr>
              <a:spLocks noEditPoints="1"/>
            </p:cNvSpPr>
            <p:nvPr/>
          </p:nvSpPr>
          <p:spPr bwMode="auto">
            <a:xfrm>
              <a:off x="2781301" y="253401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1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3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4 w 107"/>
                <a:gd name="T35" fmla="*/ 4 h 107"/>
                <a:gd name="T36" fmla="*/ 90 w 107"/>
                <a:gd name="T37" fmla="*/ 15 h 107"/>
                <a:gd name="T38" fmla="*/ 97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51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225"/>
            <p:cNvSpPr>
              <a:spLocks/>
            </p:cNvSpPr>
            <p:nvPr/>
          </p:nvSpPr>
          <p:spPr bwMode="auto">
            <a:xfrm>
              <a:off x="3357563" y="264037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6 h 96"/>
                <a:gd name="T6" fmla="*/ 81 w 96"/>
                <a:gd name="T7" fmla="*/ 81 h 96"/>
                <a:gd name="T8" fmla="*/ 66 w 96"/>
                <a:gd name="T9" fmla="*/ 93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3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6"/>
                  </a:lnTo>
                  <a:lnTo>
                    <a:pt x="81" y="81"/>
                  </a:lnTo>
                  <a:lnTo>
                    <a:pt x="66" y="93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3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226"/>
            <p:cNvSpPr>
              <a:spLocks noEditPoints="1"/>
            </p:cNvSpPr>
            <p:nvPr/>
          </p:nvSpPr>
          <p:spPr bwMode="auto">
            <a:xfrm>
              <a:off x="3352801" y="263561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1 w 107"/>
                <a:gd name="T11" fmla="*/ 107 h 107"/>
                <a:gd name="T12" fmla="*/ 32 w 107"/>
                <a:gd name="T13" fmla="*/ 101 h 107"/>
                <a:gd name="T14" fmla="*/ 23 w 107"/>
                <a:gd name="T15" fmla="*/ 98 h 107"/>
                <a:gd name="T16" fmla="*/ 9 w 107"/>
                <a:gd name="T17" fmla="*/ 82 h 107"/>
                <a:gd name="T18" fmla="*/ 3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3 h 107"/>
                <a:gd name="T30" fmla="*/ 42 w 107"/>
                <a:gd name="T31" fmla="*/ 0 h 107"/>
                <a:gd name="T32" fmla="*/ 63 w 107"/>
                <a:gd name="T33" fmla="*/ 0 h 107"/>
                <a:gd name="T34" fmla="*/ 74 w 107"/>
                <a:gd name="T35" fmla="*/ 3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1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3" y="107"/>
                  </a:lnTo>
                  <a:lnTo>
                    <a:pt x="51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4" y="3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227"/>
            <p:cNvSpPr>
              <a:spLocks/>
            </p:cNvSpPr>
            <p:nvPr/>
          </p:nvSpPr>
          <p:spPr bwMode="auto">
            <a:xfrm>
              <a:off x="4481513" y="271022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3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3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228"/>
            <p:cNvSpPr>
              <a:spLocks noEditPoints="1"/>
            </p:cNvSpPr>
            <p:nvPr/>
          </p:nvSpPr>
          <p:spPr bwMode="auto">
            <a:xfrm>
              <a:off x="4476751" y="270546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1 w 107"/>
                <a:gd name="T11" fmla="*/ 107 h 107"/>
                <a:gd name="T12" fmla="*/ 32 w 107"/>
                <a:gd name="T13" fmla="*/ 104 h 107"/>
                <a:gd name="T14" fmla="*/ 23 w 107"/>
                <a:gd name="T15" fmla="*/ 98 h 107"/>
                <a:gd name="T16" fmla="*/ 9 w 107"/>
                <a:gd name="T17" fmla="*/ 84 h 107"/>
                <a:gd name="T18" fmla="*/ 3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3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3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51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4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4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229"/>
            <p:cNvSpPr>
              <a:spLocks/>
            </p:cNvSpPr>
            <p:nvPr/>
          </p:nvSpPr>
          <p:spPr bwMode="auto">
            <a:xfrm>
              <a:off x="3157538" y="106716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230"/>
            <p:cNvSpPr>
              <a:spLocks noEditPoints="1"/>
            </p:cNvSpPr>
            <p:nvPr/>
          </p:nvSpPr>
          <p:spPr bwMode="auto">
            <a:xfrm>
              <a:off x="3152776" y="1062397"/>
              <a:ext cx="85725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5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231"/>
            <p:cNvSpPr>
              <a:spLocks/>
            </p:cNvSpPr>
            <p:nvPr/>
          </p:nvSpPr>
          <p:spPr bwMode="auto">
            <a:xfrm>
              <a:off x="2825751" y="203712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232"/>
            <p:cNvSpPr>
              <a:spLocks noEditPoints="1"/>
            </p:cNvSpPr>
            <p:nvPr/>
          </p:nvSpPr>
          <p:spPr bwMode="auto">
            <a:xfrm>
              <a:off x="2820988" y="2032360"/>
              <a:ext cx="85725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3 w 108"/>
                <a:gd name="T5" fmla="*/ 91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4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5 w 108"/>
                <a:gd name="T43" fmla="*/ 45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4 w 108"/>
                <a:gd name="T69" fmla="*/ 83 h 108"/>
                <a:gd name="T70" fmla="*/ 37 w 108"/>
                <a:gd name="T71" fmla="*/ 93 h 108"/>
                <a:gd name="T72" fmla="*/ 45 w 108"/>
                <a:gd name="T73" fmla="*/ 94 h 108"/>
                <a:gd name="T74" fmla="*/ 62 w 108"/>
                <a:gd name="T75" fmla="*/ 94 h 108"/>
                <a:gd name="T76" fmla="*/ 70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5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1"/>
                  </a:lnTo>
                  <a:lnTo>
                    <a:pt x="91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3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5" y="45"/>
                  </a:moveTo>
                  <a:lnTo>
                    <a:pt x="95" y="45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3"/>
                  </a:lnTo>
                  <a:lnTo>
                    <a:pt x="70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5" y="62"/>
                  </a:lnTo>
                  <a:lnTo>
                    <a:pt x="95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5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233"/>
            <p:cNvSpPr>
              <a:spLocks/>
            </p:cNvSpPr>
            <p:nvPr/>
          </p:nvSpPr>
          <p:spPr bwMode="auto">
            <a:xfrm>
              <a:off x="3995738" y="238319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234"/>
            <p:cNvSpPr>
              <a:spLocks noEditPoints="1"/>
            </p:cNvSpPr>
            <p:nvPr/>
          </p:nvSpPr>
          <p:spPr bwMode="auto">
            <a:xfrm>
              <a:off x="3990976" y="2380022"/>
              <a:ext cx="85725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4 h 108"/>
                <a:gd name="T14" fmla="*/ 23 w 108"/>
                <a:gd name="T15" fmla="*/ 98 h 108"/>
                <a:gd name="T16" fmla="*/ 10 w 108"/>
                <a:gd name="T17" fmla="*/ 85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5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5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235"/>
            <p:cNvSpPr>
              <a:spLocks/>
            </p:cNvSpPr>
            <p:nvPr/>
          </p:nvSpPr>
          <p:spPr bwMode="auto">
            <a:xfrm>
              <a:off x="3771901" y="171486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236"/>
            <p:cNvSpPr>
              <a:spLocks noEditPoints="1"/>
            </p:cNvSpPr>
            <p:nvPr/>
          </p:nvSpPr>
          <p:spPr bwMode="auto">
            <a:xfrm>
              <a:off x="3767138" y="1710097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2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8 w 107"/>
                <a:gd name="T25" fmla="*/ 23 h 108"/>
                <a:gd name="T26" fmla="*/ 15 w 107"/>
                <a:gd name="T27" fmla="*/ 16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7 w 107"/>
                <a:gd name="T49" fmla="*/ 20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4 h 108"/>
                <a:gd name="T56" fmla="*/ 31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237"/>
            <p:cNvSpPr>
              <a:spLocks/>
            </p:cNvSpPr>
            <p:nvPr/>
          </p:nvSpPr>
          <p:spPr bwMode="auto">
            <a:xfrm>
              <a:off x="3557588" y="233716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238"/>
            <p:cNvSpPr>
              <a:spLocks noEditPoints="1"/>
            </p:cNvSpPr>
            <p:nvPr/>
          </p:nvSpPr>
          <p:spPr bwMode="auto">
            <a:xfrm>
              <a:off x="3554413" y="2332397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239"/>
            <p:cNvSpPr>
              <a:spLocks/>
            </p:cNvSpPr>
            <p:nvPr/>
          </p:nvSpPr>
          <p:spPr bwMode="auto">
            <a:xfrm>
              <a:off x="3568701" y="143387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240"/>
            <p:cNvSpPr>
              <a:spLocks noEditPoints="1"/>
            </p:cNvSpPr>
            <p:nvPr/>
          </p:nvSpPr>
          <p:spPr bwMode="auto">
            <a:xfrm>
              <a:off x="3563938" y="1430697"/>
              <a:ext cx="85725" cy="84138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241"/>
            <p:cNvSpPr>
              <a:spLocks/>
            </p:cNvSpPr>
            <p:nvPr/>
          </p:nvSpPr>
          <p:spPr bwMode="auto">
            <a:xfrm>
              <a:off x="2976563" y="239589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6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6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242"/>
            <p:cNvSpPr>
              <a:spLocks noEditPoints="1"/>
            </p:cNvSpPr>
            <p:nvPr/>
          </p:nvSpPr>
          <p:spPr bwMode="auto">
            <a:xfrm>
              <a:off x="2971801" y="2391135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4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6 h 108"/>
                <a:gd name="T38" fmla="*/ 98 w 107"/>
                <a:gd name="T39" fmla="*/ 24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4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5 h 108"/>
                <a:gd name="T74" fmla="*/ 61 w 107"/>
                <a:gd name="T75" fmla="*/ 95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4"/>
                  </a:lnTo>
                  <a:lnTo>
                    <a:pt x="82" y="24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5"/>
                  </a:lnTo>
                  <a:lnTo>
                    <a:pt x="61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243"/>
            <p:cNvSpPr>
              <a:spLocks/>
            </p:cNvSpPr>
            <p:nvPr/>
          </p:nvSpPr>
          <p:spPr bwMode="auto">
            <a:xfrm>
              <a:off x="2803526" y="245939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244"/>
            <p:cNvSpPr>
              <a:spLocks noEditPoints="1"/>
            </p:cNvSpPr>
            <p:nvPr/>
          </p:nvSpPr>
          <p:spPr bwMode="auto">
            <a:xfrm>
              <a:off x="2798763" y="2456222"/>
              <a:ext cx="85725" cy="84138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245"/>
            <p:cNvSpPr>
              <a:spLocks/>
            </p:cNvSpPr>
            <p:nvPr/>
          </p:nvSpPr>
          <p:spPr bwMode="auto">
            <a:xfrm>
              <a:off x="3244851" y="266894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Freeform 246"/>
            <p:cNvSpPr>
              <a:spLocks noEditPoints="1"/>
            </p:cNvSpPr>
            <p:nvPr/>
          </p:nvSpPr>
          <p:spPr bwMode="auto">
            <a:xfrm>
              <a:off x="3240088" y="2664185"/>
              <a:ext cx="85725" cy="85725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247"/>
            <p:cNvSpPr>
              <a:spLocks/>
            </p:cNvSpPr>
            <p:nvPr/>
          </p:nvSpPr>
          <p:spPr bwMode="auto">
            <a:xfrm>
              <a:off x="2620963" y="231969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248"/>
            <p:cNvSpPr>
              <a:spLocks noEditPoints="1"/>
            </p:cNvSpPr>
            <p:nvPr/>
          </p:nvSpPr>
          <p:spPr bwMode="auto">
            <a:xfrm>
              <a:off x="2616201" y="2314935"/>
              <a:ext cx="85725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4 h 108"/>
                <a:gd name="T26" fmla="*/ 16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4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4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5 h 108"/>
                <a:gd name="T74" fmla="*/ 62 w 108"/>
                <a:gd name="T75" fmla="*/ 95 h 108"/>
                <a:gd name="T76" fmla="*/ 69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4"/>
                  </a:lnTo>
                  <a:lnTo>
                    <a:pt x="10" y="2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4"/>
                  </a:lnTo>
                  <a:lnTo>
                    <a:pt x="98" y="24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4"/>
                  </a:lnTo>
                  <a:lnTo>
                    <a:pt x="23" y="24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Freeform 249"/>
            <p:cNvSpPr>
              <a:spLocks/>
            </p:cNvSpPr>
            <p:nvPr/>
          </p:nvSpPr>
          <p:spPr bwMode="auto">
            <a:xfrm>
              <a:off x="3859213" y="265148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250"/>
            <p:cNvSpPr>
              <a:spLocks noEditPoints="1"/>
            </p:cNvSpPr>
            <p:nvPr/>
          </p:nvSpPr>
          <p:spPr bwMode="auto">
            <a:xfrm>
              <a:off x="3854451" y="2648310"/>
              <a:ext cx="84138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6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3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6 h 108"/>
                <a:gd name="T62" fmla="*/ 12 w 108"/>
                <a:gd name="T63" fmla="*/ 54 h 108"/>
                <a:gd name="T64" fmla="*/ 12 w 108"/>
                <a:gd name="T65" fmla="*/ 61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251"/>
            <p:cNvSpPr>
              <a:spLocks/>
            </p:cNvSpPr>
            <p:nvPr/>
          </p:nvSpPr>
          <p:spPr bwMode="auto">
            <a:xfrm>
              <a:off x="2876551" y="253877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9 h 96"/>
                <a:gd name="T30" fmla="*/ 13 w 96"/>
                <a:gd name="T31" fmla="*/ 13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9"/>
                  </a:lnTo>
                  <a:lnTo>
                    <a:pt x="13" y="13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252"/>
            <p:cNvSpPr>
              <a:spLocks noEditPoints="1"/>
            </p:cNvSpPr>
            <p:nvPr/>
          </p:nvSpPr>
          <p:spPr bwMode="auto">
            <a:xfrm>
              <a:off x="2871788" y="253401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2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253"/>
            <p:cNvSpPr>
              <a:spLocks/>
            </p:cNvSpPr>
            <p:nvPr/>
          </p:nvSpPr>
          <p:spPr bwMode="auto">
            <a:xfrm>
              <a:off x="2638426" y="2475272"/>
              <a:ext cx="77788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254"/>
            <p:cNvSpPr>
              <a:spLocks noEditPoints="1"/>
            </p:cNvSpPr>
            <p:nvPr/>
          </p:nvSpPr>
          <p:spPr bwMode="auto">
            <a:xfrm>
              <a:off x="2635251" y="2470510"/>
              <a:ext cx="84138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Freeform 255"/>
            <p:cNvSpPr>
              <a:spLocks/>
            </p:cNvSpPr>
            <p:nvPr/>
          </p:nvSpPr>
          <p:spPr bwMode="auto">
            <a:xfrm>
              <a:off x="2336801" y="269276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Freeform 256"/>
            <p:cNvSpPr>
              <a:spLocks noEditPoints="1"/>
            </p:cNvSpPr>
            <p:nvPr/>
          </p:nvSpPr>
          <p:spPr bwMode="auto">
            <a:xfrm>
              <a:off x="2333626" y="2687997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1 h 107"/>
                <a:gd name="T60" fmla="*/ 13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Freeform 257"/>
            <p:cNvSpPr>
              <a:spLocks/>
            </p:cNvSpPr>
            <p:nvPr/>
          </p:nvSpPr>
          <p:spPr bwMode="auto">
            <a:xfrm>
              <a:off x="2089151" y="249114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Freeform 258"/>
            <p:cNvSpPr>
              <a:spLocks noEditPoints="1"/>
            </p:cNvSpPr>
            <p:nvPr/>
          </p:nvSpPr>
          <p:spPr bwMode="auto">
            <a:xfrm>
              <a:off x="2084388" y="2486385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2 w 108"/>
                <a:gd name="T5" fmla="*/ 90 h 107"/>
                <a:gd name="T6" fmla="*/ 83 w 108"/>
                <a:gd name="T7" fmla="*/ 97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7 h 107"/>
                <a:gd name="T16" fmla="*/ 10 w 108"/>
                <a:gd name="T17" fmla="*/ 82 h 107"/>
                <a:gd name="T18" fmla="*/ 4 w 108"/>
                <a:gd name="T19" fmla="*/ 72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2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7"/>
                  </a:lnTo>
                  <a:lnTo>
                    <a:pt x="83" y="97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2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Freeform 259"/>
            <p:cNvSpPr>
              <a:spLocks/>
            </p:cNvSpPr>
            <p:nvPr/>
          </p:nvSpPr>
          <p:spPr bwMode="auto">
            <a:xfrm>
              <a:off x="2122488" y="2238735"/>
              <a:ext cx="2401888" cy="196850"/>
            </a:xfrm>
            <a:custGeom>
              <a:avLst/>
              <a:gdLst>
                <a:gd name="T0" fmla="*/ 4 w 3026"/>
                <a:gd name="T1" fmla="*/ 236 h 247"/>
                <a:gd name="T2" fmla="*/ 3018 w 3026"/>
                <a:gd name="T3" fmla="*/ 0 h 247"/>
                <a:gd name="T4" fmla="*/ 3024 w 3026"/>
                <a:gd name="T5" fmla="*/ 0 h 247"/>
                <a:gd name="T6" fmla="*/ 3026 w 3026"/>
                <a:gd name="T7" fmla="*/ 3 h 247"/>
                <a:gd name="T8" fmla="*/ 3024 w 3026"/>
                <a:gd name="T9" fmla="*/ 9 h 247"/>
                <a:gd name="T10" fmla="*/ 3020 w 3026"/>
                <a:gd name="T11" fmla="*/ 11 h 247"/>
                <a:gd name="T12" fmla="*/ 6 w 3026"/>
                <a:gd name="T13" fmla="*/ 247 h 247"/>
                <a:gd name="T14" fmla="*/ 2 w 3026"/>
                <a:gd name="T15" fmla="*/ 245 h 247"/>
                <a:gd name="T16" fmla="*/ 0 w 3026"/>
                <a:gd name="T17" fmla="*/ 241 h 247"/>
                <a:gd name="T18" fmla="*/ 0 w 3026"/>
                <a:gd name="T19" fmla="*/ 238 h 247"/>
                <a:gd name="T20" fmla="*/ 4 w 3026"/>
                <a:gd name="T21" fmla="*/ 236 h 247"/>
                <a:gd name="T22" fmla="*/ 4 w 3026"/>
                <a:gd name="T23" fmla="*/ 23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26" h="247">
                  <a:moveTo>
                    <a:pt x="4" y="236"/>
                  </a:moveTo>
                  <a:lnTo>
                    <a:pt x="3018" y="0"/>
                  </a:lnTo>
                  <a:lnTo>
                    <a:pt x="3024" y="0"/>
                  </a:lnTo>
                  <a:lnTo>
                    <a:pt x="3026" y="3"/>
                  </a:lnTo>
                  <a:lnTo>
                    <a:pt x="3024" y="9"/>
                  </a:lnTo>
                  <a:lnTo>
                    <a:pt x="3020" y="11"/>
                  </a:lnTo>
                  <a:lnTo>
                    <a:pt x="6" y="247"/>
                  </a:lnTo>
                  <a:lnTo>
                    <a:pt x="2" y="245"/>
                  </a:lnTo>
                  <a:lnTo>
                    <a:pt x="0" y="241"/>
                  </a:lnTo>
                  <a:lnTo>
                    <a:pt x="0" y="238"/>
                  </a:lnTo>
                  <a:lnTo>
                    <a:pt x="4" y="236"/>
                  </a:lnTo>
                  <a:lnTo>
                    <a:pt x="4" y="23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Rectangle 262"/>
            <p:cNvSpPr>
              <a:spLocks noChangeArrowheads="1"/>
            </p:cNvSpPr>
            <p:nvPr/>
          </p:nvSpPr>
          <p:spPr bwMode="auto">
            <a:xfrm>
              <a:off x="1560017" y="2678471"/>
              <a:ext cx="180428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6" name="Rectangle 263"/>
            <p:cNvSpPr>
              <a:spLocks noChangeArrowheads="1"/>
            </p:cNvSpPr>
            <p:nvPr/>
          </p:nvSpPr>
          <p:spPr bwMode="auto">
            <a:xfrm>
              <a:off x="1563655" y="2475272"/>
              <a:ext cx="91096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7" name="Rectangle 264"/>
            <p:cNvSpPr>
              <a:spLocks noChangeArrowheads="1"/>
            </p:cNvSpPr>
            <p:nvPr/>
          </p:nvSpPr>
          <p:spPr bwMode="auto">
            <a:xfrm>
              <a:off x="1563655" y="2270486"/>
              <a:ext cx="91096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8" name="Rectangle 265"/>
            <p:cNvSpPr>
              <a:spLocks noChangeArrowheads="1"/>
            </p:cNvSpPr>
            <p:nvPr/>
          </p:nvSpPr>
          <p:spPr bwMode="auto">
            <a:xfrm>
              <a:off x="1563655" y="2067285"/>
              <a:ext cx="91096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9" name="Rectangle 266"/>
            <p:cNvSpPr>
              <a:spLocks noChangeArrowheads="1"/>
            </p:cNvSpPr>
            <p:nvPr/>
          </p:nvSpPr>
          <p:spPr bwMode="auto">
            <a:xfrm>
              <a:off x="1563655" y="1862497"/>
              <a:ext cx="91096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0" name="Rectangle 267"/>
            <p:cNvSpPr>
              <a:spLocks noChangeArrowheads="1"/>
            </p:cNvSpPr>
            <p:nvPr/>
          </p:nvSpPr>
          <p:spPr bwMode="auto">
            <a:xfrm>
              <a:off x="1500156" y="1657710"/>
              <a:ext cx="182190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1" name="Rectangle 268"/>
            <p:cNvSpPr>
              <a:spLocks noChangeArrowheads="1"/>
            </p:cNvSpPr>
            <p:nvPr/>
          </p:nvSpPr>
          <p:spPr bwMode="auto">
            <a:xfrm>
              <a:off x="1500156" y="1454510"/>
              <a:ext cx="182190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2" name="Rectangle 269"/>
            <p:cNvSpPr>
              <a:spLocks noChangeArrowheads="1"/>
            </p:cNvSpPr>
            <p:nvPr/>
          </p:nvSpPr>
          <p:spPr bwMode="auto">
            <a:xfrm>
              <a:off x="1500156" y="1249722"/>
              <a:ext cx="182190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3" name="Rectangle 270"/>
            <p:cNvSpPr>
              <a:spLocks noChangeArrowheads="1"/>
            </p:cNvSpPr>
            <p:nvPr/>
          </p:nvSpPr>
          <p:spPr bwMode="auto">
            <a:xfrm>
              <a:off x="1500156" y="1044935"/>
              <a:ext cx="182190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4" name="Rectangle 271"/>
            <p:cNvSpPr>
              <a:spLocks noChangeArrowheads="1"/>
            </p:cNvSpPr>
            <p:nvPr/>
          </p:nvSpPr>
          <p:spPr bwMode="auto">
            <a:xfrm>
              <a:off x="1500156" y="840147"/>
              <a:ext cx="182190" cy="2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5" name="Rectangle 272"/>
            <p:cNvSpPr>
              <a:spLocks noChangeArrowheads="1"/>
            </p:cNvSpPr>
            <p:nvPr/>
          </p:nvSpPr>
          <p:spPr bwMode="auto">
            <a:xfrm>
              <a:off x="1693863" y="2768352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6" name="Rectangle 273"/>
            <p:cNvSpPr>
              <a:spLocks noChangeArrowheads="1"/>
            </p:cNvSpPr>
            <p:nvPr/>
          </p:nvSpPr>
          <p:spPr bwMode="auto">
            <a:xfrm>
              <a:off x="2546765" y="2768352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7" name="Rectangle 274"/>
            <p:cNvSpPr>
              <a:spLocks noChangeArrowheads="1"/>
            </p:cNvSpPr>
            <p:nvPr/>
          </p:nvSpPr>
          <p:spPr bwMode="auto">
            <a:xfrm>
              <a:off x="3370678" y="2768352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8" name="Rectangle 275"/>
            <p:cNvSpPr>
              <a:spLocks noChangeArrowheads="1"/>
            </p:cNvSpPr>
            <p:nvPr/>
          </p:nvSpPr>
          <p:spPr bwMode="auto">
            <a:xfrm>
              <a:off x="4227928" y="2768352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9" name="Rectangle 276"/>
            <p:cNvSpPr>
              <a:spLocks noChangeArrowheads="1"/>
            </p:cNvSpPr>
            <p:nvPr/>
          </p:nvSpPr>
          <p:spPr bwMode="auto">
            <a:xfrm>
              <a:off x="5085178" y="2768352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70" name="テキスト ボックス 269"/>
            <p:cNvSpPr txBox="1"/>
            <p:nvPr/>
          </p:nvSpPr>
          <p:spPr>
            <a:xfrm rot="16200000">
              <a:off x="811530" y="1510352"/>
              <a:ext cx="1157735" cy="3322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1" name="Rectangle 52"/>
            <p:cNvSpPr>
              <a:spLocks noChangeArrowheads="1"/>
            </p:cNvSpPr>
            <p:nvPr/>
          </p:nvSpPr>
          <p:spPr bwMode="auto">
            <a:xfrm>
              <a:off x="4024314" y="1067159"/>
              <a:ext cx="1494254" cy="560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13.1x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2.9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7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0.01</a:t>
              </a:r>
            </a:p>
            <a:p>
              <a:pPr lvl="0" defTabSz="914400"/>
              <a:r>
                <a:rPr kumimoji="1" lang="pt-BR" altLang="ja-JP" sz="9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0.68</a:t>
              </a:r>
              <a:endParaRPr kumimoji="1" lang="ja-JP" altLang="ja-JP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2982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-21334" y="248072"/>
            <a:ext cx="1569151" cy="285949"/>
          </a:xfrm>
          <a:prstGeom prst="rect">
            <a:avLst/>
          </a:prstGeom>
          <a:noFill/>
        </p:spPr>
        <p:txBody>
          <a:bodyPr wrap="square" lIns="69824" tIns="34912" rIns="69824" bIns="34912" rtlCol="0">
            <a:spAutoFit/>
          </a:bodyPr>
          <a:lstStyle/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(B) IL18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048" y="-28283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5600" algn="l"/>
              </a:tabLst>
            </a:pPr>
            <a:r>
              <a:rPr kumimoji="1" lang="en-US" altLang="ja-JP" sz="1200" b="1" dirty="0"/>
              <a:t>Fig. </a:t>
            </a:r>
            <a:r>
              <a:rPr kumimoji="1" lang="en-US" altLang="ja-JP" sz="1200" b="1" dirty="0" smtClean="0"/>
              <a:t>S9</a:t>
            </a:r>
            <a:endParaRPr kumimoji="1" lang="ja-JP" altLang="en-US" sz="1200" b="1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4879748" y="4105819"/>
            <a:ext cx="1431917" cy="184666"/>
            <a:chOff x="4856013" y="5000600"/>
            <a:chExt cx="1431917" cy="184666"/>
          </a:xfrm>
        </p:grpSpPr>
        <p:sp>
          <p:nvSpPr>
            <p:cNvPr id="15" name="円/楕円 14"/>
            <p:cNvSpPr/>
            <p:nvPr/>
          </p:nvSpPr>
          <p:spPr>
            <a:xfrm>
              <a:off x="4856013" y="5000600"/>
              <a:ext cx="144000" cy="144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Rectangle 152"/>
            <p:cNvSpPr>
              <a:spLocks noChangeArrowheads="1"/>
            </p:cNvSpPr>
            <p:nvPr/>
          </p:nvSpPr>
          <p:spPr bwMode="auto">
            <a:xfrm>
              <a:off x="4918965" y="5000600"/>
              <a:ext cx="13689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ja-JP" altLang="en-US" sz="1200" dirty="0">
                  <a:solidFill>
                    <a:schemeClr val="bg1">
                      <a:lumMod val="65000"/>
                    </a:schemeClr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en-US" altLang="ja-JP" sz="1200" dirty="0">
                  <a:ea typeface="Amiri" panose="00000500000000000000" pitchFamily="2" charset="-78"/>
                  <a:cs typeface="Arial" panose="020B0604020202020204" pitchFamily="34" charset="0"/>
                </a:rPr>
                <a:t>KC</a:t>
              </a:r>
              <a:r>
                <a:rPr lang="en-US" altLang="ja-JP" sz="1200" dirty="0"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lang="en-US" altLang="ja-JP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  </a:t>
              </a:r>
              <a:r>
                <a:rPr lang="en-US" altLang="ja-JP" sz="1200" dirty="0" smtClean="0">
                  <a:solidFill>
                    <a:srgbClr val="000000"/>
                  </a:solidFill>
                  <a:ea typeface="Amiri" panose="00000500000000000000" pitchFamily="2" charset="-78"/>
                  <a:cs typeface="Arial" panose="020B0604020202020204" pitchFamily="34" charset="0"/>
                </a:rPr>
                <a:t>MR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cs typeface="Amiri" panose="00000500000000000000" pitchFamily="2" charset="-78"/>
                </a:rPr>
                <a:t>　</a:t>
              </a:r>
              <a:r>
                <a:rPr kumimoji="1" lang="en-US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  </a:t>
              </a:r>
              <a:r>
                <a:rPr lang="ja-JP" altLang="en-US" sz="1200" dirty="0">
                  <a:solidFill>
                    <a:srgbClr val="000000"/>
                  </a:solidFill>
                  <a:latin typeface="Amiri" panose="00000500000000000000" pitchFamily="2" charset="-78"/>
                  <a:ea typeface="Amiri" panose="00000500000000000000" pitchFamily="2" charset="-78"/>
                  <a:cs typeface="Amiri" panose="00000500000000000000" pitchFamily="2" charset="-78"/>
                </a:rPr>
                <a:t> </a:t>
              </a:r>
              <a:r>
                <a:rPr kumimoji="1" lang="en-US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ea typeface="Amiri" panose="00000500000000000000" pitchFamily="2" charset="-78"/>
                  <a:cs typeface="Arial" panose="020B0604020202020204" pitchFamily="34" charset="0"/>
                </a:rPr>
                <a:t>MB</a:t>
              </a:r>
              <a:endParaRPr kumimoji="1" lang="ja-JP" altLang="ja-JP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5344070" y="5000600"/>
              <a:ext cx="144000" cy="14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5876309" y="5000600"/>
              <a:ext cx="144000" cy="1440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1" name="正方形/長方形 150"/>
          <p:cNvSpPr/>
          <p:nvPr/>
        </p:nvSpPr>
        <p:spPr>
          <a:xfrm>
            <a:off x="4315038" y="146594"/>
            <a:ext cx="121732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Fibrosis area </a:t>
            </a:r>
            <a:endParaRPr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正方形/長方形 151"/>
          <p:cNvSpPr/>
          <p:nvPr/>
        </p:nvSpPr>
        <p:spPr>
          <a:xfrm>
            <a:off x="973382" y="146595"/>
            <a:ext cx="12984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Liver lipid area</a:t>
            </a:r>
            <a:endParaRPr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3" name="正方形/長方形 212"/>
          <p:cNvSpPr/>
          <p:nvPr/>
        </p:nvSpPr>
        <p:spPr>
          <a:xfrm>
            <a:off x="32049" y="4272969"/>
            <a:ext cx="6286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S9.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scatterplots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IL18 protein for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liver lipid droplets and fibrosis.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black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 indicates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slope for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cytokine protein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liver tissues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 western blotting; MEM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rice-based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(MR), MEM mice fed a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barley-based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diet (MB) and KSOM control mice (KC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 analyses were performed by Pearson’s correlation coefficient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analysis. *Significantly differences from 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KC (*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</a:t>
            </a:r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#</a:t>
            </a:r>
            <a:r>
              <a:rPr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0.05 compared with the MR group.</a:t>
            </a:r>
            <a:endParaRPr lang="en-US" altLang="ja-JP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4" name="正方形/長方形 213"/>
          <p:cNvSpPr/>
          <p:nvPr/>
        </p:nvSpPr>
        <p:spPr>
          <a:xfrm>
            <a:off x="701597" y="3833664"/>
            <a:ext cx="17170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>
                <a:solidFill>
                  <a:srgbClr val="000000"/>
                </a:solidFill>
                <a:cs typeface="Arial" panose="020B0604020202020204" pitchFamily="34" charset="0"/>
              </a:rPr>
              <a:t>×</a:t>
            </a:r>
            <a:r>
              <a:rPr lang="en-US" altLang="ja-JP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r>
              <a:rPr lang="en-US" altLang="ja-JP" sz="90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5 </a:t>
            </a:r>
            <a:r>
              <a:rPr lang="en-US" altLang="ja-JP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ja-JP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protein 46.3µg </a:t>
            </a:r>
            <a:endParaRPr lang="ja-JP" altLang="ja-JP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" name="正方形/長方形 214"/>
          <p:cNvSpPr/>
          <p:nvPr/>
        </p:nvSpPr>
        <p:spPr>
          <a:xfrm>
            <a:off x="3684058" y="3833664"/>
            <a:ext cx="171703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900" dirty="0">
                <a:solidFill>
                  <a:srgbClr val="000000"/>
                </a:solidFill>
                <a:cs typeface="Arial" panose="020B0604020202020204" pitchFamily="34" charset="0"/>
              </a:rPr>
              <a:t>×</a:t>
            </a:r>
            <a:r>
              <a:rPr lang="en-US" altLang="ja-JP" sz="900" dirty="0" smtClean="0">
                <a:solidFill>
                  <a:srgbClr val="000000"/>
                </a:solidFill>
                <a:cs typeface="Arial" panose="020B0604020202020204" pitchFamily="34" charset="0"/>
              </a:rPr>
              <a:t>10</a:t>
            </a:r>
            <a:r>
              <a:rPr lang="en-US" altLang="ja-JP" sz="900" baseline="30000" dirty="0" smtClean="0">
                <a:solidFill>
                  <a:srgbClr val="000000"/>
                </a:solidFill>
                <a:cs typeface="Arial" panose="020B0604020202020204" pitchFamily="34" charset="0"/>
              </a:rPr>
              <a:t>5 </a:t>
            </a:r>
            <a:r>
              <a:rPr lang="en-US" altLang="ja-JP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altLang="ja-JP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protein 46.3µg </a:t>
            </a:r>
            <a:endParaRPr lang="ja-JP" altLang="ja-JP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6" name="グループ化 215"/>
          <p:cNvGrpSpPr>
            <a:grpSpLocks noChangeAspect="1"/>
          </p:cNvGrpSpPr>
          <p:nvPr/>
        </p:nvGrpSpPr>
        <p:grpSpPr>
          <a:xfrm>
            <a:off x="3273515" y="2131865"/>
            <a:ext cx="2951221" cy="1757101"/>
            <a:chOff x="-1402580" y="2528888"/>
            <a:chExt cx="3820895" cy="2274888"/>
          </a:xfrm>
        </p:grpSpPr>
        <p:sp>
          <p:nvSpPr>
            <p:cNvPr id="217" name="Rectangle 350"/>
            <p:cNvSpPr>
              <a:spLocks noChangeArrowheads="1"/>
            </p:cNvSpPr>
            <p:nvPr/>
          </p:nvSpPr>
          <p:spPr bwMode="auto">
            <a:xfrm>
              <a:off x="-993775" y="2614613"/>
              <a:ext cx="9525" cy="19764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Freeform 351"/>
            <p:cNvSpPr>
              <a:spLocks noEditPoints="1"/>
            </p:cNvSpPr>
            <p:nvPr/>
          </p:nvSpPr>
          <p:spPr bwMode="auto">
            <a:xfrm>
              <a:off x="-989013" y="2609851"/>
              <a:ext cx="39688" cy="1985963"/>
            </a:xfrm>
            <a:custGeom>
              <a:avLst/>
              <a:gdLst>
                <a:gd name="T0" fmla="*/ 0 w 50"/>
                <a:gd name="T1" fmla="*/ 2490 h 2502"/>
                <a:gd name="T2" fmla="*/ 50 w 50"/>
                <a:gd name="T3" fmla="*/ 2490 h 2502"/>
                <a:gd name="T4" fmla="*/ 50 w 50"/>
                <a:gd name="T5" fmla="*/ 2502 h 2502"/>
                <a:gd name="T6" fmla="*/ 0 w 50"/>
                <a:gd name="T7" fmla="*/ 2502 h 2502"/>
                <a:gd name="T8" fmla="*/ 0 w 50"/>
                <a:gd name="T9" fmla="*/ 2490 h 2502"/>
                <a:gd name="T10" fmla="*/ 0 w 50"/>
                <a:gd name="T11" fmla="*/ 2242 h 2502"/>
                <a:gd name="T12" fmla="*/ 50 w 50"/>
                <a:gd name="T13" fmla="*/ 2242 h 2502"/>
                <a:gd name="T14" fmla="*/ 50 w 50"/>
                <a:gd name="T15" fmla="*/ 2254 h 2502"/>
                <a:gd name="T16" fmla="*/ 0 w 50"/>
                <a:gd name="T17" fmla="*/ 2254 h 2502"/>
                <a:gd name="T18" fmla="*/ 0 w 50"/>
                <a:gd name="T19" fmla="*/ 2242 h 2502"/>
                <a:gd name="T20" fmla="*/ 0 w 50"/>
                <a:gd name="T21" fmla="*/ 1993 h 2502"/>
                <a:gd name="T22" fmla="*/ 50 w 50"/>
                <a:gd name="T23" fmla="*/ 1993 h 2502"/>
                <a:gd name="T24" fmla="*/ 50 w 50"/>
                <a:gd name="T25" fmla="*/ 2004 h 2502"/>
                <a:gd name="T26" fmla="*/ 0 w 50"/>
                <a:gd name="T27" fmla="*/ 2004 h 2502"/>
                <a:gd name="T28" fmla="*/ 0 w 50"/>
                <a:gd name="T29" fmla="*/ 1993 h 2502"/>
                <a:gd name="T30" fmla="*/ 0 w 50"/>
                <a:gd name="T31" fmla="*/ 1743 h 2502"/>
                <a:gd name="T32" fmla="*/ 50 w 50"/>
                <a:gd name="T33" fmla="*/ 1743 h 2502"/>
                <a:gd name="T34" fmla="*/ 50 w 50"/>
                <a:gd name="T35" fmla="*/ 1755 h 2502"/>
                <a:gd name="T36" fmla="*/ 0 w 50"/>
                <a:gd name="T37" fmla="*/ 1755 h 2502"/>
                <a:gd name="T38" fmla="*/ 0 w 50"/>
                <a:gd name="T39" fmla="*/ 1743 h 2502"/>
                <a:gd name="T40" fmla="*/ 0 w 50"/>
                <a:gd name="T41" fmla="*/ 1494 h 2502"/>
                <a:gd name="T42" fmla="*/ 50 w 50"/>
                <a:gd name="T43" fmla="*/ 1494 h 2502"/>
                <a:gd name="T44" fmla="*/ 50 w 50"/>
                <a:gd name="T45" fmla="*/ 1505 h 2502"/>
                <a:gd name="T46" fmla="*/ 0 w 50"/>
                <a:gd name="T47" fmla="*/ 1505 h 2502"/>
                <a:gd name="T48" fmla="*/ 0 w 50"/>
                <a:gd name="T49" fmla="*/ 1494 h 2502"/>
                <a:gd name="T50" fmla="*/ 0 w 50"/>
                <a:gd name="T51" fmla="*/ 1246 h 2502"/>
                <a:gd name="T52" fmla="*/ 50 w 50"/>
                <a:gd name="T53" fmla="*/ 1246 h 2502"/>
                <a:gd name="T54" fmla="*/ 50 w 50"/>
                <a:gd name="T55" fmla="*/ 1258 h 2502"/>
                <a:gd name="T56" fmla="*/ 0 w 50"/>
                <a:gd name="T57" fmla="*/ 1258 h 2502"/>
                <a:gd name="T58" fmla="*/ 0 w 50"/>
                <a:gd name="T59" fmla="*/ 1246 h 2502"/>
                <a:gd name="T60" fmla="*/ 0 w 50"/>
                <a:gd name="T61" fmla="*/ 996 h 2502"/>
                <a:gd name="T62" fmla="*/ 50 w 50"/>
                <a:gd name="T63" fmla="*/ 996 h 2502"/>
                <a:gd name="T64" fmla="*/ 50 w 50"/>
                <a:gd name="T65" fmla="*/ 1008 h 2502"/>
                <a:gd name="T66" fmla="*/ 0 w 50"/>
                <a:gd name="T67" fmla="*/ 1008 h 2502"/>
                <a:gd name="T68" fmla="*/ 0 w 50"/>
                <a:gd name="T69" fmla="*/ 996 h 2502"/>
                <a:gd name="T70" fmla="*/ 0 w 50"/>
                <a:gd name="T71" fmla="*/ 747 h 2502"/>
                <a:gd name="T72" fmla="*/ 50 w 50"/>
                <a:gd name="T73" fmla="*/ 747 h 2502"/>
                <a:gd name="T74" fmla="*/ 50 w 50"/>
                <a:gd name="T75" fmla="*/ 758 h 2502"/>
                <a:gd name="T76" fmla="*/ 0 w 50"/>
                <a:gd name="T77" fmla="*/ 758 h 2502"/>
                <a:gd name="T78" fmla="*/ 0 w 50"/>
                <a:gd name="T79" fmla="*/ 747 h 2502"/>
                <a:gd name="T80" fmla="*/ 0 w 50"/>
                <a:gd name="T81" fmla="*/ 497 h 2502"/>
                <a:gd name="T82" fmla="*/ 50 w 50"/>
                <a:gd name="T83" fmla="*/ 497 h 2502"/>
                <a:gd name="T84" fmla="*/ 50 w 50"/>
                <a:gd name="T85" fmla="*/ 509 h 2502"/>
                <a:gd name="T86" fmla="*/ 0 w 50"/>
                <a:gd name="T87" fmla="*/ 509 h 2502"/>
                <a:gd name="T88" fmla="*/ 0 w 50"/>
                <a:gd name="T89" fmla="*/ 497 h 2502"/>
                <a:gd name="T90" fmla="*/ 0 w 50"/>
                <a:gd name="T91" fmla="*/ 248 h 2502"/>
                <a:gd name="T92" fmla="*/ 50 w 50"/>
                <a:gd name="T93" fmla="*/ 248 h 2502"/>
                <a:gd name="T94" fmla="*/ 50 w 50"/>
                <a:gd name="T95" fmla="*/ 259 h 2502"/>
                <a:gd name="T96" fmla="*/ 0 w 50"/>
                <a:gd name="T97" fmla="*/ 259 h 2502"/>
                <a:gd name="T98" fmla="*/ 0 w 50"/>
                <a:gd name="T99" fmla="*/ 248 h 2502"/>
                <a:gd name="T100" fmla="*/ 0 w 50"/>
                <a:gd name="T101" fmla="*/ 0 h 2502"/>
                <a:gd name="T102" fmla="*/ 50 w 50"/>
                <a:gd name="T103" fmla="*/ 0 h 2502"/>
                <a:gd name="T104" fmla="*/ 50 w 50"/>
                <a:gd name="T105" fmla="*/ 12 h 2502"/>
                <a:gd name="T106" fmla="*/ 0 w 50"/>
                <a:gd name="T107" fmla="*/ 12 h 2502"/>
                <a:gd name="T108" fmla="*/ 0 w 50"/>
                <a:gd name="T109" fmla="*/ 0 h 2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" h="2502">
                  <a:moveTo>
                    <a:pt x="0" y="2490"/>
                  </a:moveTo>
                  <a:lnTo>
                    <a:pt x="50" y="2490"/>
                  </a:lnTo>
                  <a:lnTo>
                    <a:pt x="50" y="2502"/>
                  </a:lnTo>
                  <a:lnTo>
                    <a:pt x="0" y="2502"/>
                  </a:lnTo>
                  <a:lnTo>
                    <a:pt x="0" y="2490"/>
                  </a:lnTo>
                  <a:close/>
                  <a:moveTo>
                    <a:pt x="0" y="2242"/>
                  </a:moveTo>
                  <a:lnTo>
                    <a:pt x="50" y="2242"/>
                  </a:lnTo>
                  <a:lnTo>
                    <a:pt x="50" y="2254"/>
                  </a:lnTo>
                  <a:lnTo>
                    <a:pt x="0" y="2254"/>
                  </a:lnTo>
                  <a:lnTo>
                    <a:pt x="0" y="2242"/>
                  </a:lnTo>
                  <a:close/>
                  <a:moveTo>
                    <a:pt x="0" y="1993"/>
                  </a:moveTo>
                  <a:lnTo>
                    <a:pt x="50" y="1993"/>
                  </a:lnTo>
                  <a:lnTo>
                    <a:pt x="50" y="2004"/>
                  </a:lnTo>
                  <a:lnTo>
                    <a:pt x="0" y="2004"/>
                  </a:lnTo>
                  <a:lnTo>
                    <a:pt x="0" y="1993"/>
                  </a:lnTo>
                  <a:close/>
                  <a:moveTo>
                    <a:pt x="0" y="1743"/>
                  </a:moveTo>
                  <a:lnTo>
                    <a:pt x="50" y="1743"/>
                  </a:lnTo>
                  <a:lnTo>
                    <a:pt x="50" y="1755"/>
                  </a:lnTo>
                  <a:lnTo>
                    <a:pt x="0" y="1755"/>
                  </a:lnTo>
                  <a:lnTo>
                    <a:pt x="0" y="1743"/>
                  </a:lnTo>
                  <a:close/>
                  <a:moveTo>
                    <a:pt x="0" y="1494"/>
                  </a:moveTo>
                  <a:lnTo>
                    <a:pt x="50" y="1494"/>
                  </a:lnTo>
                  <a:lnTo>
                    <a:pt x="50" y="1505"/>
                  </a:lnTo>
                  <a:lnTo>
                    <a:pt x="0" y="1505"/>
                  </a:lnTo>
                  <a:lnTo>
                    <a:pt x="0" y="1494"/>
                  </a:lnTo>
                  <a:close/>
                  <a:moveTo>
                    <a:pt x="0" y="1246"/>
                  </a:moveTo>
                  <a:lnTo>
                    <a:pt x="50" y="1246"/>
                  </a:lnTo>
                  <a:lnTo>
                    <a:pt x="50" y="1258"/>
                  </a:lnTo>
                  <a:lnTo>
                    <a:pt x="0" y="1258"/>
                  </a:lnTo>
                  <a:lnTo>
                    <a:pt x="0" y="1246"/>
                  </a:lnTo>
                  <a:close/>
                  <a:moveTo>
                    <a:pt x="0" y="996"/>
                  </a:moveTo>
                  <a:lnTo>
                    <a:pt x="50" y="996"/>
                  </a:lnTo>
                  <a:lnTo>
                    <a:pt x="50" y="1008"/>
                  </a:lnTo>
                  <a:lnTo>
                    <a:pt x="0" y="1008"/>
                  </a:lnTo>
                  <a:lnTo>
                    <a:pt x="0" y="996"/>
                  </a:lnTo>
                  <a:close/>
                  <a:moveTo>
                    <a:pt x="0" y="747"/>
                  </a:moveTo>
                  <a:lnTo>
                    <a:pt x="50" y="747"/>
                  </a:lnTo>
                  <a:lnTo>
                    <a:pt x="50" y="758"/>
                  </a:lnTo>
                  <a:lnTo>
                    <a:pt x="0" y="758"/>
                  </a:lnTo>
                  <a:lnTo>
                    <a:pt x="0" y="747"/>
                  </a:lnTo>
                  <a:close/>
                  <a:moveTo>
                    <a:pt x="0" y="497"/>
                  </a:moveTo>
                  <a:lnTo>
                    <a:pt x="50" y="497"/>
                  </a:lnTo>
                  <a:lnTo>
                    <a:pt x="50" y="509"/>
                  </a:lnTo>
                  <a:lnTo>
                    <a:pt x="0" y="509"/>
                  </a:lnTo>
                  <a:lnTo>
                    <a:pt x="0" y="497"/>
                  </a:lnTo>
                  <a:close/>
                  <a:moveTo>
                    <a:pt x="0" y="248"/>
                  </a:moveTo>
                  <a:lnTo>
                    <a:pt x="50" y="248"/>
                  </a:lnTo>
                  <a:lnTo>
                    <a:pt x="50" y="259"/>
                  </a:lnTo>
                  <a:lnTo>
                    <a:pt x="0" y="259"/>
                  </a:lnTo>
                  <a:lnTo>
                    <a:pt x="0" y="248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9" name="Rectangle 352"/>
            <p:cNvSpPr>
              <a:spLocks noChangeArrowheads="1"/>
            </p:cNvSpPr>
            <p:nvPr/>
          </p:nvSpPr>
          <p:spPr bwMode="auto">
            <a:xfrm>
              <a:off x="-989013" y="4587876"/>
              <a:ext cx="3346450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0" name="Freeform 353"/>
            <p:cNvSpPr>
              <a:spLocks noEditPoints="1"/>
            </p:cNvSpPr>
            <p:nvPr/>
          </p:nvSpPr>
          <p:spPr bwMode="auto">
            <a:xfrm>
              <a:off x="-993775" y="4551363"/>
              <a:ext cx="3355975" cy="39688"/>
            </a:xfrm>
            <a:custGeom>
              <a:avLst/>
              <a:gdLst>
                <a:gd name="T0" fmla="*/ 11 w 4227"/>
                <a:gd name="T1" fmla="*/ 0 h 50"/>
                <a:gd name="T2" fmla="*/ 11 w 4227"/>
                <a:gd name="T3" fmla="*/ 50 h 50"/>
                <a:gd name="T4" fmla="*/ 0 w 4227"/>
                <a:gd name="T5" fmla="*/ 50 h 50"/>
                <a:gd name="T6" fmla="*/ 0 w 4227"/>
                <a:gd name="T7" fmla="*/ 0 h 50"/>
                <a:gd name="T8" fmla="*/ 11 w 4227"/>
                <a:gd name="T9" fmla="*/ 0 h 50"/>
                <a:gd name="T10" fmla="*/ 854 w 4227"/>
                <a:gd name="T11" fmla="*/ 0 h 50"/>
                <a:gd name="T12" fmla="*/ 854 w 4227"/>
                <a:gd name="T13" fmla="*/ 50 h 50"/>
                <a:gd name="T14" fmla="*/ 842 w 4227"/>
                <a:gd name="T15" fmla="*/ 50 h 50"/>
                <a:gd name="T16" fmla="*/ 842 w 4227"/>
                <a:gd name="T17" fmla="*/ 0 h 50"/>
                <a:gd name="T18" fmla="*/ 854 w 4227"/>
                <a:gd name="T19" fmla="*/ 0 h 50"/>
                <a:gd name="T20" fmla="*/ 1697 w 4227"/>
                <a:gd name="T21" fmla="*/ 0 h 50"/>
                <a:gd name="T22" fmla="*/ 1697 w 4227"/>
                <a:gd name="T23" fmla="*/ 50 h 50"/>
                <a:gd name="T24" fmla="*/ 1685 w 4227"/>
                <a:gd name="T25" fmla="*/ 50 h 50"/>
                <a:gd name="T26" fmla="*/ 1685 w 4227"/>
                <a:gd name="T27" fmla="*/ 0 h 50"/>
                <a:gd name="T28" fmla="*/ 1697 w 4227"/>
                <a:gd name="T29" fmla="*/ 0 h 50"/>
                <a:gd name="T30" fmla="*/ 2540 w 4227"/>
                <a:gd name="T31" fmla="*/ 0 h 50"/>
                <a:gd name="T32" fmla="*/ 2540 w 4227"/>
                <a:gd name="T33" fmla="*/ 50 h 50"/>
                <a:gd name="T34" fmla="*/ 2528 w 4227"/>
                <a:gd name="T35" fmla="*/ 50 h 50"/>
                <a:gd name="T36" fmla="*/ 2528 w 4227"/>
                <a:gd name="T37" fmla="*/ 0 h 50"/>
                <a:gd name="T38" fmla="*/ 2540 w 4227"/>
                <a:gd name="T39" fmla="*/ 0 h 50"/>
                <a:gd name="T40" fmla="*/ 3384 w 4227"/>
                <a:gd name="T41" fmla="*/ 0 h 50"/>
                <a:gd name="T42" fmla="*/ 3384 w 4227"/>
                <a:gd name="T43" fmla="*/ 50 h 50"/>
                <a:gd name="T44" fmla="*/ 3373 w 4227"/>
                <a:gd name="T45" fmla="*/ 50 h 50"/>
                <a:gd name="T46" fmla="*/ 3373 w 4227"/>
                <a:gd name="T47" fmla="*/ 0 h 50"/>
                <a:gd name="T48" fmla="*/ 3384 w 4227"/>
                <a:gd name="T49" fmla="*/ 0 h 50"/>
                <a:gd name="T50" fmla="*/ 4227 w 4227"/>
                <a:gd name="T51" fmla="*/ 0 h 50"/>
                <a:gd name="T52" fmla="*/ 4227 w 4227"/>
                <a:gd name="T53" fmla="*/ 50 h 50"/>
                <a:gd name="T54" fmla="*/ 4216 w 4227"/>
                <a:gd name="T55" fmla="*/ 50 h 50"/>
                <a:gd name="T56" fmla="*/ 4216 w 4227"/>
                <a:gd name="T57" fmla="*/ 0 h 50"/>
                <a:gd name="T58" fmla="*/ 4227 w 4227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27" h="50">
                  <a:moveTo>
                    <a:pt x="11" y="0"/>
                  </a:moveTo>
                  <a:lnTo>
                    <a:pt x="11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1" y="0"/>
                  </a:lnTo>
                  <a:close/>
                  <a:moveTo>
                    <a:pt x="854" y="0"/>
                  </a:moveTo>
                  <a:lnTo>
                    <a:pt x="854" y="50"/>
                  </a:lnTo>
                  <a:lnTo>
                    <a:pt x="842" y="50"/>
                  </a:lnTo>
                  <a:lnTo>
                    <a:pt x="842" y="0"/>
                  </a:lnTo>
                  <a:lnTo>
                    <a:pt x="854" y="0"/>
                  </a:lnTo>
                  <a:close/>
                  <a:moveTo>
                    <a:pt x="1697" y="0"/>
                  </a:moveTo>
                  <a:lnTo>
                    <a:pt x="1697" y="50"/>
                  </a:lnTo>
                  <a:lnTo>
                    <a:pt x="1685" y="50"/>
                  </a:lnTo>
                  <a:lnTo>
                    <a:pt x="1685" y="0"/>
                  </a:lnTo>
                  <a:lnTo>
                    <a:pt x="1697" y="0"/>
                  </a:lnTo>
                  <a:close/>
                  <a:moveTo>
                    <a:pt x="2540" y="0"/>
                  </a:moveTo>
                  <a:lnTo>
                    <a:pt x="2540" y="50"/>
                  </a:lnTo>
                  <a:lnTo>
                    <a:pt x="2528" y="50"/>
                  </a:lnTo>
                  <a:lnTo>
                    <a:pt x="2528" y="0"/>
                  </a:lnTo>
                  <a:lnTo>
                    <a:pt x="2540" y="0"/>
                  </a:lnTo>
                  <a:close/>
                  <a:moveTo>
                    <a:pt x="3384" y="0"/>
                  </a:moveTo>
                  <a:lnTo>
                    <a:pt x="3384" y="50"/>
                  </a:lnTo>
                  <a:lnTo>
                    <a:pt x="3373" y="50"/>
                  </a:lnTo>
                  <a:lnTo>
                    <a:pt x="3373" y="0"/>
                  </a:lnTo>
                  <a:lnTo>
                    <a:pt x="3384" y="0"/>
                  </a:lnTo>
                  <a:close/>
                  <a:moveTo>
                    <a:pt x="4227" y="0"/>
                  </a:moveTo>
                  <a:lnTo>
                    <a:pt x="4227" y="50"/>
                  </a:lnTo>
                  <a:lnTo>
                    <a:pt x="4216" y="50"/>
                  </a:lnTo>
                  <a:lnTo>
                    <a:pt x="4216" y="0"/>
                  </a:lnTo>
                  <a:lnTo>
                    <a:pt x="4227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1" name="Freeform 354"/>
            <p:cNvSpPr>
              <a:spLocks/>
            </p:cNvSpPr>
            <p:nvPr/>
          </p:nvSpPr>
          <p:spPr bwMode="auto">
            <a:xfrm>
              <a:off x="2254250" y="42084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2" name="Freeform 355"/>
            <p:cNvSpPr>
              <a:spLocks noEditPoints="1"/>
            </p:cNvSpPr>
            <p:nvPr/>
          </p:nvSpPr>
          <p:spPr bwMode="auto">
            <a:xfrm>
              <a:off x="2249488" y="4203701"/>
              <a:ext cx="85725" cy="84138"/>
            </a:xfrm>
            <a:custGeom>
              <a:avLst/>
              <a:gdLst>
                <a:gd name="T0" fmla="*/ 106 w 107"/>
                <a:gd name="T1" fmla="*/ 64 h 108"/>
                <a:gd name="T2" fmla="*/ 102 w 107"/>
                <a:gd name="T3" fmla="*/ 75 h 108"/>
                <a:gd name="T4" fmla="*/ 92 w 107"/>
                <a:gd name="T5" fmla="*/ 91 h 108"/>
                <a:gd name="T6" fmla="*/ 83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4 h 108"/>
                <a:gd name="T14" fmla="*/ 23 w 107"/>
                <a:gd name="T15" fmla="*/ 98 h 108"/>
                <a:gd name="T16" fmla="*/ 10 w 107"/>
                <a:gd name="T17" fmla="*/ 85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8 w 107"/>
                <a:gd name="T25" fmla="*/ 23 h 108"/>
                <a:gd name="T26" fmla="*/ 15 w 107"/>
                <a:gd name="T27" fmla="*/ 16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6 w 107"/>
                <a:gd name="T41" fmla="*/ 43 h 108"/>
                <a:gd name="T42" fmla="*/ 94 w 107"/>
                <a:gd name="T43" fmla="*/ 44 h 108"/>
                <a:gd name="T44" fmla="*/ 92 w 107"/>
                <a:gd name="T45" fmla="*/ 37 h 108"/>
                <a:gd name="T46" fmla="*/ 83 w 107"/>
                <a:gd name="T47" fmla="*/ 23 h 108"/>
                <a:gd name="T48" fmla="*/ 77 w 107"/>
                <a:gd name="T49" fmla="*/ 20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4 h 108"/>
                <a:gd name="T56" fmla="*/ 31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3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0" y="85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Freeform 356"/>
            <p:cNvSpPr>
              <a:spLocks/>
            </p:cNvSpPr>
            <p:nvPr/>
          </p:nvSpPr>
          <p:spPr bwMode="auto">
            <a:xfrm>
              <a:off x="-754063" y="37592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Freeform 357"/>
            <p:cNvSpPr>
              <a:spLocks noEditPoints="1"/>
            </p:cNvSpPr>
            <p:nvPr/>
          </p:nvSpPr>
          <p:spPr bwMode="auto">
            <a:xfrm>
              <a:off x="-758825" y="3754438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Freeform 358"/>
            <p:cNvSpPr>
              <a:spLocks/>
            </p:cNvSpPr>
            <p:nvPr/>
          </p:nvSpPr>
          <p:spPr bwMode="auto">
            <a:xfrm>
              <a:off x="-436563" y="45005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Freeform 359"/>
            <p:cNvSpPr>
              <a:spLocks noEditPoints="1"/>
            </p:cNvSpPr>
            <p:nvPr/>
          </p:nvSpPr>
          <p:spPr bwMode="auto">
            <a:xfrm>
              <a:off x="-441325" y="4495801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1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3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4 w 107"/>
                <a:gd name="T35" fmla="*/ 4 h 107"/>
                <a:gd name="T36" fmla="*/ 90 w 107"/>
                <a:gd name="T37" fmla="*/ 15 h 107"/>
                <a:gd name="T38" fmla="*/ 97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5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51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5" y="52"/>
                  </a:lnTo>
                  <a:lnTo>
                    <a:pt x="95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Freeform 360"/>
            <p:cNvSpPr>
              <a:spLocks/>
            </p:cNvSpPr>
            <p:nvPr/>
          </p:nvSpPr>
          <p:spPr bwMode="auto">
            <a:xfrm>
              <a:off x="-817563" y="41544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Freeform 361"/>
            <p:cNvSpPr>
              <a:spLocks noEditPoints="1"/>
            </p:cNvSpPr>
            <p:nvPr/>
          </p:nvSpPr>
          <p:spPr bwMode="auto">
            <a:xfrm>
              <a:off x="-822325" y="4149726"/>
              <a:ext cx="85725" cy="85725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Freeform 362"/>
            <p:cNvSpPr>
              <a:spLocks/>
            </p:cNvSpPr>
            <p:nvPr/>
          </p:nvSpPr>
          <p:spPr bwMode="auto">
            <a:xfrm>
              <a:off x="-892175" y="405765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0" name="Freeform 363"/>
            <p:cNvSpPr>
              <a:spLocks noEditPoints="1"/>
            </p:cNvSpPr>
            <p:nvPr/>
          </p:nvSpPr>
          <p:spPr bwMode="auto">
            <a:xfrm>
              <a:off x="-896938" y="4054476"/>
              <a:ext cx="85725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3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4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2 h 108"/>
                <a:gd name="T42" fmla="*/ 95 w 108"/>
                <a:gd name="T43" fmla="*/ 44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4 w 108"/>
                <a:gd name="T69" fmla="*/ 83 h 108"/>
                <a:gd name="T70" fmla="*/ 37 w 108"/>
                <a:gd name="T71" fmla="*/ 92 h 108"/>
                <a:gd name="T72" fmla="*/ 45 w 108"/>
                <a:gd name="T73" fmla="*/ 94 h 108"/>
                <a:gd name="T74" fmla="*/ 62 w 108"/>
                <a:gd name="T75" fmla="*/ 94 h 108"/>
                <a:gd name="T76" fmla="*/ 70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5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3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5" y="44"/>
                  </a:moveTo>
                  <a:lnTo>
                    <a:pt x="95" y="44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5" y="62"/>
                  </a:lnTo>
                  <a:lnTo>
                    <a:pt x="95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5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1" name="Freeform 364"/>
            <p:cNvSpPr>
              <a:spLocks/>
            </p:cNvSpPr>
            <p:nvPr/>
          </p:nvSpPr>
          <p:spPr bwMode="auto">
            <a:xfrm>
              <a:off x="-808038" y="39989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Freeform 365"/>
            <p:cNvSpPr>
              <a:spLocks noEditPoints="1"/>
            </p:cNvSpPr>
            <p:nvPr/>
          </p:nvSpPr>
          <p:spPr bwMode="auto">
            <a:xfrm>
              <a:off x="-812800" y="3994151"/>
              <a:ext cx="85725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5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3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1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1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8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Freeform 366"/>
            <p:cNvSpPr>
              <a:spLocks/>
            </p:cNvSpPr>
            <p:nvPr/>
          </p:nvSpPr>
          <p:spPr bwMode="auto">
            <a:xfrm>
              <a:off x="-947738" y="32972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Freeform 367"/>
            <p:cNvSpPr>
              <a:spLocks noEditPoints="1"/>
            </p:cNvSpPr>
            <p:nvPr/>
          </p:nvSpPr>
          <p:spPr bwMode="auto">
            <a:xfrm>
              <a:off x="-952500" y="3294063"/>
              <a:ext cx="84138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3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5 w 108"/>
                <a:gd name="T43" fmla="*/ 44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5 w 108"/>
                <a:gd name="T73" fmla="*/ 94 h 108"/>
                <a:gd name="T74" fmla="*/ 62 w 108"/>
                <a:gd name="T75" fmla="*/ 94 h 108"/>
                <a:gd name="T76" fmla="*/ 70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5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5" y="44"/>
                  </a:moveTo>
                  <a:lnTo>
                    <a:pt x="95" y="44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5" y="62"/>
                  </a:lnTo>
                  <a:lnTo>
                    <a:pt x="95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5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Freeform 368"/>
            <p:cNvSpPr>
              <a:spLocks/>
            </p:cNvSpPr>
            <p:nvPr/>
          </p:nvSpPr>
          <p:spPr bwMode="auto">
            <a:xfrm>
              <a:off x="-933450" y="35274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3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3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Freeform 369"/>
            <p:cNvSpPr>
              <a:spLocks noEditPoints="1"/>
            </p:cNvSpPr>
            <p:nvPr/>
          </p:nvSpPr>
          <p:spPr bwMode="auto">
            <a:xfrm>
              <a:off x="-938213" y="3524251"/>
              <a:ext cx="85725" cy="84138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3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1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1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Freeform 370"/>
            <p:cNvSpPr>
              <a:spLocks/>
            </p:cNvSpPr>
            <p:nvPr/>
          </p:nvSpPr>
          <p:spPr bwMode="auto">
            <a:xfrm>
              <a:off x="-1014413" y="42164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Freeform 371"/>
            <p:cNvSpPr>
              <a:spLocks noEditPoints="1"/>
            </p:cNvSpPr>
            <p:nvPr/>
          </p:nvSpPr>
          <p:spPr bwMode="auto">
            <a:xfrm>
              <a:off x="-1019175" y="4211638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Freeform 372"/>
            <p:cNvSpPr>
              <a:spLocks/>
            </p:cNvSpPr>
            <p:nvPr/>
          </p:nvSpPr>
          <p:spPr bwMode="auto">
            <a:xfrm>
              <a:off x="-1009650" y="43005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Freeform 373"/>
            <p:cNvSpPr>
              <a:spLocks/>
            </p:cNvSpPr>
            <p:nvPr/>
          </p:nvSpPr>
          <p:spPr bwMode="auto">
            <a:xfrm>
              <a:off x="-1019175" y="413385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Freeform 374"/>
            <p:cNvSpPr>
              <a:spLocks/>
            </p:cNvSpPr>
            <p:nvPr/>
          </p:nvSpPr>
          <p:spPr bwMode="auto">
            <a:xfrm>
              <a:off x="-1020763" y="35147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Freeform 375"/>
            <p:cNvSpPr>
              <a:spLocks/>
            </p:cNvSpPr>
            <p:nvPr/>
          </p:nvSpPr>
          <p:spPr bwMode="auto">
            <a:xfrm>
              <a:off x="-990600" y="44592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7 h 96"/>
                <a:gd name="T4" fmla="*/ 93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3 w 96"/>
                <a:gd name="T45" fmla="*/ 29 h 96"/>
                <a:gd name="T46" fmla="*/ 95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7"/>
                  </a:lnTo>
                  <a:lnTo>
                    <a:pt x="93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3" y="29"/>
                  </a:lnTo>
                  <a:lnTo>
                    <a:pt x="95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Freeform 376"/>
            <p:cNvSpPr>
              <a:spLocks/>
            </p:cNvSpPr>
            <p:nvPr/>
          </p:nvSpPr>
          <p:spPr bwMode="auto">
            <a:xfrm>
              <a:off x="-522288" y="39211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Freeform 377"/>
            <p:cNvSpPr>
              <a:spLocks/>
            </p:cNvSpPr>
            <p:nvPr/>
          </p:nvSpPr>
          <p:spPr bwMode="auto">
            <a:xfrm>
              <a:off x="-528638" y="44180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Freeform 378"/>
            <p:cNvSpPr>
              <a:spLocks/>
            </p:cNvSpPr>
            <p:nvPr/>
          </p:nvSpPr>
          <p:spPr bwMode="auto">
            <a:xfrm>
              <a:off x="-954088" y="37052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8 w 96"/>
                <a:gd name="T17" fmla="*/ 93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8" y="93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6" name="Freeform 379"/>
            <p:cNvSpPr>
              <a:spLocks/>
            </p:cNvSpPr>
            <p:nvPr/>
          </p:nvSpPr>
          <p:spPr bwMode="auto">
            <a:xfrm>
              <a:off x="-966788" y="43481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7" name="Freeform 380"/>
            <p:cNvSpPr>
              <a:spLocks/>
            </p:cNvSpPr>
            <p:nvPr/>
          </p:nvSpPr>
          <p:spPr bwMode="auto">
            <a:xfrm>
              <a:off x="-509588" y="42306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8" name="Freeform 381"/>
            <p:cNvSpPr>
              <a:spLocks/>
            </p:cNvSpPr>
            <p:nvPr/>
          </p:nvSpPr>
          <p:spPr bwMode="auto">
            <a:xfrm>
              <a:off x="-985838" y="4043363"/>
              <a:ext cx="3282950" cy="307975"/>
            </a:xfrm>
            <a:custGeom>
              <a:avLst/>
              <a:gdLst>
                <a:gd name="T0" fmla="*/ 6 w 4137"/>
                <a:gd name="T1" fmla="*/ 0 h 388"/>
                <a:gd name="T2" fmla="*/ 4132 w 4137"/>
                <a:gd name="T3" fmla="*/ 376 h 388"/>
                <a:gd name="T4" fmla="*/ 4136 w 4137"/>
                <a:gd name="T5" fmla="*/ 378 h 388"/>
                <a:gd name="T6" fmla="*/ 4137 w 4137"/>
                <a:gd name="T7" fmla="*/ 382 h 388"/>
                <a:gd name="T8" fmla="*/ 4136 w 4137"/>
                <a:gd name="T9" fmla="*/ 386 h 388"/>
                <a:gd name="T10" fmla="*/ 4130 w 4137"/>
                <a:gd name="T11" fmla="*/ 388 h 388"/>
                <a:gd name="T12" fmla="*/ 4 w 4137"/>
                <a:gd name="T13" fmla="*/ 11 h 388"/>
                <a:gd name="T14" fmla="*/ 0 w 4137"/>
                <a:gd name="T15" fmla="*/ 9 h 388"/>
                <a:gd name="T16" fmla="*/ 0 w 4137"/>
                <a:gd name="T17" fmla="*/ 4 h 388"/>
                <a:gd name="T18" fmla="*/ 2 w 4137"/>
                <a:gd name="T19" fmla="*/ 0 h 388"/>
                <a:gd name="T20" fmla="*/ 6 w 4137"/>
                <a:gd name="T21" fmla="*/ 0 h 388"/>
                <a:gd name="T22" fmla="*/ 6 w 4137"/>
                <a:gd name="T23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37" h="388">
                  <a:moveTo>
                    <a:pt x="6" y="0"/>
                  </a:moveTo>
                  <a:lnTo>
                    <a:pt x="4132" y="376"/>
                  </a:lnTo>
                  <a:lnTo>
                    <a:pt x="4136" y="378"/>
                  </a:lnTo>
                  <a:lnTo>
                    <a:pt x="4137" y="382"/>
                  </a:lnTo>
                  <a:lnTo>
                    <a:pt x="4136" y="386"/>
                  </a:lnTo>
                  <a:lnTo>
                    <a:pt x="4130" y="388"/>
                  </a:lnTo>
                  <a:lnTo>
                    <a:pt x="4" y="11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9" name="Freeform 382"/>
            <p:cNvSpPr>
              <a:spLocks/>
            </p:cNvSpPr>
            <p:nvPr/>
          </p:nvSpPr>
          <p:spPr bwMode="auto">
            <a:xfrm>
              <a:off x="-985838" y="4043363"/>
              <a:ext cx="3282950" cy="307975"/>
            </a:xfrm>
            <a:custGeom>
              <a:avLst/>
              <a:gdLst>
                <a:gd name="T0" fmla="*/ 6 w 4137"/>
                <a:gd name="T1" fmla="*/ 0 h 388"/>
                <a:gd name="T2" fmla="*/ 4132 w 4137"/>
                <a:gd name="T3" fmla="*/ 376 h 388"/>
                <a:gd name="T4" fmla="*/ 4136 w 4137"/>
                <a:gd name="T5" fmla="*/ 378 h 388"/>
                <a:gd name="T6" fmla="*/ 4137 w 4137"/>
                <a:gd name="T7" fmla="*/ 382 h 388"/>
                <a:gd name="T8" fmla="*/ 4136 w 4137"/>
                <a:gd name="T9" fmla="*/ 386 h 388"/>
                <a:gd name="T10" fmla="*/ 4130 w 4137"/>
                <a:gd name="T11" fmla="*/ 388 h 388"/>
                <a:gd name="T12" fmla="*/ 4 w 4137"/>
                <a:gd name="T13" fmla="*/ 11 h 388"/>
                <a:gd name="T14" fmla="*/ 0 w 4137"/>
                <a:gd name="T15" fmla="*/ 9 h 388"/>
                <a:gd name="T16" fmla="*/ 0 w 4137"/>
                <a:gd name="T17" fmla="*/ 4 h 388"/>
                <a:gd name="T18" fmla="*/ 2 w 4137"/>
                <a:gd name="T19" fmla="*/ 0 h 388"/>
                <a:gd name="T20" fmla="*/ 6 w 4137"/>
                <a:gd name="T21" fmla="*/ 0 h 388"/>
                <a:gd name="T22" fmla="*/ 6 w 4137"/>
                <a:gd name="T23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37" h="388">
                  <a:moveTo>
                    <a:pt x="6" y="0"/>
                  </a:moveTo>
                  <a:lnTo>
                    <a:pt x="4132" y="376"/>
                  </a:lnTo>
                  <a:lnTo>
                    <a:pt x="4136" y="378"/>
                  </a:lnTo>
                  <a:lnTo>
                    <a:pt x="4137" y="382"/>
                  </a:lnTo>
                  <a:lnTo>
                    <a:pt x="4136" y="386"/>
                  </a:lnTo>
                  <a:lnTo>
                    <a:pt x="4130" y="388"/>
                  </a:lnTo>
                  <a:lnTo>
                    <a:pt x="4" y="11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Rectangle 387"/>
            <p:cNvSpPr>
              <a:spLocks noChangeArrowheads="1"/>
            </p:cNvSpPr>
            <p:nvPr/>
          </p:nvSpPr>
          <p:spPr bwMode="auto">
            <a:xfrm>
              <a:off x="-1106239" y="4506913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1" name="Rectangle 388"/>
            <p:cNvSpPr>
              <a:spLocks noChangeArrowheads="1"/>
            </p:cNvSpPr>
            <p:nvPr/>
          </p:nvSpPr>
          <p:spPr bwMode="auto">
            <a:xfrm>
              <a:off x="-1116018" y="4310063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2" name="Rectangle 389"/>
            <p:cNvSpPr>
              <a:spLocks noChangeArrowheads="1"/>
            </p:cNvSpPr>
            <p:nvPr/>
          </p:nvSpPr>
          <p:spPr bwMode="auto">
            <a:xfrm>
              <a:off x="-1116018" y="411162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3" name="Rectangle 390"/>
            <p:cNvSpPr>
              <a:spLocks noChangeArrowheads="1"/>
            </p:cNvSpPr>
            <p:nvPr/>
          </p:nvSpPr>
          <p:spPr bwMode="auto">
            <a:xfrm>
              <a:off x="-1116018" y="3913188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3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4" name="Rectangle 391"/>
            <p:cNvSpPr>
              <a:spLocks noChangeArrowheads="1"/>
            </p:cNvSpPr>
            <p:nvPr/>
          </p:nvSpPr>
          <p:spPr bwMode="auto">
            <a:xfrm>
              <a:off x="-1116018" y="371475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5" name="Rectangle 392"/>
            <p:cNvSpPr>
              <a:spLocks noChangeArrowheads="1"/>
            </p:cNvSpPr>
            <p:nvPr/>
          </p:nvSpPr>
          <p:spPr bwMode="auto">
            <a:xfrm>
              <a:off x="-1116018" y="351790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6" name="Rectangle 393"/>
            <p:cNvSpPr>
              <a:spLocks noChangeArrowheads="1"/>
            </p:cNvSpPr>
            <p:nvPr/>
          </p:nvSpPr>
          <p:spPr bwMode="auto">
            <a:xfrm>
              <a:off x="-1116018" y="332105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7" name="Rectangle 394"/>
            <p:cNvSpPr>
              <a:spLocks noChangeArrowheads="1"/>
            </p:cNvSpPr>
            <p:nvPr/>
          </p:nvSpPr>
          <p:spPr bwMode="auto">
            <a:xfrm>
              <a:off x="-1116018" y="3122613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7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8" name="Rectangle 395"/>
            <p:cNvSpPr>
              <a:spLocks noChangeArrowheads="1"/>
            </p:cNvSpPr>
            <p:nvPr/>
          </p:nvSpPr>
          <p:spPr bwMode="auto">
            <a:xfrm>
              <a:off x="-1116018" y="292417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59" name="Rectangle 396"/>
            <p:cNvSpPr>
              <a:spLocks noChangeArrowheads="1"/>
            </p:cNvSpPr>
            <p:nvPr/>
          </p:nvSpPr>
          <p:spPr bwMode="auto">
            <a:xfrm>
              <a:off x="-1116018" y="272732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9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0" name="Rectangle 397"/>
            <p:cNvSpPr>
              <a:spLocks noChangeArrowheads="1"/>
            </p:cNvSpPr>
            <p:nvPr/>
          </p:nvSpPr>
          <p:spPr bwMode="auto">
            <a:xfrm>
              <a:off x="-1179518" y="2528888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1" name="Rectangle 398"/>
            <p:cNvSpPr>
              <a:spLocks noChangeArrowheads="1"/>
            </p:cNvSpPr>
            <p:nvPr/>
          </p:nvSpPr>
          <p:spPr bwMode="auto">
            <a:xfrm>
              <a:off x="-1027113" y="4616451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2" name="Rectangle 399"/>
            <p:cNvSpPr>
              <a:spLocks noChangeArrowheads="1"/>
            </p:cNvSpPr>
            <p:nvPr/>
          </p:nvSpPr>
          <p:spPr bwMode="auto">
            <a:xfrm>
              <a:off x="-357906" y="4611787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3" name="Rectangle 400"/>
            <p:cNvSpPr>
              <a:spLocks noChangeArrowheads="1"/>
            </p:cNvSpPr>
            <p:nvPr/>
          </p:nvSpPr>
          <p:spPr bwMode="auto">
            <a:xfrm>
              <a:off x="278682" y="4611787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4" name="Rectangle 401"/>
            <p:cNvSpPr>
              <a:spLocks noChangeArrowheads="1"/>
            </p:cNvSpPr>
            <p:nvPr/>
          </p:nvSpPr>
          <p:spPr bwMode="auto">
            <a:xfrm>
              <a:off x="948607" y="4611787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5" name="Rectangle 402"/>
            <p:cNvSpPr>
              <a:spLocks noChangeArrowheads="1"/>
            </p:cNvSpPr>
            <p:nvPr/>
          </p:nvSpPr>
          <p:spPr bwMode="auto">
            <a:xfrm>
              <a:off x="1616944" y="4611787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6" name="Rectangle 403"/>
            <p:cNvSpPr>
              <a:spLocks noChangeArrowheads="1"/>
            </p:cNvSpPr>
            <p:nvPr/>
          </p:nvSpPr>
          <p:spPr bwMode="auto">
            <a:xfrm>
              <a:off x="2286869" y="4611787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67" name="テキスト ボックス 266"/>
            <p:cNvSpPr txBox="1"/>
            <p:nvPr/>
          </p:nvSpPr>
          <p:spPr>
            <a:xfrm rot="16200000">
              <a:off x="-1867253" y="3271026"/>
              <a:ext cx="1248124" cy="318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8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Rectangle 52"/>
            <p:cNvSpPr>
              <a:spLocks noChangeArrowheads="1"/>
            </p:cNvSpPr>
            <p:nvPr/>
          </p:nvSpPr>
          <p:spPr bwMode="auto">
            <a:xfrm>
              <a:off x="823189" y="3130285"/>
              <a:ext cx="1507261" cy="537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-61.8x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2.8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8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0.04</a:t>
              </a:r>
            </a:p>
            <a:p>
              <a:pPr lvl="0" defTabSz="914400"/>
              <a:r>
                <a:rPr kumimoji="1" lang="pt-BR" altLang="ja-JP" sz="9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0.44</a:t>
              </a:r>
              <a:endPara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269" name="グループ化 268"/>
          <p:cNvGrpSpPr>
            <a:grpSpLocks noChangeAspect="1"/>
          </p:cNvGrpSpPr>
          <p:nvPr/>
        </p:nvGrpSpPr>
        <p:grpSpPr>
          <a:xfrm>
            <a:off x="3219524" y="464096"/>
            <a:ext cx="2957066" cy="1647277"/>
            <a:chOff x="3081675" y="898526"/>
            <a:chExt cx="4079165" cy="2272358"/>
          </a:xfrm>
        </p:grpSpPr>
        <p:sp>
          <p:nvSpPr>
            <p:cNvPr id="270" name="Rectangle 474"/>
            <p:cNvSpPr>
              <a:spLocks noChangeArrowheads="1"/>
            </p:cNvSpPr>
            <p:nvPr/>
          </p:nvSpPr>
          <p:spPr bwMode="auto">
            <a:xfrm>
              <a:off x="3549650" y="989013"/>
              <a:ext cx="7938" cy="1966913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Freeform 475"/>
            <p:cNvSpPr>
              <a:spLocks noEditPoints="1"/>
            </p:cNvSpPr>
            <p:nvPr/>
          </p:nvSpPr>
          <p:spPr bwMode="auto">
            <a:xfrm>
              <a:off x="3552825" y="984251"/>
              <a:ext cx="39688" cy="1976438"/>
            </a:xfrm>
            <a:custGeom>
              <a:avLst/>
              <a:gdLst>
                <a:gd name="T0" fmla="*/ 0 w 50"/>
                <a:gd name="T1" fmla="*/ 2479 h 2491"/>
                <a:gd name="T2" fmla="*/ 50 w 50"/>
                <a:gd name="T3" fmla="*/ 2479 h 2491"/>
                <a:gd name="T4" fmla="*/ 50 w 50"/>
                <a:gd name="T5" fmla="*/ 2491 h 2491"/>
                <a:gd name="T6" fmla="*/ 0 w 50"/>
                <a:gd name="T7" fmla="*/ 2491 h 2491"/>
                <a:gd name="T8" fmla="*/ 0 w 50"/>
                <a:gd name="T9" fmla="*/ 2479 h 2491"/>
                <a:gd name="T10" fmla="*/ 0 w 50"/>
                <a:gd name="T11" fmla="*/ 2126 h 2491"/>
                <a:gd name="T12" fmla="*/ 50 w 50"/>
                <a:gd name="T13" fmla="*/ 2126 h 2491"/>
                <a:gd name="T14" fmla="*/ 50 w 50"/>
                <a:gd name="T15" fmla="*/ 2137 h 2491"/>
                <a:gd name="T16" fmla="*/ 0 w 50"/>
                <a:gd name="T17" fmla="*/ 2137 h 2491"/>
                <a:gd name="T18" fmla="*/ 0 w 50"/>
                <a:gd name="T19" fmla="*/ 2126 h 2491"/>
                <a:gd name="T20" fmla="*/ 0 w 50"/>
                <a:gd name="T21" fmla="*/ 1770 h 2491"/>
                <a:gd name="T22" fmla="*/ 50 w 50"/>
                <a:gd name="T23" fmla="*/ 1770 h 2491"/>
                <a:gd name="T24" fmla="*/ 50 w 50"/>
                <a:gd name="T25" fmla="*/ 1782 h 2491"/>
                <a:gd name="T26" fmla="*/ 0 w 50"/>
                <a:gd name="T27" fmla="*/ 1782 h 2491"/>
                <a:gd name="T28" fmla="*/ 0 w 50"/>
                <a:gd name="T29" fmla="*/ 1770 h 2491"/>
                <a:gd name="T30" fmla="*/ 0 w 50"/>
                <a:gd name="T31" fmla="*/ 1417 h 2491"/>
                <a:gd name="T32" fmla="*/ 50 w 50"/>
                <a:gd name="T33" fmla="*/ 1417 h 2491"/>
                <a:gd name="T34" fmla="*/ 50 w 50"/>
                <a:gd name="T35" fmla="*/ 1429 h 2491"/>
                <a:gd name="T36" fmla="*/ 0 w 50"/>
                <a:gd name="T37" fmla="*/ 1429 h 2491"/>
                <a:gd name="T38" fmla="*/ 0 w 50"/>
                <a:gd name="T39" fmla="*/ 1417 h 2491"/>
                <a:gd name="T40" fmla="*/ 0 w 50"/>
                <a:gd name="T41" fmla="*/ 1062 h 2491"/>
                <a:gd name="T42" fmla="*/ 50 w 50"/>
                <a:gd name="T43" fmla="*/ 1062 h 2491"/>
                <a:gd name="T44" fmla="*/ 50 w 50"/>
                <a:gd name="T45" fmla="*/ 1073 h 2491"/>
                <a:gd name="T46" fmla="*/ 0 w 50"/>
                <a:gd name="T47" fmla="*/ 1073 h 2491"/>
                <a:gd name="T48" fmla="*/ 0 w 50"/>
                <a:gd name="T49" fmla="*/ 1062 h 2491"/>
                <a:gd name="T50" fmla="*/ 0 w 50"/>
                <a:gd name="T51" fmla="*/ 709 h 2491"/>
                <a:gd name="T52" fmla="*/ 50 w 50"/>
                <a:gd name="T53" fmla="*/ 709 h 2491"/>
                <a:gd name="T54" fmla="*/ 50 w 50"/>
                <a:gd name="T55" fmla="*/ 720 h 2491"/>
                <a:gd name="T56" fmla="*/ 0 w 50"/>
                <a:gd name="T57" fmla="*/ 720 h 2491"/>
                <a:gd name="T58" fmla="*/ 0 w 50"/>
                <a:gd name="T59" fmla="*/ 709 h 2491"/>
                <a:gd name="T60" fmla="*/ 0 w 50"/>
                <a:gd name="T61" fmla="*/ 353 h 2491"/>
                <a:gd name="T62" fmla="*/ 50 w 50"/>
                <a:gd name="T63" fmla="*/ 353 h 2491"/>
                <a:gd name="T64" fmla="*/ 50 w 50"/>
                <a:gd name="T65" fmla="*/ 365 h 2491"/>
                <a:gd name="T66" fmla="*/ 0 w 50"/>
                <a:gd name="T67" fmla="*/ 365 h 2491"/>
                <a:gd name="T68" fmla="*/ 0 w 50"/>
                <a:gd name="T69" fmla="*/ 353 h 2491"/>
                <a:gd name="T70" fmla="*/ 0 w 50"/>
                <a:gd name="T71" fmla="*/ 0 h 2491"/>
                <a:gd name="T72" fmla="*/ 50 w 50"/>
                <a:gd name="T73" fmla="*/ 0 h 2491"/>
                <a:gd name="T74" fmla="*/ 50 w 50"/>
                <a:gd name="T75" fmla="*/ 12 h 2491"/>
                <a:gd name="T76" fmla="*/ 0 w 50"/>
                <a:gd name="T77" fmla="*/ 12 h 2491"/>
                <a:gd name="T78" fmla="*/ 0 w 50"/>
                <a:gd name="T79" fmla="*/ 0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0" h="2491">
                  <a:moveTo>
                    <a:pt x="0" y="2479"/>
                  </a:moveTo>
                  <a:lnTo>
                    <a:pt x="50" y="2479"/>
                  </a:lnTo>
                  <a:lnTo>
                    <a:pt x="50" y="2491"/>
                  </a:lnTo>
                  <a:lnTo>
                    <a:pt x="0" y="2491"/>
                  </a:lnTo>
                  <a:lnTo>
                    <a:pt x="0" y="2479"/>
                  </a:lnTo>
                  <a:close/>
                  <a:moveTo>
                    <a:pt x="0" y="2126"/>
                  </a:moveTo>
                  <a:lnTo>
                    <a:pt x="50" y="2126"/>
                  </a:lnTo>
                  <a:lnTo>
                    <a:pt x="50" y="2137"/>
                  </a:lnTo>
                  <a:lnTo>
                    <a:pt x="0" y="2137"/>
                  </a:lnTo>
                  <a:lnTo>
                    <a:pt x="0" y="2126"/>
                  </a:lnTo>
                  <a:close/>
                  <a:moveTo>
                    <a:pt x="0" y="1770"/>
                  </a:moveTo>
                  <a:lnTo>
                    <a:pt x="50" y="1770"/>
                  </a:lnTo>
                  <a:lnTo>
                    <a:pt x="50" y="1782"/>
                  </a:lnTo>
                  <a:lnTo>
                    <a:pt x="0" y="1782"/>
                  </a:lnTo>
                  <a:lnTo>
                    <a:pt x="0" y="1770"/>
                  </a:lnTo>
                  <a:close/>
                  <a:moveTo>
                    <a:pt x="0" y="1417"/>
                  </a:moveTo>
                  <a:lnTo>
                    <a:pt x="50" y="1417"/>
                  </a:lnTo>
                  <a:lnTo>
                    <a:pt x="50" y="1429"/>
                  </a:lnTo>
                  <a:lnTo>
                    <a:pt x="0" y="1429"/>
                  </a:lnTo>
                  <a:lnTo>
                    <a:pt x="0" y="1417"/>
                  </a:lnTo>
                  <a:close/>
                  <a:moveTo>
                    <a:pt x="0" y="1062"/>
                  </a:moveTo>
                  <a:lnTo>
                    <a:pt x="50" y="1062"/>
                  </a:lnTo>
                  <a:lnTo>
                    <a:pt x="50" y="1073"/>
                  </a:lnTo>
                  <a:lnTo>
                    <a:pt x="0" y="1073"/>
                  </a:lnTo>
                  <a:lnTo>
                    <a:pt x="0" y="1062"/>
                  </a:lnTo>
                  <a:close/>
                  <a:moveTo>
                    <a:pt x="0" y="709"/>
                  </a:moveTo>
                  <a:lnTo>
                    <a:pt x="50" y="709"/>
                  </a:lnTo>
                  <a:lnTo>
                    <a:pt x="50" y="720"/>
                  </a:lnTo>
                  <a:lnTo>
                    <a:pt x="0" y="720"/>
                  </a:lnTo>
                  <a:lnTo>
                    <a:pt x="0" y="709"/>
                  </a:lnTo>
                  <a:close/>
                  <a:moveTo>
                    <a:pt x="0" y="353"/>
                  </a:moveTo>
                  <a:lnTo>
                    <a:pt x="50" y="353"/>
                  </a:lnTo>
                  <a:lnTo>
                    <a:pt x="50" y="365"/>
                  </a:lnTo>
                  <a:lnTo>
                    <a:pt x="0" y="365"/>
                  </a:lnTo>
                  <a:lnTo>
                    <a:pt x="0" y="353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Rectangle 476"/>
            <p:cNvSpPr>
              <a:spLocks noChangeArrowheads="1"/>
            </p:cNvSpPr>
            <p:nvPr/>
          </p:nvSpPr>
          <p:spPr bwMode="auto">
            <a:xfrm>
              <a:off x="3552825" y="2952751"/>
              <a:ext cx="3529013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Freeform 477"/>
            <p:cNvSpPr>
              <a:spLocks noEditPoints="1"/>
            </p:cNvSpPr>
            <p:nvPr/>
          </p:nvSpPr>
          <p:spPr bwMode="auto">
            <a:xfrm>
              <a:off x="3549650" y="2916238"/>
              <a:ext cx="3536950" cy="39688"/>
            </a:xfrm>
            <a:custGeom>
              <a:avLst/>
              <a:gdLst>
                <a:gd name="T0" fmla="*/ 12 w 4456"/>
                <a:gd name="T1" fmla="*/ 0 h 50"/>
                <a:gd name="T2" fmla="*/ 12 w 4456"/>
                <a:gd name="T3" fmla="*/ 50 h 50"/>
                <a:gd name="T4" fmla="*/ 0 w 4456"/>
                <a:gd name="T5" fmla="*/ 50 h 50"/>
                <a:gd name="T6" fmla="*/ 0 w 4456"/>
                <a:gd name="T7" fmla="*/ 0 h 50"/>
                <a:gd name="T8" fmla="*/ 12 w 4456"/>
                <a:gd name="T9" fmla="*/ 0 h 50"/>
                <a:gd name="T10" fmla="*/ 1121 w 4456"/>
                <a:gd name="T11" fmla="*/ 0 h 50"/>
                <a:gd name="T12" fmla="*/ 1121 w 4456"/>
                <a:gd name="T13" fmla="*/ 50 h 50"/>
                <a:gd name="T14" fmla="*/ 1110 w 4456"/>
                <a:gd name="T15" fmla="*/ 50 h 50"/>
                <a:gd name="T16" fmla="*/ 1110 w 4456"/>
                <a:gd name="T17" fmla="*/ 0 h 50"/>
                <a:gd name="T18" fmla="*/ 1121 w 4456"/>
                <a:gd name="T19" fmla="*/ 0 h 50"/>
                <a:gd name="T20" fmla="*/ 2233 w 4456"/>
                <a:gd name="T21" fmla="*/ 0 h 50"/>
                <a:gd name="T22" fmla="*/ 2233 w 4456"/>
                <a:gd name="T23" fmla="*/ 50 h 50"/>
                <a:gd name="T24" fmla="*/ 2221 w 4456"/>
                <a:gd name="T25" fmla="*/ 50 h 50"/>
                <a:gd name="T26" fmla="*/ 2221 w 4456"/>
                <a:gd name="T27" fmla="*/ 0 h 50"/>
                <a:gd name="T28" fmla="*/ 2233 w 4456"/>
                <a:gd name="T29" fmla="*/ 0 h 50"/>
                <a:gd name="T30" fmla="*/ 3345 w 4456"/>
                <a:gd name="T31" fmla="*/ 0 h 50"/>
                <a:gd name="T32" fmla="*/ 3345 w 4456"/>
                <a:gd name="T33" fmla="*/ 50 h 50"/>
                <a:gd name="T34" fmla="*/ 3333 w 4456"/>
                <a:gd name="T35" fmla="*/ 50 h 50"/>
                <a:gd name="T36" fmla="*/ 3333 w 4456"/>
                <a:gd name="T37" fmla="*/ 0 h 50"/>
                <a:gd name="T38" fmla="*/ 3345 w 4456"/>
                <a:gd name="T39" fmla="*/ 0 h 50"/>
                <a:gd name="T40" fmla="*/ 4456 w 4456"/>
                <a:gd name="T41" fmla="*/ 0 h 50"/>
                <a:gd name="T42" fmla="*/ 4456 w 4456"/>
                <a:gd name="T43" fmla="*/ 50 h 50"/>
                <a:gd name="T44" fmla="*/ 4445 w 4456"/>
                <a:gd name="T45" fmla="*/ 50 h 50"/>
                <a:gd name="T46" fmla="*/ 4445 w 4456"/>
                <a:gd name="T47" fmla="*/ 0 h 50"/>
                <a:gd name="T48" fmla="*/ 4456 w 4456"/>
                <a:gd name="T4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56" h="50">
                  <a:moveTo>
                    <a:pt x="12" y="0"/>
                  </a:moveTo>
                  <a:lnTo>
                    <a:pt x="12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1121" y="0"/>
                  </a:moveTo>
                  <a:lnTo>
                    <a:pt x="1121" y="50"/>
                  </a:lnTo>
                  <a:lnTo>
                    <a:pt x="1110" y="50"/>
                  </a:lnTo>
                  <a:lnTo>
                    <a:pt x="1110" y="0"/>
                  </a:lnTo>
                  <a:lnTo>
                    <a:pt x="1121" y="0"/>
                  </a:lnTo>
                  <a:close/>
                  <a:moveTo>
                    <a:pt x="2233" y="0"/>
                  </a:moveTo>
                  <a:lnTo>
                    <a:pt x="2233" y="50"/>
                  </a:lnTo>
                  <a:lnTo>
                    <a:pt x="2221" y="50"/>
                  </a:lnTo>
                  <a:lnTo>
                    <a:pt x="2221" y="0"/>
                  </a:lnTo>
                  <a:lnTo>
                    <a:pt x="2233" y="0"/>
                  </a:lnTo>
                  <a:close/>
                  <a:moveTo>
                    <a:pt x="3345" y="0"/>
                  </a:moveTo>
                  <a:lnTo>
                    <a:pt x="3345" y="50"/>
                  </a:lnTo>
                  <a:lnTo>
                    <a:pt x="3333" y="50"/>
                  </a:lnTo>
                  <a:lnTo>
                    <a:pt x="3333" y="0"/>
                  </a:lnTo>
                  <a:lnTo>
                    <a:pt x="3345" y="0"/>
                  </a:lnTo>
                  <a:close/>
                  <a:moveTo>
                    <a:pt x="4456" y="0"/>
                  </a:moveTo>
                  <a:lnTo>
                    <a:pt x="4456" y="50"/>
                  </a:lnTo>
                  <a:lnTo>
                    <a:pt x="4445" y="50"/>
                  </a:lnTo>
                  <a:lnTo>
                    <a:pt x="4445" y="0"/>
                  </a:lnTo>
                  <a:lnTo>
                    <a:pt x="445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Freeform 478"/>
            <p:cNvSpPr>
              <a:spLocks/>
            </p:cNvSpPr>
            <p:nvPr/>
          </p:nvSpPr>
          <p:spPr bwMode="auto">
            <a:xfrm>
              <a:off x="6973888" y="24241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Freeform 479"/>
            <p:cNvSpPr>
              <a:spLocks noEditPoints="1"/>
            </p:cNvSpPr>
            <p:nvPr/>
          </p:nvSpPr>
          <p:spPr bwMode="auto">
            <a:xfrm>
              <a:off x="6970713" y="2419351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6 h 107"/>
                <a:gd name="T10" fmla="*/ 52 w 108"/>
                <a:gd name="T11" fmla="*/ 107 h 107"/>
                <a:gd name="T12" fmla="*/ 33 w 108"/>
                <a:gd name="T13" fmla="*/ 104 h 107"/>
                <a:gd name="T14" fmla="*/ 23 w 108"/>
                <a:gd name="T15" fmla="*/ 98 h 107"/>
                <a:gd name="T16" fmla="*/ 10 w 108"/>
                <a:gd name="T17" fmla="*/ 84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6" name="Freeform 480"/>
            <p:cNvSpPr>
              <a:spLocks/>
            </p:cNvSpPr>
            <p:nvPr/>
          </p:nvSpPr>
          <p:spPr bwMode="auto">
            <a:xfrm>
              <a:off x="4668838" y="17891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Freeform 481"/>
            <p:cNvSpPr>
              <a:spLocks noEditPoints="1"/>
            </p:cNvSpPr>
            <p:nvPr/>
          </p:nvSpPr>
          <p:spPr bwMode="auto">
            <a:xfrm>
              <a:off x="4664075" y="1784351"/>
              <a:ext cx="85725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3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5 w 108"/>
                <a:gd name="T73" fmla="*/ 94 h 108"/>
                <a:gd name="T74" fmla="*/ 62 w 108"/>
                <a:gd name="T75" fmla="*/ 94 h 108"/>
                <a:gd name="T76" fmla="*/ 70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3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Freeform 482"/>
            <p:cNvSpPr>
              <a:spLocks/>
            </p:cNvSpPr>
            <p:nvPr/>
          </p:nvSpPr>
          <p:spPr bwMode="auto">
            <a:xfrm>
              <a:off x="4652963" y="28416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Freeform 483"/>
            <p:cNvSpPr>
              <a:spLocks noEditPoints="1"/>
            </p:cNvSpPr>
            <p:nvPr/>
          </p:nvSpPr>
          <p:spPr bwMode="auto">
            <a:xfrm>
              <a:off x="4649788" y="2838451"/>
              <a:ext cx="84138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3 h 108"/>
                <a:gd name="T56" fmla="*/ 31 w 108"/>
                <a:gd name="T57" fmla="*/ 17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1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Freeform 484"/>
            <p:cNvSpPr>
              <a:spLocks/>
            </p:cNvSpPr>
            <p:nvPr/>
          </p:nvSpPr>
          <p:spPr bwMode="auto">
            <a:xfrm>
              <a:off x="3651250" y="23495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1" name="Freeform 485"/>
            <p:cNvSpPr>
              <a:spLocks noEditPoints="1"/>
            </p:cNvSpPr>
            <p:nvPr/>
          </p:nvSpPr>
          <p:spPr bwMode="auto">
            <a:xfrm>
              <a:off x="3646488" y="2344738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2" name="Freeform 486"/>
            <p:cNvSpPr>
              <a:spLocks/>
            </p:cNvSpPr>
            <p:nvPr/>
          </p:nvSpPr>
          <p:spPr bwMode="auto">
            <a:xfrm>
              <a:off x="3548063" y="22129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Freeform 487"/>
            <p:cNvSpPr>
              <a:spLocks noEditPoints="1"/>
            </p:cNvSpPr>
            <p:nvPr/>
          </p:nvSpPr>
          <p:spPr bwMode="auto">
            <a:xfrm>
              <a:off x="3543300" y="2208213"/>
              <a:ext cx="84138" cy="85725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6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3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6 h 108"/>
                <a:gd name="T62" fmla="*/ 12 w 108"/>
                <a:gd name="T63" fmla="*/ 54 h 108"/>
                <a:gd name="T64" fmla="*/ 12 w 108"/>
                <a:gd name="T65" fmla="*/ 61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1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Freeform 488"/>
            <p:cNvSpPr>
              <a:spLocks/>
            </p:cNvSpPr>
            <p:nvPr/>
          </p:nvSpPr>
          <p:spPr bwMode="auto">
            <a:xfrm>
              <a:off x="5527675" y="21288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Freeform 489"/>
            <p:cNvSpPr>
              <a:spLocks noEditPoints="1"/>
            </p:cNvSpPr>
            <p:nvPr/>
          </p:nvSpPr>
          <p:spPr bwMode="auto">
            <a:xfrm>
              <a:off x="5524500" y="2124076"/>
              <a:ext cx="84138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7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Freeform 490"/>
            <p:cNvSpPr>
              <a:spLocks/>
            </p:cNvSpPr>
            <p:nvPr/>
          </p:nvSpPr>
          <p:spPr bwMode="auto">
            <a:xfrm>
              <a:off x="3822700" y="11318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Freeform 491"/>
            <p:cNvSpPr>
              <a:spLocks noEditPoints="1"/>
            </p:cNvSpPr>
            <p:nvPr/>
          </p:nvSpPr>
          <p:spPr bwMode="auto">
            <a:xfrm>
              <a:off x="3817938" y="1127126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4 h 107"/>
                <a:gd name="T4" fmla="*/ 92 w 107"/>
                <a:gd name="T5" fmla="*/ 90 h 107"/>
                <a:gd name="T6" fmla="*/ 82 w 107"/>
                <a:gd name="T7" fmla="*/ 97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1 h 107"/>
                <a:gd name="T14" fmla="*/ 23 w 107"/>
                <a:gd name="T15" fmla="*/ 97 h 107"/>
                <a:gd name="T16" fmla="*/ 9 w 107"/>
                <a:gd name="T17" fmla="*/ 82 h 107"/>
                <a:gd name="T18" fmla="*/ 4 w 107"/>
                <a:gd name="T19" fmla="*/ 72 h 107"/>
                <a:gd name="T20" fmla="*/ 0 w 107"/>
                <a:gd name="T21" fmla="*/ 53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3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3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1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2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7"/>
                  </a:lnTo>
                  <a:lnTo>
                    <a:pt x="82" y="97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1" y="101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2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Freeform 492"/>
            <p:cNvSpPr>
              <a:spLocks/>
            </p:cNvSpPr>
            <p:nvPr/>
          </p:nvSpPr>
          <p:spPr bwMode="auto">
            <a:xfrm>
              <a:off x="3868738" y="14605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Freeform 493"/>
            <p:cNvSpPr>
              <a:spLocks noEditPoints="1"/>
            </p:cNvSpPr>
            <p:nvPr/>
          </p:nvSpPr>
          <p:spPr bwMode="auto">
            <a:xfrm>
              <a:off x="3863975" y="1455738"/>
              <a:ext cx="85725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3 w 108"/>
                <a:gd name="T5" fmla="*/ 91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5 w 108"/>
                <a:gd name="T43" fmla="*/ 45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5 w 108"/>
                <a:gd name="T73" fmla="*/ 94 h 108"/>
                <a:gd name="T74" fmla="*/ 62 w 108"/>
                <a:gd name="T75" fmla="*/ 94 h 108"/>
                <a:gd name="T76" fmla="*/ 70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5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1"/>
                  </a:lnTo>
                  <a:lnTo>
                    <a:pt x="91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3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5" y="45"/>
                  </a:moveTo>
                  <a:lnTo>
                    <a:pt x="95" y="45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3"/>
                  </a:lnTo>
                  <a:lnTo>
                    <a:pt x="70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5" y="62"/>
                  </a:lnTo>
                  <a:lnTo>
                    <a:pt x="95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5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Freeform 494"/>
            <p:cNvSpPr>
              <a:spLocks/>
            </p:cNvSpPr>
            <p:nvPr/>
          </p:nvSpPr>
          <p:spPr bwMode="auto">
            <a:xfrm>
              <a:off x="3881438" y="24399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9 h 96"/>
                <a:gd name="T30" fmla="*/ 13 w 96"/>
                <a:gd name="T31" fmla="*/ 13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9"/>
                  </a:lnTo>
                  <a:lnTo>
                    <a:pt x="13" y="13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Freeform 495"/>
            <p:cNvSpPr>
              <a:spLocks noEditPoints="1"/>
            </p:cNvSpPr>
            <p:nvPr/>
          </p:nvSpPr>
          <p:spPr bwMode="auto">
            <a:xfrm>
              <a:off x="3876675" y="2435226"/>
              <a:ext cx="85725" cy="85725"/>
            </a:xfrm>
            <a:custGeom>
              <a:avLst/>
              <a:gdLst>
                <a:gd name="T0" fmla="*/ 105 w 107"/>
                <a:gd name="T1" fmla="*/ 63 h 108"/>
                <a:gd name="T2" fmla="*/ 102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1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7 w 107"/>
                <a:gd name="T49" fmla="*/ 19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4 h 108"/>
                <a:gd name="T56" fmla="*/ 31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2" name="Freeform 496"/>
            <p:cNvSpPr>
              <a:spLocks/>
            </p:cNvSpPr>
            <p:nvPr/>
          </p:nvSpPr>
          <p:spPr bwMode="auto">
            <a:xfrm>
              <a:off x="3557588" y="16129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3" name="Freeform 497"/>
            <p:cNvSpPr>
              <a:spLocks noEditPoints="1"/>
            </p:cNvSpPr>
            <p:nvPr/>
          </p:nvSpPr>
          <p:spPr bwMode="auto">
            <a:xfrm>
              <a:off x="3552825" y="1608138"/>
              <a:ext cx="85725" cy="84138"/>
            </a:xfrm>
            <a:custGeom>
              <a:avLst/>
              <a:gdLst>
                <a:gd name="T0" fmla="*/ 105 w 107"/>
                <a:gd name="T1" fmla="*/ 64 h 108"/>
                <a:gd name="T2" fmla="*/ 102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3 h 108"/>
                <a:gd name="T48" fmla="*/ 77 w 107"/>
                <a:gd name="T49" fmla="*/ 20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3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9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9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4" name="Freeform 498"/>
            <p:cNvSpPr>
              <a:spLocks/>
            </p:cNvSpPr>
            <p:nvPr/>
          </p:nvSpPr>
          <p:spPr bwMode="auto">
            <a:xfrm>
              <a:off x="3694113" y="26495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Freeform 499"/>
            <p:cNvSpPr>
              <a:spLocks noEditPoints="1"/>
            </p:cNvSpPr>
            <p:nvPr/>
          </p:nvSpPr>
          <p:spPr bwMode="auto">
            <a:xfrm>
              <a:off x="3689350" y="2646363"/>
              <a:ext cx="85725" cy="84138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7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Freeform 500"/>
            <p:cNvSpPr>
              <a:spLocks/>
            </p:cNvSpPr>
            <p:nvPr/>
          </p:nvSpPr>
          <p:spPr bwMode="auto">
            <a:xfrm>
              <a:off x="3636963" y="24939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Freeform 501"/>
            <p:cNvSpPr>
              <a:spLocks noEditPoints="1"/>
            </p:cNvSpPr>
            <p:nvPr/>
          </p:nvSpPr>
          <p:spPr bwMode="auto">
            <a:xfrm>
              <a:off x="3632200" y="2489201"/>
              <a:ext cx="85725" cy="84138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2 h 108"/>
                <a:gd name="T14" fmla="*/ 23 w 107"/>
                <a:gd name="T15" fmla="*/ 98 h 108"/>
                <a:gd name="T16" fmla="*/ 9 w 107"/>
                <a:gd name="T17" fmla="*/ 83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0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20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4 h 108"/>
                <a:gd name="T56" fmla="*/ 30 w 107"/>
                <a:gd name="T57" fmla="*/ 18 h 108"/>
                <a:gd name="T58" fmla="*/ 17 w 107"/>
                <a:gd name="T59" fmla="*/ 31 h 108"/>
                <a:gd name="T60" fmla="*/ 13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1 w 107"/>
                <a:gd name="T75" fmla="*/ 94 h 108"/>
                <a:gd name="T76" fmla="*/ 69 w 107"/>
                <a:gd name="T77" fmla="*/ 92 h 108"/>
                <a:gd name="T78" fmla="*/ 82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3" y="33"/>
                  </a:lnTo>
                  <a:lnTo>
                    <a:pt x="3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2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1"/>
                  </a:lnTo>
                  <a:lnTo>
                    <a:pt x="101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28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Freeform 502"/>
            <p:cNvSpPr>
              <a:spLocks/>
            </p:cNvSpPr>
            <p:nvPr/>
          </p:nvSpPr>
          <p:spPr bwMode="auto">
            <a:xfrm>
              <a:off x="3576638" y="14319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9" name="Freeform 503"/>
            <p:cNvSpPr>
              <a:spLocks noEditPoints="1"/>
            </p:cNvSpPr>
            <p:nvPr/>
          </p:nvSpPr>
          <p:spPr bwMode="auto">
            <a:xfrm>
              <a:off x="3571875" y="1427163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Freeform 504"/>
            <p:cNvSpPr>
              <a:spLocks/>
            </p:cNvSpPr>
            <p:nvPr/>
          </p:nvSpPr>
          <p:spPr bwMode="auto">
            <a:xfrm>
              <a:off x="4967288" y="25415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7 h 96"/>
                <a:gd name="T4" fmla="*/ 93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3 h 96"/>
                <a:gd name="T42" fmla="*/ 81 w 96"/>
                <a:gd name="T43" fmla="*/ 13 h 96"/>
                <a:gd name="T44" fmla="*/ 93 w 96"/>
                <a:gd name="T45" fmla="*/ 28 h 96"/>
                <a:gd name="T46" fmla="*/ 95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7"/>
                  </a:lnTo>
                  <a:lnTo>
                    <a:pt x="93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3"/>
                  </a:lnTo>
                  <a:lnTo>
                    <a:pt x="81" y="13"/>
                  </a:lnTo>
                  <a:lnTo>
                    <a:pt x="93" y="28"/>
                  </a:lnTo>
                  <a:lnTo>
                    <a:pt x="95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Freeform 505"/>
            <p:cNvSpPr>
              <a:spLocks noEditPoints="1"/>
            </p:cNvSpPr>
            <p:nvPr/>
          </p:nvSpPr>
          <p:spPr bwMode="auto">
            <a:xfrm>
              <a:off x="4962525" y="2536826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3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2"/>
                  </a:lnTo>
                  <a:lnTo>
                    <a:pt x="30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Freeform 506"/>
            <p:cNvSpPr>
              <a:spLocks/>
            </p:cNvSpPr>
            <p:nvPr/>
          </p:nvSpPr>
          <p:spPr bwMode="auto">
            <a:xfrm>
              <a:off x="3849688" y="222408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Freeform 507"/>
            <p:cNvSpPr>
              <a:spLocks noEditPoints="1"/>
            </p:cNvSpPr>
            <p:nvPr/>
          </p:nvSpPr>
          <p:spPr bwMode="auto">
            <a:xfrm>
              <a:off x="3844925" y="2219326"/>
              <a:ext cx="84138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3 w 108"/>
                <a:gd name="T5" fmla="*/ 91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4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5 w 108"/>
                <a:gd name="T43" fmla="*/ 45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4 w 108"/>
                <a:gd name="T69" fmla="*/ 83 h 108"/>
                <a:gd name="T70" fmla="*/ 37 w 108"/>
                <a:gd name="T71" fmla="*/ 93 h 108"/>
                <a:gd name="T72" fmla="*/ 45 w 108"/>
                <a:gd name="T73" fmla="*/ 95 h 108"/>
                <a:gd name="T74" fmla="*/ 62 w 108"/>
                <a:gd name="T75" fmla="*/ 95 h 108"/>
                <a:gd name="T76" fmla="*/ 70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5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3" y="91"/>
                  </a:lnTo>
                  <a:lnTo>
                    <a:pt x="91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4" y="10"/>
                  </a:lnTo>
                  <a:lnTo>
                    <a:pt x="24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3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5" y="45"/>
                  </a:moveTo>
                  <a:lnTo>
                    <a:pt x="95" y="45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5" y="95"/>
                  </a:lnTo>
                  <a:lnTo>
                    <a:pt x="45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5"/>
                  </a:lnTo>
                  <a:lnTo>
                    <a:pt x="62" y="95"/>
                  </a:lnTo>
                  <a:lnTo>
                    <a:pt x="70" y="93"/>
                  </a:lnTo>
                  <a:lnTo>
                    <a:pt x="70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70"/>
                  </a:lnTo>
                  <a:lnTo>
                    <a:pt x="93" y="70"/>
                  </a:lnTo>
                  <a:lnTo>
                    <a:pt x="95" y="62"/>
                  </a:lnTo>
                  <a:lnTo>
                    <a:pt x="95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5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Freeform 508"/>
            <p:cNvSpPr>
              <a:spLocks/>
            </p:cNvSpPr>
            <p:nvPr/>
          </p:nvSpPr>
          <p:spPr bwMode="auto">
            <a:xfrm>
              <a:off x="3814763" y="16859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3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3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3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3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5" name="Freeform 509"/>
            <p:cNvSpPr>
              <a:spLocks noEditPoints="1"/>
            </p:cNvSpPr>
            <p:nvPr/>
          </p:nvSpPr>
          <p:spPr bwMode="auto">
            <a:xfrm>
              <a:off x="3811588" y="1681163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1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1"/>
                  </a:lnTo>
                  <a:lnTo>
                    <a:pt x="31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8"/>
                  </a:lnTo>
                  <a:lnTo>
                    <a:pt x="89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8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Freeform 510"/>
            <p:cNvSpPr>
              <a:spLocks/>
            </p:cNvSpPr>
            <p:nvPr/>
          </p:nvSpPr>
          <p:spPr bwMode="auto">
            <a:xfrm>
              <a:off x="3603625" y="27892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Freeform 511"/>
            <p:cNvSpPr>
              <a:spLocks noEditPoints="1"/>
            </p:cNvSpPr>
            <p:nvPr/>
          </p:nvSpPr>
          <p:spPr bwMode="auto">
            <a:xfrm>
              <a:off x="3598863" y="2784476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3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3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3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20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5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3" y="105"/>
                  </a:lnTo>
                  <a:lnTo>
                    <a:pt x="43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8" name="Freeform 512"/>
            <p:cNvSpPr>
              <a:spLocks/>
            </p:cNvSpPr>
            <p:nvPr/>
          </p:nvSpPr>
          <p:spPr bwMode="auto">
            <a:xfrm>
              <a:off x="3627438" y="282575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9" name="Freeform 513"/>
            <p:cNvSpPr>
              <a:spLocks noEditPoints="1"/>
            </p:cNvSpPr>
            <p:nvPr/>
          </p:nvSpPr>
          <p:spPr bwMode="auto">
            <a:xfrm>
              <a:off x="3624263" y="2820988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6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4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0" name="Freeform 514"/>
            <p:cNvSpPr>
              <a:spLocks/>
            </p:cNvSpPr>
            <p:nvPr/>
          </p:nvSpPr>
          <p:spPr bwMode="auto">
            <a:xfrm>
              <a:off x="3581400" y="2144713"/>
              <a:ext cx="3435350" cy="328613"/>
            </a:xfrm>
            <a:custGeom>
              <a:avLst/>
              <a:gdLst>
                <a:gd name="T0" fmla="*/ 6 w 4330"/>
                <a:gd name="T1" fmla="*/ 0 h 415"/>
                <a:gd name="T2" fmla="*/ 4324 w 4330"/>
                <a:gd name="T3" fmla="*/ 404 h 415"/>
                <a:gd name="T4" fmla="*/ 4328 w 4330"/>
                <a:gd name="T5" fmla="*/ 406 h 415"/>
                <a:gd name="T6" fmla="*/ 4330 w 4330"/>
                <a:gd name="T7" fmla="*/ 409 h 415"/>
                <a:gd name="T8" fmla="*/ 4328 w 4330"/>
                <a:gd name="T9" fmla="*/ 413 h 415"/>
                <a:gd name="T10" fmla="*/ 4322 w 4330"/>
                <a:gd name="T11" fmla="*/ 415 h 415"/>
                <a:gd name="T12" fmla="*/ 4 w 4330"/>
                <a:gd name="T13" fmla="*/ 12 h 415"/>
                <a:gd name="T14" fmla="*/ 0 w 4330"/>
                <a:gd name="T15" fmla="*/ 10 h 415"/>
                <a:gd name="T16" fmla="*/ 0 w 4330"/>
                <a:gd name="T17" fmla="*/ 4 h 415"/>
                <a:gd name="T18" fmla="*/ 2 w 4330"/>
                <a:gd name="T19" fmla="*/ 0 h 415"/>
                <a:gd name="T20" fmla="*/ 6 w 4330"/>
                <a:gd name="T21" fmla="*/ 0 h 415"/>
                <a:gd name="T22" fmla="*/ 6 w 4330"/>
                <a:gd name="T23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30" h="415">
                  <a:moveTo>
                    <a:pt x="6" y="0"/>
                  </a:moveTo>
                  <a:lnTo>
                    <a:pt x="4324" y="404"/>
                  </a:lnTo>
                  <a:lnTo>
                    <a:pt x="4328" y="406"/>
                  </a:lnTo>
                  <a:lnTo>
                    <a:pt x="4330" y="409"/>
                  </a:lnTo>
                  <a:lnTo>
                    <a:pt x="4328" y="413"/>
                  </a:lnTo>
                  <a:lnTo>
                    <a:pt x="4322" y="415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Freeform 515"/>
            <p:cNvSpPr>
              <a:spLocks/>
            </p:cNvSpPr>
            <p:nvPr/>
          </p:nvSpPr>
          <p:spPr bwMode="auto">
            <a:xfrm>
              <a:off x="3581400" y="2144713"/>
              <a:ext cx="3435350" cy="328613"/>
            </a:xfrm>
            <a:custGeom>
              <a:avLst/>
              <a:gdLst>
                <a:gd name="T0" fmla="*/ 6 w 4330"/>
                <a:gd name="T1" fmla="*/ 0 h 415"/>
                <a:gd name="T2" fmla="*/ 4324 w 4330"/>
                <a:gd name="T3" fmla="*/ 404 h 415"/>
                <a:gd name="T4" fmla="*/ 4328 w 4330"/>
                <a:gd name="T5" fmla="*/ 406 h 415"/>
                <a:gd name="T6" fmla="*/ 4330 w 4330"/>
                <a:gd name="T7" fmla="*/ 409 h 415"/>
                <a:gd name="T8" fmla="*/ 4328 w 4330"/>
                <a:gd name="T9" fmla="*/ 413 h 415"/>
                <a:gd name="T10" fmla="*/ 4322 w 4330"/>
                <a:gd name="T11" fmla="*/ 415 h 415"/>
                <a:gd name="T12" fmla="*/ 4 w 4330"/>
                <a:gd name="T13" fmla="*/ 12 h 415"/>
                <a:gd name="T14" fmla="*/ 0 w 4330"/>
                <a:gd name="T15" fmla="*/ 10 h 415"/>
                <a:gd name="T16" fmla="*/ 0 w 4330"/>
                <a:gd name="T17" fmla="*/ 4 h 415"/>
                <a:gd name="T18" fmla="*/ 2 w 4330"/>
                <a:gd name="T19" fmla="*/ 0 h 415"/>
                <a:gd name="T20" fmla="*/ 6 w 4330"/>
                <a:gd name="T21" fmla="*/ 0 h 415"/>
                <a:gd name="T22" fmla="*/ 6 w 4330"/>
                <a:gd name="T23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30" h="415">
                  <a:moveTo>
                    <a:pt x="6" y="0"/>
                  </a:moveTo>
                  <a:lnTo>
                    <a:pt x="4324" y="404"/>
                  </a:lnTo>
                  <a:lnTo>
                    <a:pt x="4328" y="406"/>
                  </a:lnTo>
                  <a:lnTo>
                    <a:pt x="4330" y="409"/>
                  </a:lnTo>
                  <a:lnTo>
                    <a:pt x="4328" y="413"/>
                  </a:lnTo>
                  <a:lnTo>
                    <a:pt x="4322" y="415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Rectangle 520"/>
            <p:cNvSpPr>
              <a:spLocks noChangeArrowheads="1"/>
            </p:cNvSpPr>
            <p:nvPr/>
          </p:nvSpPr>
          <p:spPr bwMode="auto">
            <a:xfrm>
              <a:off x="3437574" y="2871788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3" name="Rectangle 521"/>
            <p:cNvSpPr>
              <a:spLocks noChangeArrowheads="1"/>
            </p:cNvSpPr>
            <p:nvPr/>
          </p:nvSpPr>
          <p:spPr bwMode="auto">
            <a:xfrm>
              <a:off x="3438334" y="2586039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4" name="Rectangle 522"/>
            <p:cNvSpPr>
              <a:spLocks noChangeArrowheads="1"/>
            </p:cNvSpPr>
            <p:nvPr/>
          </p:nvSpPr>
          <p:spPr bwMode="auto">
            <a:xfrm>
              <a:off x="3438334" y="230505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5" name="Rectangle 523"/>
            <p:cNvSpPr>
              <a:spLocks noChangeArrowheads="1"/>
            </p:cNvSpPr>
            <p:nvPr/>
          </p:nvSpPr>
          <p:spPr bwMode="auto">
            <a:xfrm>
              <a:off x="3438334" y="2024064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3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6" name="Rectangle 524"/>
            <p:cNvSpPr>
              <a:spLocks noChangeArrowheads="1"/>
            </p:cNvSpPr>
            <p:nvPr/>
          </p:nvSpPr>
          <p:spPr bwMode="auto">
            <a:xfrm>
              <a:off x="3438334" y="174307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7" name="Rectangle 525"/>
            <p:cNvSpPr>
              <a:spLocks noChangeArrowheads="1"/>
            </p:cNvSpPr>
            <p:nvPr/>
          </p:nvSpPr>
          <p:spPr bwMode="auto">
            <a:xfrm>
              <a:off x="3438334" y="146050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8" name="Rectangle 526"/>
            <p:cNvSpPr>
              <a:spLocks noChangeArrowheads="1"/>
            </p:cNvSpPr>
            <p:nvPr/>
          </p:nvSpPr>
          <p:spPr bwMode="auto">
            <a:xfrm>
              <a:off x="3438334" y="118110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19" name="Rectangle 527"/>
            <p:cNvSpPr>
              <a:spLocks noChangeArrowheads="1"/>
            </p:cNvSpPr>
            <p:nvPr/>
          </p:nvSpPr>
          <p:spPr bwMode="auto">
            <a:xfrm>
              <a:off x="3438334" y="89852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7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20" name="Rectangle 528"/>
            <p:cNvSpPr>
              <a:spLocks noChangeArrowheads="1"/>
            </p:cNvSpPr>
            <p:nvPr/>
          </p:nvSpPr>
          <p:spPr bwMode="auto">
            <a:xfrm>
              <a:off x="3530600" y="2983559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21" name="Rectangle 529"/>
            <p:cNvSpPr>
              <a:spLocks noChangeArrowheads="1"/>
            </p:cNvSpPr>
            <p:nvPr/>
          </p:nvSpPr>
          <p:spPr bwMode="auto">
            <a:xfrm>
              <a:off x="4414781" y="2984376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22" name="Rectangle 530"/>
            <p:cNvSpPr>
              <a:spLocks noChangeArrowheads="1"/>
            </p:cNvSpPr>
            <p:nvPr/>
          </p:nvSpPr>
          <p:spPr bwMode="auto">
            <a:xfrm>
              <a:off x="5265681" y="298437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23" name="Rectangle 531"/>
            <p:cNvSpPr>
              <a:spLocks noChangeArrowheads="1"/>
            </p:cNvSpPr>
            <p:nvPr/>
          </p:nvSpPr>
          <p:spPr bwMode="auto">
            <a:xfrm>
              <a:off x="6146744" y="298437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24" name="Rectangle 532"/>
            <p:cNvSpPr>
              <a:spLocks noChangeArrowheads="1"/>
            </p:cNvSpPr>
            <p:nvPr/>
          </p:nvSpPr>
          <p:spPr bwMode="auto">
            <a:xfrm>
              <a:off x="7029394" y="2984376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25" name="Rectangle 52"/>
            <p:cNvSpPr>
              <a:spLocks noChangeArrowheads="1"/>
            </p:cNvSpPr>
            <p:nvPr/>
          </p:nvSpPr>
          <p:spPr bwMode="auto">
            <a:xfrm>
              <a:off x="5397127" y="1267680"/>
              <a:ext cx="1657725" cy="573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-58.6x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2.9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8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0.03</a:t>
              </a:r>
            </a:p>
            <a:p>
              <a:pPr lvl="0" defTabSz="914400"/>
              <a:r>
                <a:rPr kumimoji="1" lang="pt-BR" altLang="ja-JP" sz="9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0.53</a:t>
              </a:r>
              <a:endParaRPr kumimoji="1" lang="ja-JP" altLang="ja-JP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326" name="テキスト ボックス 325"/>
            <p:cNvSpPr txBox="1"/>
            <p:nvPr/>
          </p:nvSpPr>
          <p:spPr>
            <a:xfrm rot="16200000">
              <a:off x="2567185" y="1565208"/>
              <a:ext cx="1368634" cy="339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8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7" name="グループ化 326"/>
          <p:cNvGrpSpPr>
            <a:grpSpLocks noChangeAspect="1"/>
          </p:cNvGrpSpPr>
          <p:nvPr/>
        </p:nvGrpSpPr>
        <p:grpSpPr>
          <a:xfrm>
            <a:off x="32049" y="2192288"/>
            <a:ext cx="3069952" cy="1670893"/>
            <a:chOff x="-2493395" y="2239963"/>
            <a:chExt cx="4159265" cy="2263776"/>
          </a:xfrm>
        </p:grpSpPr>
        <p:sp>
          <p:nvSpPr>
            <p:cNvPr id="328" name="Rectangle 541"/>
            <p:cNvSpPr>
              <a:spLocks noChangeArrowheads="1"/>
            </p:cNvSpPr>
            <p:nvPr/>
          </p:nvSpPr>
          <p:spPr bwMode="auto">
            <a:xfrm>
              <a:off x="-1936750" y="2325688"/>
              <a:ext cx="9525" cy="1966913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Freeform 542"/>
            <p:cNvSpPr>
              <a:spLocks noEditPoints="1"/>
            </p:cNvSpPr>
            <p:nvPr/>
          </p:nvSpPr>
          <p:spPr bwMode="auto">
            <a:xfrm>
              <a:off x="-1931988" y="2320926"/>
              <a:ext cx="39688" cy="1976438"/>
            </a:xfrm>
            <a:custGeom>
              <a:avLst/>
              <a:gdLst>
                <a:gd name="T0" fmla="*/ 0 w 50"/>
                <a:gd name="T1" fmla="*/ 2479 h 2491"/>
                <a:gd name="T2" fmla="*/ 50 w 50"/>
                <a:gd name="T3" fmla="*/ 2479 h 2491"/>
                <a:gd name="T4" fmla="*/ 50 w 50"/>
                <a:gd name="T5" fmla="*/ 2491 h 2491"/>
                <a:gd name="T6" fmla="*/ 0 w 50"/>
                <a:gd name="T7" fmla="*/ 2491 h 2491"/>
                <a:gd name="T8" fmla="*/ 0 w 50"/>
                <a:gd name="T9" fmla="*/ 2479 h 2491"/>
                <a:gd name="T10" fmla="*/ 0 w 50"/>
                <a:gd name="T11" fmla="*/ 2204 h 2491"/>
                <a:gd name="T12" fmla="*/ 50 w 50"/>
                <a:gd name="T13" fmla="*/ 2204 h 2491"/>
                <a:gd name="T14" fmla="*/ 50 w 50"/>
                <a:gd name="T15" fmla="*/ 2216 h 2491"/>
                <a:gd name="T16" fmla="*/ 0 w 50"/>
                <a:gd name="T17" fmla="*/ 2216 h 2491"/>
                <a:gd name="T18" fmla="*/ 0 w 50"/>
                <a:gd name="T19" fmla="*/ 2204 h 2491"/>
                <a:gd name="T20" fmla="*/ 0 w 50"/>
                <a:gd name="T21" fmla="*/ 1928 h 2491"/>
                <a:gd name="T22" fmla="*/ 50 w 50"/>
                <a:gd name="T23" fmla="*/ 1928 h 2491"/>
                <a:gd name="T24" fmla="*/ 50 w 50"/>
                <a:gd name="T25" fmla="*/ 1939 h 2491"/>
                <a:gd name="T26" fmla="*/ 0 w 50"/>
                <a:gd name="T27" fmla="*/ 1939 h 2491"/>
                <a:gd name="T28" fmla="*/ 0 w 50"/>
                <a:gd name="T29" fmla="*/ 1928 h 2491"/>
                <a:gd name="T30" fmla="*/ 0 w 50"/>
                <a:gd name="T31" fmla="*/ 1653 h 2491"/>
                <a:gd name="T32" fmla="*/ 50 w 50"/>
                <a:gd name="T33" fmla="*/ 1653 h 2491"/>
                <a:gd name="T34" fmla="*/ 50 w 50"/>
                <a:gd name="T35" fmla="*/ 1665 h 2491"/>
                <a:gd name="T36" fmla="*/ 0 w 50"/>
                <a:gd name="T37" fmla="*/ 1665 h 2491"/>
                <a:gd name="T38" fmla="*/ 0 w 50"/>
                <a:gd name="T39" fmla="*/ 1653 h 2491"/>
                <a:gd name="T40" fmla="*/ 0 w 50"/>
                <a:gd name="T41" fmla="*/ 1377 h 2491"/>
                <a:gd name="T42" fmla="*/ 50 w 50"/>
                <a:gd name="T43" fmla="*/ 1377 h 2491"/>
                <a:gd name="T44" fmla="*/ 50 w 50"/>
                <a:gd name="T45" fmla="*/ 1388 h 2491"/>
                <a:gd name="T46" fmla="*/ 0 w 50"/>
                <a:gd name="T47" fmla="*/ 1388 h 2491"/>
                <a:gd name="T48" fmla="*/ 0 w 50"/>
                <a:gd name="T49" fmla="*/ 1377 h 2491"/>
                <a:gd name="T50" fmla="*/ 0 w 50"/>
                <a:gd name="T51" fmla="*/ 1102 h 2491"/>
                <a:gd name="T52" fmla="*/ 50 w 50"/>
                <a:gd name="T53" fmla="*/ 1102 h 2491"/>
                <a:gd name="T54" fmla="*/ 50 w 50"/>
                <a:gd name="T55" fmla="*/ 1114 h 2491"/>
                <a:gd name="T56" fmla="*/ 0 w 50"/>
                <a:gd name="T57" fmla="*/ 1114 h 2491"/>
                <a:gd name="T58" fmla="*/ 0 w 50"/>
                <a:gd name="T59" fmla="*/ 1102 h 2491"/>
                <a:gd name="T60" fmla="*/ 0 w 50"/>
                <a:gd name="T61" fmla="*/ 826 h 2491"/>
                <a:gd name="T62" fmla="*/ 50 w 50"/>
                <a:gd name="T63" fmla="*/ 826 h 2491"/>
                <a:gd name="T64" fmla="*/ 50 w 50"/>
                <a:gd name="T65" fmla="*/ 837 h 2491"/>
                <a:gd name="T66" fmla="*/ 0 w 50"/>
                <a:gd name="T67" fmla="*/ 837 h 2491"/>
                <a:gd name="T68" fmla="*/ 0 w 50"/>
                <a:gd name="T69" fmla="*/ 826 h 2491"/>
                <a:gd name="T70" fmla="*/ 0 w 50"/>
                <a:gd name="T71" fmla="*/ 551 h 2491"/>
                <a:gd name="T72" fmla="*/ 50 w 50"/>
                <a:gd name="T73" fmla="*/ 551 h 2491"/>
                <a:gd name="T74" fmla="*/ 50 w 50"/>
                <a:gd name="T75" fmla="*/ 563 h 2491"/>
                <a:gd name="T76" fmla="*/ 0 w 50"/>
                <a:gd name="T77" fmla="*/ 563 h 2491"/>
                <a:gd name="T78" fmla="*/ 0 w 50"/>
                <a:gd name="T79" fmla="*/ 551 h 2491"/>
                <a:gd name="T80" fmla="*/ 0 w 50"/>
                <a:gd name="T81" fmla="*/ 275 h 2491"/>
                <a:gd name="T82" fmla="*/ 50 w 50"/>
                <a:gd name="T83" fmla="*/ 275 h 2491"/>
                <a:gd name="T84" fmla="*/ 50 w 50"/>
                <a:gd name="T85" fmla="*/ 286 h 2491"/>
                <a:gd name="T86" fmla="*/ 0 w 50"/>
                <a:gd name="T87" fmla="*/ 286 h 2491"/>
                <a:gd name="T88" fmla="*/ 0 w 50"/>
                <a:gd name="T89" fmla="*/ 275 h 2491"/>
                <a:gd name="T90" fmla="*/ 0 w 50"/>
                <a:gd name="T91" fmla="*/ 0 h 2491"/>
                <a:gd name="T92" fmla="*/ 50 w 50"/>
                <a:gd name="T93" fmla="*/ 0 h 2491"/>
                <a:gd name="T94" fmla="*/ 50 w 50"/>
                <a:gd name="T95" fmla="*/ 12 h 2491"/>
                <a:gd name="T96" fmla="*/ 0 w 50"/>
                <a:gd name="T97" fmla="*/ 12 h 2491"/>
                <a:gd name="T98" fmla="*/ 0 w 50"/>
                <a:gd name="T99" fmla="*/ 0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2491">
                  <a:moveTo>
                    <a:pt x="0" y="2479"/>
                  </a:moveTo>
                  <a:lnTo>
                    <a:pt x="50" y="2479"/>
                  </a:lnTo>
                  <a:lnTo>
                    <a:pt x="50" y="2491"/>
                  </a:lnTo>
                  <a:lnTo>
                    <a:pt x="0" y="2491"/>
                  </a:lnTo>
                  <a:lnTo>
                    <a:pt x="0" y="2479"/>
                  </a:lnTo>
                  <a:close/>
                  <a:moveTo>
                    <a:pt x="0" y="2204"/>
                  </a:moveTo>
                  <a:lnTo>
                    <a:pt x="50" y="2204"/>
                  </a:lnTo>
                  <a:lnTo>
                    <a:pt x="50" y="2216"/>
                  </a:lnTo>
                  <a:lnTo>
                    <a:pt x="0" y="2216"/>
                  </a:lnTo>
                  <a:lnTo>
                    <a:pt x="0" y="2204"/>
                  </a:lnTo>
                  <a:close/>
                  <a:moveTo>
                    <a:pt x="0" y="1928"/>
                  </a:moveTo>
                  <a:lnTo>
                    <a:pt x="50" y="1928"/>
                  </a:lnTo>
                  <a:lnTo>
                    <a:pt x="50" y="1939"/>
                  </a:lnTo>
                  <a:lnTo>
                    <a:pt x="0" y="1939"/>
                  </a:lnTo>
                  <a:lnTo>
                    <a:pt x="0" y="1928"/>
                  </a:lnTo>
                  <a:close/>
                  <a:moveTo>
                    <a:pt x="0" y="1653"/>
                  </a:moveTo>
                  <a:lnTo>
                    <a:pt x="50" y="1653"/>
                  </a:lnTo>
                  <a:lnTo>
                    <a:pt x="50" y="1665"/>
                  </a:lnTo>
                  <a:lnTo>
                    <a:pt x="0" y="1665"/>
                  </a:lnTo>
                  <a:lnTo>
                    <a:pt x="0" y="1653"/>
                  </a:lnTo>
                  <a:close/>
                  <a:moveTo>
                    <a:pt x="0" y="1377"/>
                  </a:moveTo>
                  <a:lnTo>
                    <a:pt x="50" y="1377"/>
                  </a:lnTo>
                  <a:lnTo>
                    <a:pt x="50" y="1388"/>
                  </a:lnTo>
                  <a:lnTo>
                    <a:pt x="0" y="1388"/>
                  </a:lnTo>
                  <a:lnTo>
                    <a:pt x="0" y="1377"/>
                  </a:lnTo>
                  <a:close/>
                  <a:moveTo>
                    <a:pt x="0" y="1102"/>
                  </a:moveTo>
                  <a:lnTo>
                    <a:pt x="50" y="1102"/>
                  </a:lnTo>
                  <a:lnTo>
                    <a:pt x="50" y="1114"/>
                  </a:lnTo>
                  <a:lnTo>
                    <a:pt x="0" y="1114"/>
                  </a:lnTo>
                  <a:lnTo>
                    <a:pt x="0" y="1102"/>
                  </a:lnTo>
                  <a:close/>
                  <a:moveTo>
                    <a:pt x="0" y="826"/>
                  </a:moveTo>
                  <a:lnTo>
                    <a:pt x="50" y="826"/>
                  </a:lnTo>
                  <a:lnTo>
                    <a:pt x="50" y="837"/>
                  </a:lnTo>
                  <a:lnTo>
                    <a:pt x="0" y="837"/>
                  </a:lnTo>
                  <a:lnTo>
                    <a:pt x="0" y="826"/>
                  </a:lnTo>
                  <a:close/>
                  <a:moveTo>
                    <a:pt x="0" y="551"/>
                  </a:moveTo>
                  <a:lnTo>
                    <a:pt x="50" y="551"/>
                  </a:lnTo>
                  <a:lnTo>
                    <a:pt x="50" y="563"/>
                  </a:lnTo>
                  <a:lnTo>
                    <a:pt x="0" y="563"/>
                  </a:lnTo>
                  <a:lnTo>
                    <a:pt x="0" y="551"/>
                  </a:lnTo>
                  <a:close/>
                  <a:moveTo>
                    <a:pt x="0" y="275"/>
                  </a:moveTo>
                  <a:lnTo>
                    <a:pt x="50" y="275"/>
                  </a:lnTo>
                  <a:lnTo>
                    <a:pt x="50" y="286"/>
                  </a:lnTo>
                  <a:lnTo>
                    <a:pt x="0" y="286"/>
                  </a:lnTo>
                  <a:lnTo>
                    <a:pt x="0" y="275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2"/>
                  </a:lnTo>
                  <a:lnTo>
                    <a:pt x="0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Rectangle 543"/>
            <p:cNvSpPr>
              <a:spLocks noChangeArrowheads="1"/>
            </p:cNvSpPr>
            <p:nvPr/>
          </p:nvSpPr>
          <p:spPr bwMode="auto">
            <a:xfrm>
              <a:off x="-1931988" y="4289426"/>
              <a:ext cx="3411538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Freeform 544"/>
            <p:cNvSpPr>
              <a:spLocks noEditPoints="1"/>
            </p:cNvSpPr>
            <p:nvPr/>
          </p:nvSpPr>
          <p:spPr bwMode="auto">
            <a:xfrm>
              <a:off x="-1936750" y="4252913"/>
              <a:ext cx="3421063" cy="39688"/>
            </a:xfrm>
            <a:custGeom>
              <a:avLst/>
              <a:gdLst>
                <a:gd name="T0" fmla="*/ 12 w 4308"/>
                <a:gd name="T1" fmla="*/ 0 h 50"/>
                <a:gd name="T2" fmla="*/ 12 w 4308"/>
                <a:gd name="T3" fmla="*/ 50 h 50"/>
                <a:gd name="T4" fmla="*/ 0 w 4308"/>
                <a:gd name="T5" fmla="*/ 50 h 50"/>
                <a:gd name="T6" fmla="*/ 0 w 4308"/>
                <a:gd name="T7" fmla="*/ 0 h 50"/>
                <a:gd name="T8" fmla="*/ 12 w 4308"/>
                <a:gd name="T9" fmla="*/ 0 h 50"/>
                <a:gd name="T10" fmla="*/ 870 w 4308"/>
                <a:gd name="T11" fmla="*/ 0 h 50"/>
                <a:gd name="T12" fmla="*/ 870 w 4308"/>
                <a:gd name="T13" fmla="*/ 50 h 50"/>
                <a:gd name="T14" fmla="*/ 858 w 4308"/>
                <a:gd name="T15" fmla="*/ 50 h 50"/>
                <a:gd name="T16" fmla="*/ 858 w 4308"/>
                <a:gd name="T17" fmla="*/ 0 h 50"/>
                <a:gd name="T18" fmla="*/ 870 w 4308"/>
                <a:gd name="T19" fmla="*/ 0 h 50"/>
                <a:gd name="T20" fmla="*/ 1730 w 4308"/>
                <a:gd name="T21" fmla="*/ 0 h 50"/>
                <a:gd name="T22" fmla="*/ 1730 w 4308"/>
                <a:gd name="T23" fmla="*/ 50 h 50"/>
                <a:gd name="T24" fmla="*/ 1718 w 4308"/>
                <a:gd name="T25" fmla="*/ 50 h 50"/>
                <a:gd name="T26" fmla="*/ 1718 w 4308"/>
                <a:gd name="T27" fmla="*/ 0 h 50"/>
                <a:gd name="T28" fmla="*/ 1730 w 4308"/>
                <a:gd name="T29" fmla="*/ 0 h 50"/>
                <a:gd name="T30" fmla="*/ 2590 w 4308"/>
                <a:gd name="T31" fmla="*/ 0 h 50"/>
                <a:gd name="T32" fmla="*/ 2590 w 4308"/>
                <a:gd name="T33" fmla="*/ 50 h 50"/>
                <a:gd name="T34" fmla="*/ 2578 w 4308"/>
                <a:gd name="T35" fmla="*/ 50 h 50"/>
                <a:gd name="T36" fmla="*/ 2578 w 4308"/>
                <a:gd name="T37" fmla="*/ 0 h 50"/>
                <a:gd name="T38" fmla="*/ 2590 w 4308"/>
                <a:gd name="T39" fmla="*/ 0 h 50"/>
                <a:gd name="T40" fmla="*/ 3448 w 4308"/>
                <a:gd name="T41" fmla="*/ 0 h 50"/>
                <a:gd name="T42" fmla="*/ 3448 w 4308"/>
                <a:gd name="T43" fmla="*/ 50 h 50"/>
                <a:gd name="T44" fmla="*/ 3437 w 4308"/>
                <a:gd name="T45" fmla="*/ 50 h 50"/>
                <a:gd name="T46" fmla="*/ 3437 w 4308"/>
                <a:gd name="T47" fmla="*/ 0 h 50"/>
                <a:gd name="T48" fmla="*/ 3448 w 4308"/>
                <a:gd name="T49" fmla="*/ 0 h 50"/>
                <a:gd name="T50" fmla="*/ 4308 w 4308"/>
                <a:gd name="T51" fmla="*/ 0 h 50"/>
                <a:gd name="T52" fmla="*/ 4308 w 4308"/>
                <a:gd name="T53" fmla="*/ 50 h 50"/>
                <a:gd name="T54" fmla="*/ 4297 w 4308"/>
                <a:gd name="T55" fmla="*/ 50 h 50"/>
                <a:gd name="T56" fmla="*/ 4297 w 4308"/>
                <a:gd name="T57" fmla="*/ 0 h 50"/>
                <a:gd name="T58" fmla="*/ 4308 w 4308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308" h="50">
                  <a:moveTo>
                    <a:pt x="12" y="0"/>
                  </a:moveTo>
                  <a:lnTo>
                    <a:pt x="12" y="50"/>
                  </a:lnTo>
                  <a:lnTo>
                    <a:pt x="0" y="50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870" y="0"/>
                  </a:moveTo>
                  <a:lnTo>
                    <a:pt x="870" y="50"/>
                  </a:lnTo>
                  <a:lnTo>
                    <a:pt x="858" y="50"/>
                  </a:lnTo>
                  <a:lnTo>
                    <a:pt x="858" y="0"/>
                  </a:lnTo>
                  <a:lnTo>
                    <a:pt x="870" y="0"/>
                  </a:lnTo>
                  <a:close/>
                  <a:moveTo>
                    <a:pt x="1730" y="0"/>
                  </a:moveTo>
                  <a:lnTo>
                    <a:pt x="1730" y="50"/>
                  </a:lnTo>
                  <a:lnTo>
                    <a:pt x="1718" y="50"/>
                  </a:lnTo>
                  <a:lnTo>
                    <a:pt x="1718" y="0"/>
                  </a:lnTo>
                  <a:lnTo>
                    <a:pt x="1730" y="0"/>
                  </a:lnTo>
                  <a:close/>
                  <a:moveTo>
                    <a:pt x="2590" y="0"/>
                  </a:moveTo>
                  <a:lnTo>
                    <a:pt x="2590" y="50"/>
                  </a:lnTo>
                  <a:lnTo>
                    <a:pt x="2578" y="50"/>
                  </a:lnTo>
                  <a:lnTo>
                    <a:pt x="2578" y="0"/>
                  </a:lnTo>
                  <a:lnTo>
                    <a:pt x="2590" y="0"/>
                  </a:lnTo>
                  <a:close/>
                  <a:moveTo>
                    <a:pt x="3448" y="0"/>
                  </a:moveTo>
                  <a:lnTo>
                    <a:pt x="3448" y="50"/>
                  </a:lnTo>
                  <a:lnTo>
                    <a:pt x="3437" y="50"/>
                  </a:lnTo>
                  <a:lnTo>
                    <a:pt x="3437" y="0"/>
                  </a:lnTo>
                  <a:lnTo>
                    <a:pt x="3448" y="0"/>
                  </a:lnTo>
                  <a:close/>
                  <a:moveTo>
                    <a:pt x="4308" y="0"/>
                  </a:moveTo>
                  <a:lnTo>
                    <a:pt x="4308" y="50"/>
                  </a:lnTo>
                  <a:lnTo>
                    <a:pt x="4297" y="50"/>
                  </a:lnTo>
                  <a:lnTo>
                    <a:pt x="4297" y="0"/>
                  </a:lnTo>
                  <a:lnTo>
                    <a:pt x="4308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Freeform 545"/>
            <p:cNvSpPr>
              <a:spLocks/>
            </p:cNvSpPr>
            <p:nvPr/>
          </p:nvSpPr>
          <p:spPr bwMode="auto">
            <a:xfrm>
              <a:off x="1376362" y="40560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Freeform 546"/>
            <p:cNvSpPr>
              <a:spLocks noEditPoints="1"/>
            </p:cNvSpPr>
            <p:nvPr/>
          </p:nvSpPr>
          <p:spPr bwMode="auto">
            <a:xfrm>
              <a:off x="1373187" y="4051301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4 h 107"/>
                <a:gd name="T4" fmla="*/ 92 w 108"/>
                <a:gd name="T5" fmla="*/ 90 h 107"/>
                <a:gd name="T6" fmla="*/ 83 w 108"/>
                <a:gd name="T7" fmla="*/ 97 h 107"/>
                <a:gd name="T8" fmla="*/ 65 w 108"/>
                <a:gd name="T9" fmla="*/ 105 h 107"/>
                <a:gd name="T10" fmla="*/ 52 w 108"/>
                <a:gd name="T11" fmla="*/ 107 h 107"/>
                <a:gd name="T12" fmla="*/ 33 w 108"/>
                <a:gd name="T13" fmla="*/ 103 h 107"/>
                <a:gd name="T14" fmla="*/ 23 w 108"/>
                <a:gd name="T15" fmla="*/ 97 h 107"/>
                <a:gd name="T16" fmla="*/ 10 w 108"/>
                <a:gd name="T17" fmla="*/ 84 h 107"/>
                <a:gd name="T18" fmla="*/ 4 w 108"/>
                <a:gd name="T19" fmla="*/ 72 h 107"/>
                <a:gd name="T20" fmla="*/ 0 w 108"/>
                <a:gd name="T21" fmla="*/ 53 h 107"/>
                <a:gd name="T22" fmla="*/ 0 w 108"/>
                <a:gd name="T23" fmla="*/ 42 h 107"/>
                <a:gd name="T24" fmla="*/ 8 w 108"/>
                <a:gd name="T25" fmla="*/ 23 h 107"/>
                <a:gd name="T26" fmla="*/ 15 w 108"/>
                <a:gd name="T27" fmla="*/ 15 h 107"/>
                <a:gd name="T28" fmla="*/ 31 w 108"/>
                <a:gd name="T29" fmla="*/ 3 h 107"/>
                <a:gd name="T30" fmla="*/ 42 w 108"/>
                <a:gd name="T31" fmla="*/ 0 h 107"/>
                <a:gd name="T32" fmla="*/ 63 w 108"/>
                <a:gd name="T33" fmla="*/ 0 h 107"/>
                <a:gd name="T34" fmla="*/ 75 w 108"/>
                <a:gd name="T35" fmla="*/ 3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7 w 108"/>
                <a:gd name="T59" fmla="*/ 30 h 107"/>
                <a:gd name="T60" fmla="*/ 14 w 108"/>
                <a:gd name="T61" fmla="*/ 36 h 107"/>
                <a:gd name="T62" fmla="*/ 12 w 108"/>
                <a:gd name="T63" fmla="*/ 53 h 107"/>
                <a:gd name="T64" fmla="*/ 12 w 108"/>
                <a:gd name="T65" fmla="*/ 61 h 107"/>
                <a:gd name="T66" fmla="*/ 19 w 108"/>
                <a:gd name="T67" fmla="*/ 76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2 h 107"/>
                <a:gd name="T80" fmla="*/ 88 w 108"/>
                <a:gd name="T81" fmla="*/ 76 h 107"/>
                <a:gd name="T82" fmla="*/ 94 w 108"/>
                <a:gd name="T83" fmla="*/ 61 h 107"/>
                <a:gd name="T84" fmla="*/ 96 w 108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1"/>
                  </a:moveTo>
                  <a:lnTo>
                    <a:pt x="108" y="53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2"/>
                  </a:lnTo>
                  <a:lnTo>
                    <a:pt x="102" y="74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5" y="97"/>
                  </a:lnTo>
                  <a:lnTo>
                    <a:pt x="83" y="97"/>
                  </a:lnTo>
                  <a:lnTo>
                    <a:pt x="75" y="101"/>
                  </a:lnTo>
                  <a:lnTo>
                    <a:pt x="73" y="103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3"/>
                  </a:lnTo>
                  <a:lnTo>
                    <a:pt x="31" y="101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4" y="74"/>
                  </a:lnTo>
                  <a:lnTo>
                    <a:pt x="4" y="72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1" y="3"/>
                  </a:lnTo>
                  <a:lnTo>
                    <a:pt x="33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3" y="7"/>
                  </a:lnTo>
                  <a:lnTo>
                    <a:pt x="85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4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1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3"/>
                  </a:lnTo>
                  <a:lnTo>
                    <a:pt x="12" y="51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Freeform 547"/>
            <p:cNvSpPr>
              <a:spLocks/>
            </p:cNvSpPr>
            <p:nvPr/>
          </p:nvSpPr>
          <p:spPr bwMode="auto">
            <a:xfrm>
              <a:off x="-1692275" y="41640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5" name="Freeform 548"/>
            <p:cNvSpPr>
              <a:spLocks noEditPoints="1"/>
            </p:cNvSpPr>
            <p:nvPr/>
          </p:nvSpPr>
          <p:spPr bwMode="auto">
            <a:xfrm>
              <a:off x="-1697038" y="4159251"/>
              <a:ext cx="85725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3 w 108"/>
                <a:gd name="T5" fmla="*/ 90 h 107"/>
                <a:gd name="T6" fmla="*/ 83 w 108"/>
                <a:gd name="T7" fmla="*/ 98 h 107"/>
                <a:gd name="T8" fmla="*/ 66 w 108"/>
                <a:gd name="T9" fmla="*/ 105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2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3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3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20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5 w 108"/>
                <a:gd name="T73" fmla="*/ 94 h 107"/>
                <a:gd name="T74" fmla="*/ 62 w 108"/>
                <a:gd name="T75" fmla="*/ 94 h 107"/>
                <a:gd name="T76" fmla="*/ 70 w 108"/>
                <a:gd name="T77" fmla="*/ 92 h 107"/>
                <a:gd name="T78" fmla="*/ 83 w 108"/>
                <a:gd name="T79" fmla="*/ 82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3" y="105"/>
                  </a:lnTo>
                  <a:lnTo>
                    <a:pt x="43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5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70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6" name="Freeform 549"/>
            <p:cNvSpPr>
              <a:spLocks/>
            </p:cNvSpPr>
            <p:nvPr/>
          </p:nvSpPr>
          <p:spPr bwMode="auto">
            <a:xfrm>
              <a:off x="-1365250" y="42386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Freeform 550"/>
            <p:cNvSpPr>
              <a:spLocks noEditPoints="1"/>
            </p:cNvSpPr>
            <p:nvPr/>
          </p:nvSpPr>
          <p:spPr bwMode="auto">
            <a:xfrm>
              <a:off x="-1370013" y="4233863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6 w 108"/>
                <a:gd name="T9" fmla="*/ 106 h 107"/>
                <a:gd name="T10" fmla="*/ 52 w 108"/>
                <a:gd name="T11" fmla="*/ 107 h 107"/>
                <a:gd name="T12" fmla="*/ 33 w 108"/>
                <a:gd name="T13" fmla="*/ 102 h 107"/>
                <a:gd name="T14" fmla="*/ 23 w 108"/>
                <a:gd name="T15" fmla="*/ 98 h 107"/>
                <a:gd name="T16" fmla="*/ 10 w 108"/>
                <a:gd name="T17" fmla="*/ 83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1 w 108"/>
                <a:gd name="T29" fmla="*/ 4 h 107"/>
                <a:gd name="T30" fmla="*/ 43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1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3 h 107"/>
                <a:gd name="T56" fmla="*/ 31 w 108"/>
                <a:gd name="T57" fmla="*/ 17 h 107"/>
                <a:gd name="T58" fmla="*/ 18 w 108"/>
                <a:gd name="T59" fmla="*/ 31 h 107"/>
                <a:gd name="T60" fmla="*/ 14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3 h 107"/>
                <a:gd name="T70" fmla="*/ 37 w 108"/>
                <a:gd name="T71" fmla="*/ 92 h 107"/>
                <a:gd name="T72" fmla="*/ 44 w 108"/>
                <a:gd name="T73" fmla="*/ 94 h 107"/>
                <a:gd name="T74" fmla="*/ 62 w 108"/>
                <a:gd name="T75" fmla="*/ 94 h 107"/>
                <a:gd name="T76" fmla="*/ 69 w 108"/>
                <a:gd name="T77" fmla="*/ 92 h 107"/>
                <a:gd name="T78" fmla="*/ 83 w 108"/>
                <a:gd name="T79" fmla="*/ 83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1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1"/>
                  </a:lnTo>
                  <a:lnTo>
                    <a:pt x="12" y="61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Freeform 551"/>
            <p:cNvSpPr>
              <a:spLocks/>
            </p:cNvSpPr>
            <p:nvPr/>
          </p:nvSpPr>
          <p:spPr bwMode="auto">
            <a:xfrm>
              <a:off x="-1755775" y="248126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9" name="Freeform 552"/>
            <p:cNvSpPr>
              <a:spLocks noEditPoints="1"/>
            </p:cNvSpPr>
            <p:nvPr/>
          </p:nvSpPr>
          <p:spPr bwMode="auto">
            <a:xfrm>
              <a:off x="-1760538" y="2476501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2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0" name="Freeform 553"/>
            <p:cNvSpPr>
              <a:spLocks/>
            </p:cNvSpPr>
            <p:nvPr/>
          </p:nvSpPr>
          <p:spPr bwMode="auto">
            <a:xfrm>
              <a:off x="-1830388" y="35179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8 h 96"/>
                <a:gd name="T4" fmla="*/ 93 w 96"/>
                <a:gd name="T5" fmla="*/ 66 h 96"/>
                <a:gd name="T6" fmla="*/ 81 w 96"/>
                <a:gd name="T7" fmla="*/ 81 h 96"/>
                <a:gd name="T8" fmla="*/ 66 w 96"/>
                <a:gd name="T9" fmla="*/ 93 h 96"/>
                <a:gd name="T10" fmla="*/ 58 w 96"/>
                <a:gd name="T11" fmla="*/ 95 h 96"/>
                <a:gd name="T12" fmla="*/ 48 w 96"/>
                <a:gd name="T13" fmla="*/ 96 h 96"/>
                <a:gd name="T14" fmla="*/ 39 w 96"/>
                <a:gd name="T15" fmla="*/ 95 h 96"/>
                <a:gd name="T16" fmla="*/ 29 w 96"/>
                <a:gd name="T17" fmla="*/ 93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5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8"/>
                  </a:lnTo>
                  <a:lnTo>
                    <a:pt x="93" y="66"/>
                  </a:lnTo>
                  <a:lnTo>
                    <a:pt x="81" y="81"/>
                  </a:lnTo>
                  <a:lnTo>
                    <a:pt x="66" y="93"/>
                  </a:lnTo>
                  <a:lnTo>
                    <a:pt x="58" y="95"/>
                  </a:lnTo>
                  <a:lnTo>
                    <a:pt x="48" y="96"/>
                  </a:lnTo>
                  <a:lnTo>
                    <a:pt x="39" y="95"/>
                  </a:lnTo>
                  <a:lnTo>
                    <a:pt x="29" y="93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5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1" name="Freeform 554"/>
            <p:cNvSpPr>
              <a:spLocks noEditPoints="1"/>
            </p:cNvSpPr>
            <p:nvPr/>
          </p:nvSpPr>
          <p:spPr bwMode="auto">
            <a:xfrm>
              <a:off x="-1835150" y="3513138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1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3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3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1" y="73"/>
                  </a:lnTo>
                  <a:lnTo>
                    <a:pt x="101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3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3"/>
                  </a:lnTo>
                  <a:lnTo>
                    <a:pt x="32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0"/>
                  </a:lnTo>
                  <a:lnTo>
                    <a:pt x="101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2" name="Freeform 555"/>
            <p:cNvSpPr>
              <a:spLocks/>
            </p:cNvSpPr>
            <p:nvPr/>
          </p:nvSpPr>
          <p:spPr bwMode="auto">
            <a:xfrm>
              <a:off x="-1746250" y="38893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Freeform 556"/>
            <p:cNvSpPr>
              <a:spLocks noEditPoints="1"/>
            </p:cNvSpPr>
            <p:nvPr/>
          </p:nvSpPr>
          <p:spPr bwMode="auto">
            <a:xfrm>
              <a:off x="-1749425" y="3884613"/>
              <a:ext cx="84138" cy="85725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0 h 108"/>
                <a:gd name="T6" fmla="*/ 83 w 108"/>
                <a:gd name="T7" fmla="*/ 98 h 108"/>
                <a:gd name="T8" fmla="*/ 65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2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0 w 108"/>
                <a:gd name="T37" fmla="*/ 16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7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2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Freeform 557"/>
            <p:cNvSpPr>
              <a:spLocks/>
            </p:cNvSpPr>
            <p:nvPr/>
          </p:nvSpPr>
          <p:spPr bwMode="auto">
            <a:xfrm>
              <a:off x="-1889125" y="31734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5 h 96"/>
                <a:gd name="T12" fmla="*/ 48 w 96"/>
                <a:gd name="T13" fmla="*/ 96 h 96"/>
                <a:gd name="T14" fmla="*/ 38 w 96"/>
                <a:gd name="T15" fmla="*/ 95 h 96"/>
                <a:gd name="T16" fmla="*/ 28 w 96"/>
                <a:gd name="T17" fmla="*/ 93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5"/>
                  </a:lnTo>
                  <a:lnTo>
                    <a:pt x="48" y="96"/>
                  </a:lnTo>
                  <a:lnTo>
                    <a:pt x="38" y="95"/>
                  </a:lnTo>
                  <a:lnTo>
                    <a:pt x="28" y="93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Freeform 558"/>
            <p:cNvSpPr>
              <a:spLocks noEditPoints="1"/>
            </p:cNvSpPr>
            <p:nvPr/>
          </p:nvSpPr>
          <p:spPr bwMode="auto">
            <a:xfrm>
              <a:off x="-1893888" y="3168651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2 w 107"/>
                <a:gd name="T13" fmla="*/ 101 h 107"/>
                <a:gd name="T14" fmla="*/ 23 w 107"/>
                <a:gd name="T15" fmla="*/ 98 h 107"/>
                <a:gd name="T16" fmla="*/ 9 w 107"/>
                <a:gd name="T17" fmla="*/ 82 h 107"/>
                <a:gd name="T18" fmla="*/ 4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0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0 w 107"/>
                <a:gd name="T57" fmla="*/ 17 h 107"/>
                <a:gd name="T58" fmla="*/ 17 w 107"/>
                <a:gd name="T59" fmla="*/ 30 h 107"/>
                <a:gd name="T60" fmla="*/ 13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2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1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1"/>
                  </a:lnTo>
                  <a:lnTo>
                    <a:pt x="30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2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0"/>
                  </a:lnTo>
                  <a:lnTo>
                    <a:pt x="102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2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Freeform 559"/>
            <p:cNvSpPr>
              <a:spLocks/>
            </p:cNvSpPr>
            <p:nvPr/>
          </p:nvSpPr>
          <p:spPr bwMode="auto">
            <a:xfrm>
              <a:off x="-1873250" y="38385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Freeform 560"/>
            <p:cNvSpPr>
              <a:spLocks noEditPoints="1"/>
            </p:cNvSpPr>
            <p:nvPr/>
          </p:nvSpPr>
          <p:spPr bwMode="auto">
            <a:xfrm>
              <a:off x="-1878013" y="3833813"/>
              <a:ext cx="85725" cy="85725"/>
            </a:xfrm>
            <a:custGeom>
              <a:avLst/>
              <a:gdLst>
                <a:gd name="T0" fmla="*/ 106 w 107"/>
                <a:gd name="T1" fmla="*/ 63 h 107"/>
                <a:gd name="T2" fmla="*/ 102 w 107"/>
                <a:gd name="T3" fmla="*/ 75 h 107"/>
                <a:gd name="T4" fmla="*/ 92 w 107"/>
                <a:gd name="T5" fmla="*/ 90 h 107"/>
                <a:gd name="T6" fmla="*/ 83 w 107"/>
                <a:gd name="T7" fmla="*/ 98 h 107"/>
                <a:gd name="T8" fmla="*/ 65 w 107"/>
                <a:gd name="T9" fmla="*/ 105 h 107"/>
                <a:gd name="T10" fmla="*/ 52 w 107"/>
                <a:gd name="T11" fmla="*/ 107 h 107"/>
                <a:gd name="T12" fmla="*/ 33 w 107"/>
                <a:gd name="T13" fmla="*/ 102 h 107"/>
                <a:gd name="T14" fmla="*/ 23 w 107"/>
                <a:gd name="T15" fmla="*/ 98 h 107"/>
                <a:gd name="T16" fmla="*/ 10 w 107"/>
                <a:gd name="T17" fmla="*/ 82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8 w 107"/>
                <a:gd name="T25" fmla="*/ 23 h 107"/>
                <a:gd name="T26" fmla="*/ 15 w 107"/>
                <a:gd name="T27" fmla="*/ 15 h 107"/>
                <a:gd name="T28" fmla="*/ 31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6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3 w 107"/>
                <a:gd name="T47" fmla="*/ 23 h 107"/>
                <a:gd name="T48" fmla="*/ 77 w 107"/>
                <a:gd name="T49" fmla="*/ 19 h 107"/>
                <a:gd name="T50" fmla="*/ 61 w 107"/>
                <a:gd name="T51" fmla="*/ 11 h 107"/>
                <a:gd name="T52" fmla="*/ 54 w 107"/>
                <a:gd name="T53" fmla="*/ 11 h 107"/>
                <a:gd name="T54" fmla="*/ 36 w 107"/>
                <a:gd name="T55" fmla="*/ 13 h 107"/>
                <a:gd name="T56" fmla="*/ 31 w 107"/>
                <a:gd name="T57" fmla="*/ 17 h 107"/>
                <a:gd name="T58" fmla="*/ 17 w 107"/>
                <a:gd name="T59" fmla="*/ 31 h 107"/>
                <a:gd name="T60" fmla="*/ 13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1 w 107"/>
                <a:gd name="T75" fmla="*/ 94 h 107"/>
                <a:gd name="T76" fmla="*/ 69 w 107"/>
                <a:gd name="T77" fmla="*/ 92 h 107"/>
                <a:gd name="T78" fmla="*/ 83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2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4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2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1" y="94"/>
                  </a:lnTo>
                  <a:lnTo>
                    <a:pt x="61" y="94"/>
                  </a:lnTo>
                  <a:lnTo>
                    <a:pt x="69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3" y="82"/>
                  </a:lnTo>
                  <a:lnTo>
                    <a:pt x="83" y="82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69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Freeform 561"/>
            <p:cNvSpPr>
              <a:spLocks/>
            </p:cNvSpPr>
            <p:nvPr/>
          </p:nvSpPr>
          <p:spPr bwMode="auto">
            <a:xfrm>
              <a:off x="-1955800" y="28733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Freeform 562"/>
            <p:cNvSpPr>
              <a:spLocks noEditPoints="1"/>
            </p:cNvSpPr>
            <p:nvPr/>
          </p:nvSpPr>
          <p:spPr bwMode="auto">
            <a:xfrm>
              <a:off x="-1960563" y="2868613"/>
              <a:ext cx="85725" cy="84138"/>
            </a:xfrm>
            <a:custGeom>
              <a:avLst/>
              <a:gdLst>
                <a:gd name="T0" fmla="*/ 106 w 108"/>
                <a:gd name="T1" fmla="*/ 64 h 108"/>
                <a:gd name="T2" fmla="*/ 102 w 108"/>
                <a:gd name="T3" fmla="*/ 75 h 108"/>
                <a:gd name="T4" fmla="*/ 92 w 108"/>
                <a:gd name="T5" fmla="*/ 91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2 h 108"/>
                <a:gd name="T14" fmla="*/ 23 w 108"/>
                <a:gd name="T15" fmla="*/ 98 h 108"/>
                <a:gd name="T16" fmla="*/ 10 w 108"/>
                <a:gd name="T17" fmla="*/ 83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3 h 108"/>
                <a:gd name="T24" fmla="*/ 8 w 108"/>
                <a:gd name="T25" fmla="*/ 23 h 108"/>
                <a:gd name="T26" fmla="*/ 16 w 108"/>
                <a:gd name="T27" fmla="*/ 16 h 108"/>
                <a:gd name="T28" fmla="*/ 31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6 h 108"/>
                <a:gd name="T38" fmla="*/ 98 w 108"/>
                <a:gd name="T39" fmla="*/ 23 h 108"/>
                <a:gd name="T40" fmla="*/ 106 w 108"/>
                <a:gd name="T41" fmla="*/ 43 h 108"/>
                <a:gd name="T42" fmla="*/ 94 w 108"/>
                <a:gd name="T43" fmla="*/ 45 h 108"/>
                <a:gd name="T44" fmla="*/ 92 w 108"/>
                <a:gd name="T45" fmla="*/ 37 h 108"/>
                <a:gd name="T46" fmla="*/ 83 w 108"/>
                <a:gd name="T47" fmla="*/ 23 h 108"/>
                <a:gd name="T48" fmla="*/ 77 w 108"/>
                <a:gd name="T49" fmla="*/ 20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4 h 108"/>
                <a:gd name="T56" fmla="*/ 31 w 108"/>
                <a:gd name="T57" fmla="*/ 18 h 108"/>
                <a:gd name="T58" fmla="*/ 18 w 108"/>
                <a:gd name="T59" fmla="*/ 31 h 108"/>
                <a:gd name="T60" fmla="*/ 14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19 w 108"/>
                <a:gd name="T67" fmla="*/ 77 h 108"/>
                <a:gd name="T68" fmla="*/ 23 w 108"/>
                <a:gd name="T69" fmla="*/ 83 h 108"/>
                <a:gd name="T70" fmla="*/ 37 w 108"/>
                <a:gd name="T71" fmla="*/ 93 h 108"/>
                <a:gd name="T72" fmla="*/ 44 w 108"/>
                <a:gd name="T73" fmla="*/ 94 h 108"/>
                <a:gd name="T74" fmla="*/ 62 w 108"/>
                <a:gd name="T75" fmla="*/ 94 h 108"/>
                <a:gd name="T76" fmla="*/ 69 w 108"/>
                <a:gd name="T77" fmla="*/ 93 h 108"/>
                <a:gd name="T78" fmla="*/ 83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4"/>
                  </a:lnTo>
                  <a:lnTo>
                    <a:pt x="106" y="66"/>
                  </a:lnTo>
                  <a:lnTo>
                    <a:pt x="102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3"/>
                  </a:lnTo>
                  <a:lnTo>
                    <a:pt x="92" y="91"/>
                  </a:lnTo>
                  <a:lnTo>
                    <a:pt x="91" y="93"/>
                  </a:lnTo>
                  <a:lnTo>
                    <a:pt x="83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2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3"/>
                  </a:lnTo>
                  <a:lnTo>
                    <a:pt x="16" y="91"/>
                  </a:lnTo>
                  <a:lnTo>
                    <a:pt x="10" y="83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3" y="10"/>
                  </a:lnTo>
                  <a:lnTo>
                    <a:pt x="91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8" y="52"/>
                  </a:lnTo>
                  <a:close/>
                  <a:moveTo>
                    <a:pt x="94" y="45"/>
                  </a:moveTo>
                  <a:lnTo>
                    <a:pt x="94" y="45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3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29" y="20"/>
                  </a:lnTo>
                  <a:lnTo>
                    <a:pt x="31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19" y="29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9" y="77"/>
                  </a:lnTo>
                  <a:lnTo>
                    <a:pt x="18" y="77"/>
                  </a:lnTo>
                  <a:lnTo>
                    <a:pt x="23" y="83"/>
                  </a:lnTo>
                  <a:lnTo>
                    <a:pt x="23" y="83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3" y="83"/>
                  </a:lnTo>
                  <a:lnTo>
                    <a:pt x="83" y="83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70"/>
                  </a:lnTo>
                  <a:lnTo>
                    <a:pt x="92" y="70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Freeform 563"/>
            <p:cNvSpPr>
              <a:spLocks/>
            </p:cNvSpPr>
            <p:nvPr/>
          </p:nvSpPr>
          <p:spPr bwMode="auto">
            <a:xfrm>
              <a:off x="-1951038" y="42545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1" name="Freeform 564"/>
            <p:cNvSpPr>
              <a:spLocks/>
            </p:cNvSpPr>
            <p:nvPr/>
          </p:nvSpPr>
          <p:spPr bwMode="auto">
            <a:xfrm>
              <a:off x="-1960563" y="413702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Freeform 565"/>
            <p:cNvSpPr>
              <a:spLocks/>
            </p:cNvSpPr>
            <p:nvPr/>
          </p:nvSpPr>
          <p:spPr bwMode="auto">
            <a:xfrm>
              <a:off x="-1962150" y="369570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3" name="Freeform 566"/>
            <p:cNvSpPr>
              <a:spLocks/>
            </p:cNvSpPr>
            <p:nvPr/>
          </p:nvSpPr>
          <p:spPr bwMode="auto">
            <a:xfrm>
              <a:off x="-1933575" y="3868738"/>
              <a:ext cx="76200" cy="77788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4" name="Freeform 567"/>
            <p:cNvSpPr>
              <a:spLocks/>
            </p:cNvSpPr>
            <p:nvPr/>
          </p:nvSpPr>
          <p:spPr bwMode="auto">
            <a:xfrm>
              <a:off x="-1452563" y="4148138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3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3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3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3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Freeform 568"/>
            <p:cNvSpPr>
              <a:spLocks/>
            </p:cNvSpPr>
            <p:nvPr/>
          </p:nvSpPr>
          <p:spPr bwMode="auto">
            <a:xfrm>
              <a:off x="-1462088" y="41386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Freeform 569"/>
            <p:cNvSpPr>
              <a:spLocks/>
            </p:cNvSpPr>
            <p:nvPr/>
          </p:nvSpPr>
          <p:spPr bwMode="auto">
            <a:xfrm>
              <a:off x="-1897063" y="4125913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Freeform 570"/>
            <p:cNvSpPr>
              <a:spLocks/>
            </p:cNvSpPr>
            <p:nvPr/>
          </p:nvSpPr>
          <p:spPr bwMode="auto">
            <a:xfrm>
              <a:off x="-1906588" y="3990976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7 h 96"/>
                <a:gd name="T4" fmla="*/ 93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3 h 96"/>
                <a:gd name="T42" fmla="*/ 81 w 96"/>
                <a:gd name="T43" fmla="*/ 13 h 96"/>
                <a:gd name="T44" fmla="*/ 93 w 96"/>
                <a:gd name="T45" fmla="*/ 28 h 96"/>
                <a:gd name="T46" fmla="*/ 95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7"/>
                  </a:lnTo>
                  <a:lnTo>
                    <a:pt x="93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3"/>
                  </a:lnTo>
                  <a:lnTo>
                    <a:pt x="81" y="13"/>
                  </a:lnTo>
                  <a:lnTo>
                    <a:pt x="93" y="28"/>
                  </a:lnTo>
                  <a:lnTo>
                    <a:pt x="95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Freeform 571"/>
            <p:cNvSpPr>
              <a:spLocks/>
            </p:cNvSpPr>
            <p:nvPr/>
          </p:nvSpPr>
          <p:spPr bwMode="auto">
            <a:xfrm>
              <a:off x="-1441450" y="3968751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9" name="Freeform 572"/>
            <p:cNvSpPr>
              <a:spLocks/>
            </p:cNvSpPr>
            <p:nvPr/>
          </p:nvSpPr>
          <p:spPr bwMode="auto">
            <a:xfrm>
              <a:off x="-1928813" y="3795713"/>
              <a:ext cx="3348038" cy="438150"/>
            </a:xfrm>
            <a:custGeom>
              <a:avLst/>
              <a:gdLst>
                <a:gd name="T0" fmla="*/ 5 w 4218"/>
                <a:gd name="T1" fmla="*/ 0 h 551"/>
                <a:gd name="T2" fmla="*/ 4212 w 4218"/>
                <a:gd name="T3" fmla="*/ 539 h 551"/>
                <a:gd name="T4" fmla="*/ 4216 w 4218"/>
                <a:gd name="T5" fmla="*/ 541 h 551"/>
                <a:gd name="T6" fmla="*/ 4218 w 4218"/>
                <a:gd name="T7" fmla="*/ 545 h 551"/>
                <a:gd name="T8" fmla="*/ 4216 w 4218"/>
                <a:gd name="T9" fmla="*/ 549 h 551"/>
                <a:gd name="T10" fmla="*/ 4210 w 4218"/>
                <a:gd name="T11" fmla="*/ 551 h 551"/>
                <a:gd name="T12" fmla="*/ 3 w 4218"/>
                <a:gd name="T13" fmla="*/ 11 h 551"/>
                <a:gd name="T14" fmla="*/ 0 w 4218"/>
                <a:gd name="T15" fmla="*/ 9 h 551"/>
                <a:gd name="T16" fmla="*/ 0 w 4218"/>
                <a:gd name="T17" fmla="*/ 4 h 551"/>
                <a:gd name="T18" fmla="*/ 2 w 4218"/>
                <a:gd name="T19" fmla="*/ 0 h 551"/>
                <a:gd name="T20" fmla="*/ 5 w 4218"/>
                <a:gd name="T21" fmla="*/ 0 h 551"/>
                <a:gd name="T22" fmla="*/ 5 w 4218"/>
                <a:gd name="T23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18" h="551">
                  <a:moveTo>
                    <a:pt x="5" y="0"/>
                  </a:moveTo>
                  <a:lnTo>
                    <a:pt x="4212" y="539"/>
                  </a:lnTo>
                  <a:lnTo>
                    <a:pt x="4216" y="541"/>
                  </a:lnTo>
                  <a:lnTo>
                    <a:pt x="4218" y="545"/>
                  </a:lnTo>
                  <a:lnTo>
                    <a:pt x="4216" y="549"/>
                  </a:lnTo>
                  <a:lnTo>
                    <a:pt x="4210" y="551"/>
                  </a:lnTo>
                  <a:lnTo>
                    <a:pt x="3" y="11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0" name="Rectangle 577"/>
            <p:cNvSpPr>
              <a:spLocks noChangeArrowheads="1"/>
            </p:cNvSpPr>
            <p:nvPr/>
          </p:nvSpPr>
          <p:spPr bwMode="auto">
            <a:xfrm>
              <a:off x="-2094274" y="4208463"/>
              <a:ext cx="221163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1" name="Rectangle 578"/>
            <p:cNvSpPr>
              <a:spLocks noChangeArrowheads="1"/>
            </p:cNvSpPr>
            <p:nvPr/>
          </p:nvSpPr>
          <p:spPr bwMode="auto">
            <a:xfrm>
              <a:off x="-2102465" y="3989389"/>
              <a:ext cx="111664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2" name="Rectangle 579"/>
            <p:cNvSpPr>
              <a:spLocks noChangeArrowheads="1"/>
            </p:cNvSpPr>
            <p:nvPr/>
          </p:nvSpPr>
          <p:spPr bwMode="auto">
            <a:xfrm>
              <a:off x="-2102465" y="3771900"/>
              <a:ext cx="111664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3" name="Rectangle 580"/>
            <p:cNvSpPr>
              <a:spLocks noChangeArrowheads="1"/>
            </p:cNvSpPr>
            <p:nvPr/>
          </p:nvSpPr>
          <p:spPr bwMode="auto">
            <a:xfrm>
              <a:off x="-2102465" y="3552826"/>
              <a:ext cx="111664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4" name="Rectangle 581"/>
            <p:cNvSpPr>
              <a:spLocks noChangeArrowheads="1"/>
            </p:cNvSpPr>
            <p:nvPr/>
          </p:nvSpPr>
          <p:spPr bwMode="auto">
            <a:xfrm>
              <a:off x="-2102465" y="3333751"/>
              <a:ext cx="111664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5" name="Rectangle 582"/>
            <p:cNvSpPr>
              <a:spLocks noChangeArrowheads="1"/>
            </p:cNvSpPr>
            <p:nvPr/>
          </p:nvSpPr>
          <p:spPr bwMode="auto">
            <a:xfrm>
              <a:off x="-2167553" y="3114676"/>
              <a:ext cx="223322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6" name="Rectangle 583"/>
            <p:cNvSpPr>
              <a:spLocks noChangeArrowheads="1"/>
            </p:cNvSpPr>
            <p:nvPr/>
          </p:nvSpPr>
          <p:spPr bwMode="auto">
            <a:xfrm>
              <a:off x="-2167553" y="2897188"/>
              <a:ext cx="223322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7" name="Rectangle 584"/>
            <p:cNvSpPr>
              <a:spLocks noChangeArrowheads="1"/>
            </p:cNvSpPr>
            <p:nvPr/>
          </p:nvSpPr>
          <p:spPr bwMode="auto">
            <a:xfrm>
              <a:off x="-2167553" y="2678114"/>
              <a:ext cx="223322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8" name="Rectangle 585"/>
            <p:cNvSpPr>
              <a:spLocks noChangeArrowheads="1"/>
            </p:cNvSpPr>
            <p:nvPr/>
          </p:nvSpPr>
          <p:spPr bwMode="auto">
            <a:xfrm>
              <a:off x="-2167553" y="2459038"/>
              <a:ext cx="223322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69" name="Rectangle 586"/>
            <p:cNvSpPr>
              <a:spLocks noChangeArrowheads="1"/>
            </p:cNvSpPr>
            <p:nvPr/>
          </p:nvSpPr>
          <p:spPr bwMode="auto">
            <a:xfrm>
              <a:off x="-2167553" y="2239963"/>
              <a:ext cx="223322" cy="208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0" name="Rectangle 587"/>
            <p:cNvSpPr>
              <a:spLocks noChangeArrowheads="1"/>
            </p:cNvSpPr>
            <p:nvPr/>
          </p:nvSpPr>
          <p:spPr bwMode="auto">
            <a:xfrm>
              <a:off x="-1963738" y="4316414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1" name="Rectangle 588"/>
            <p:cNvSpPr>
              <a:spLocks noChangeArrowheads="1"/>
            </p:cNvSpPr>
            <p:nvPr/>
          </p:nvSpPr>
          <p:spPr bwMode="auto">
            <a:xfrm>
              <a:off x="-1282805" y="4305301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2" name="Rectangle 589"/>
            <p:cNvSpPr>
              <a:spLocks noChangeArrowheads="1"/>
            </p:cNvSpPr>
            <p:nvPr/>
          </p:nvSpPr>
          <p:spPr bwMode="auto">
            <a:xfrm>
              <a:off x="-635105" y="4305301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3" name="Rectangle 590"/>
            <p:cNvSpPr>
              <a:spLocks noChangeArrowheads="1"/>
            </p:cNvSpPr>
            <p:nvPr/>
          </p:nvSpPr>
          <p:spPr bwMode="auto">
            <a:xfrm>
              <a:off x="49107" y="4305301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4" name="Rectangle 591"/>
            <p:cNvSpPr>
              <a:spLocks noChangeArrowheads="1"/>
            </p:cNvSpPr>
            <p:nvPr/>
          </p:nvSpPr>
          <p:spPr bwMode="auto">
            <a:xfrm>
              <a:off x="730145" y="4305301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5" name="Rectangle 592"/>
            <p:cNvSpPr>
              <a:spLocks noChangeArrowheads="1"/>
            </p:cNvSpPr>
            <p:nvPr/>
          </p:nvSpPr>
          <p:spPr bwMode="auto">
            <a:xfrm>
              <a:off x="1412770" y="4305301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376" name="テキスト ボックス 375"/>
            <p:cNvSpPr txBox="1"/>
            <p:nvPr/>
          </p:nvSpPr>
          <p:spPr>
            <a:xfrm rot="16200000">
              <a:off x="-2917945" y="2986778"/>
              <a:ext cx="1182687" cy="3335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Rectangle 52"/>
            <p:cNvSpPr>
              <a:spLocks noChangeArrowheads="1"/>
            </p:cNvSpPr>
            <p:nvPr/>
          </p:nvSpPr>
          <p:spPr bwMode="auto">
            <a:xfrm>
              <a:off x="5337" y="2836126"/>
              <a:ext cx="1660533" cy="5629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-16.0x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4.5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7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0.04</a:t>
              </a:r>
            </a:p>
            <a:p>
              <a:pPr lvl="0" defTabSz="914400"/>
              <a:r>
                <a:rPr kumimoji="1" lang="pt-BR" altLang="ja-JP" sz="9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0.43</a:t>
              </a:r>
              <a:endParaRPr kumimoji="1" lang="ja-JP" altLang="ja-JP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378" name="グループ化 377"/>
          <p:cNvGrpSpPr>
            <a:grpSpLocks noChangeAspect="1"/>
          </p:cNvGrpSpPr>
          <p:nvPr/>
        </p:nvGrpSpPr>
        <p:grpSpPr>
          <a:xfrm>
            <a:off x="32048" y="497478"/>
            <a:ext cx="3096345" cy="1682740"/>
            <a:chOff x="808829" y="895351"/>
            <a:chExt cx="4118750" cy="2238376"/>
          </a:xfrm>
        </p:grpSpPr>
        <p:sp>
          <p:nvSpPr>
            <p:cNvPr id="379" name="Rectangle 597"/>
            <p:cNvSpPr>
              <a:spLocks noChangeArrowheads="1"/>
            </p:cNvSpPr>
            <p:nvPr/>
          </p:nvSpPr>
          <p:spPr bwMode="auto">
            <a:xfrm>
              <a:off x="1398586" y="981077"/>
              <a:ext cx="9525" cy="195738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0" name="Freeform 598"/>
            <p:cNvSpPr>
              <a:spLocks noEditPoints="1"/>
            </p:cNvSpPr>
            <p:nvPr/>
          </p:nvSpPr>
          <p:spPr bwMode="auto">
            <a:xfrm>
              <a:off x="1403349" y="976315"/>
              <a:ext cx="39688" cy="1966913"/>
            </a:xfrm>
            <a:custGeom>
              <a:avLst/>
              <a:gdLst>
                <a:gd name="T0" fmla="*/ 0 w 50"/>
                <a:gd name="T1" fmla="*/ 2467 h 2479"/>
                <a:gd name="T2" fmla="*/ 50 w 50"/>
                <a:gd name="T3" fmla="*/ 2467 h 2479"/>
                <a:gd name="T4" fmla="*/ 50 w 50"/>
                <a:gd name="T5" fmla="*/ 2479 h 2479"/>
                <a:gd name="T6" fmla="*/ 0 w 50"/>
                <a:gd name="T7" fmla="*/ 2479 h 2479"/>
                <a:gd name="T8" fmla="*/ 0 w 50"/>
                <a:gd name="T9" fmla="*/ 2467 h 2479"/>
                <a:gd name="T10" fmla="*/ 0 w 50"/>
                <a:gd name="T11" fmla="*/ 2192 h 2479"/>
                <a:gd name="T12" fmla="*/ 50 w 50"/>
                <a:gd name="T13" fmla="*/ 2192 h 2479"/>
                <a:gd name="T14" fmla="*/ 50 w 50"/>
                <a:gd name="T15" fmla="*/ 2204 h 2479"/>
                <a:gd name="T16" fmla="*/ 0 w 50"/>
                <a:gd name="T17" fmla="*/ 2204 h 2479"/>
                <a:gd name="T18" fmla="*/ 0 w 50"/>
                <a:gd name="T19" fmla="*/ 2192 h 2479"/>
                <a:gd name="T20" fmla="*/ 0 w 50"/>
                <a:gd name="T21" fmla="*/ 1918 h 2479"/>
                <a:gd name="T22" fmla="*/ 50 w 50"/>
                <a:gd name="T23" fmla="*/ 1918 h 2479"/>
                <a:gd name="T24" fmla="*/ 50 w 50"/>
                <a:gd name="T25" fmla="*/ 1929 h 2479"/>
                <a:gd name="T26" fmla="*/ 0 w 50"/>
                <a:gd name="T27" fmla="*/ 1929 h 2479"/>
                <a:gd name="T28" fmla="*/ 0 w 50"/>
                <a:gd name="T29" fmla="*/ 1918 h 2479"/>
                <a:gd name="T30" fmla="*/ 0 w 50"/>
                <a:gd name="T31" fmla="*/ 1643 h 2479"/>
                <a:gd name="T32" fmla="*/ 50 w 50"/>
                <a:gd name="T33" fmla="*/ 1643 h 2479"/>
                <a:gd name="T34" fmla="*/ 50 w 50"/>
                <a:gd name="T35" fmla="*/ 1655 h 2479"/>
                <a:gd name="T36" fmla="*/ 0 w 50"/>
                <a:gd name="T37" fmla="*/ 1655 h 2479"/>
                <a:gd name="T38" fmla="*/ 0 w 50"/>
                <a:gd name="T39" fmla="*/ 1643 h 2479"/>
                <a:gd name="T40" fmla="*/ 0 w 50"/>
                <a:gd name="T41" fmla="*/ 1371 h 2479"/>
                <a:gd name="T42" fmla="*/ 50 w 50"/>
                <a:gd name="T43" fmla="*/ 1371 h 2479"/>
                <a:gd name="T44" fmla="*/ 50 w 50"/>
                <a:gd name="T45" fmla="*/ 1382 h 2479"/>
                <a:gd name="T46" fmla="*/ 0 w 50"/>
                <a:gd name="T47" fmla="*/ 1382 h 2479"/>
                <a:gd name="T48" fmla="*/ 0 w 50"/>
                <a:gd name="T49" fmla="*/ 1371 h 2479"/>
                <a:gd name="T50" fmla="*/ 0 w 50"/>
                <a:gd name="T51" fmla="*/ 1096 h 2479"/>
                <a:gd name="T52" fmla="*/ 50 w 50"/>
                <a:gd name="T53" fmla="*/ 1096 h 2479"/>
                <a:gd name="T54" fmla="*/ 50 w 50"/>
                <a:gd name="T55" fmla="*/ 1108 h 2479"/>
                <a:gd name="T56" fmla="*/ 0 w 50"/>
                <a:gd name="T57" fmla="*/ 1108 h 2479"/>
                <a:gd name="T58" fmla="*/ 0 w 50"/>
                <a:gd name="T59" fmla="*/ 1096 h 2479"/>
                <a:gd name="T60" fmla="*/ 0 w 50"/>
                <a:gd name="T61" fmla="*/ 821 h 2479"/>
                <a:gd name="T62" fmla="*/ 50 w 50"/>
                <a:gd name="T63" fmla="*/ 821 h 2479"/>
                <a:gd name="T64" fmla="*/ 50 w 50"/>
                <a:gd name="T65" fmla="*/ 833 h 2479"/>
                <a:gd name="T66" fmla="*/ 0 w 50"/>
                <a:gd name="T67" fmla="*/ 833 h 2479"/>
                <a:gd name="T68" fmla="*/ 0 w 50"/>
                <a:gd name="T69" fmla="*/ 821 h 2479"/>
                <a:gd name="T70" fmla="*/ 0 w 50"/>
                <a:gd name="T71" fmla="*/ 547 h 2479"/>
                <a:gd name="T72" fmla="*/ 50 w 50"/>
                <a:gd name="T73" fmla="*/ 547 h 2479"/>
                <a:gd name="T74" fmla="*/ 50 w 50"/>
                <a:gd name="T75" fmla="*/ 558 h 2479"/>
                <a:gd name="T76" fmla="*/ 0 w 50"/>
                <a:gd name="T77" fmla="*/ 558 h 2479"/>
                <a:gd name="T78" fmla="*/ 0 w 50"/>
                <a:gd name="T79" fmla="*/ 547 h 2479"/>
                <a:gd name="T80" fmla="*/ 0 w 50"/>
                <a:gd name="T81" fmla="*/ 272 h 2479"/>
                <a:gd name="T82" fmla="*/ 50 w 50"/>
                <a:gd name="T83" fmla="*/ 272 h 2479"/>
                <a:gd name="T84" fmla="*/ 50 w 50"/>
                <a:gd name="T85" fmla="*/ 284 h 2479"/>
                <a:gd name="T86" fmla="*/ 0 w 50"/>
                <a:gd name="T87" fmla="*/ 284 h 2479"/>
                <a:gd name="T88" fmla="*/ 0 w 50"/>
                <a:gd name="T89" fmla="*/ 272 h 2479"/>
                <a:gd name="T90" fmla="*/ 0 w 50"/>
                <a:gd name="T91" fmla="*/ 0 h 2479"/>
                <a:gd name="T92" fmla="*/ 50 w 50"/>
                <a:gd name="T93" fmla="*/ 0 h 2479"/>
                <a:gd name="T94" fmla="*/ 50 w 50"/>
                <a:gd name="T95" fmla="*/ 11 h 2479"/>
                <a:gd name="T96" fmla="*/ 0 w 50"/>
                <a:gd name="T97" fmla="*/ 11 h 2479"/>
                <a:gd name="T98" fmla="*/ 0 w 50"/>
                <a:gd name="T99" fmla="*/ 0 h 2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0" h="2479">
                  <a:moveTo>
                    <a:pt x="0" y="2467"/>
                  </a:moveTo>
                  <a:lnTo>
                    <a:pt x="50" y="2467"/>
                  </a:lnTo>
                  <a:lnTo>
                    <a:pt x="50" y="2479"/>
                  </a:lnTo>
                  <a:lnTo>
                    <a:pt x="0" y="2479"/>
                  </a:lnTo>
                  <a:lnTo>
                    <a:pt x="0" y="2467"/>
                  </a:lnTo>
                  <a:close/>
                  <a:moveTo>
                    <a:pt x="0" y="2192"/>
                  </a:moveTo>
                  <a:lnTo>
                    <a:pt x="50" y="2192"/>
                  </a:lnTo>
                  <a:lnTo>
                    <a:pt x="50" y="2204"/>
                  </a:lnTo>
                  <a:lnTo>
                    <a:pt x="0" y="2204"/>
                  </a:lnTo>
                  <a:lnTo>
                    <a:pt x="0" y="2192"/>
                  </a:lnTo>
                  <a:close/>
                  <a:moveTo>
                    <a:pt x="0" y="1918"/>
                  </a:moveTo>
                  <a:lnTo>
                    <a:pt x="50" y="1918"/>
                  </a:lnTo>
                  <a:lnTo>
                    <a:pt x="50" y="1929"/>
                  </a:lnTo>
                  <a:lnTo>
                    <a:pt x="0" y="1929"/>
                  </a:lnTo>
                  <a:lnTo>
                    <a:pt x="0" y="1918"/>
                  </a:lnTo>
                  <a:close/>
                  <a:moveTo>
                    <a:pt x="0" y="1643"/>
                  </a:moveTo>
                  <a:lnTo>
                    <a:pt x="50" y="1643"/>
                  </a:lnTo>
                  <a:lnTo>
                    <a:pt x="50" y="1655"/>
                  </a:lnTo>
                  <a:lnTo>
                    <a:pt x="0" y="1655"/>
                  </a:lnTo>
                  <a:lnTo>
                    <a:pt x="0" y="1643"/>
                  </a:lnTo>
                  <a:close/>
                  <a:moveTo>
                    <a:pt x="0" y="1371"/>
                  </a:moveTo>
                  <a:lnTo>
                    <a:pt x="50" y="1371"/>
                  </a:lnTo>
                  <a:lnTo>
                    <a:pt x="50" y="1382"/>
                  </a:lnTo>
                  <a:lnTo>
                    <a:pt x="0" y="1382"/>
                  </a:lnTo>
                  <a:lnTo>
                    <a:pt x="0" y="1371"/>
                  </a:lnTo>
                  <a:close/>
                  <a:moveTo>
                    <a:pt x="0" y="1096"/>
                  </a:moveTo>
                  <a:lnTo>
                    <a:pt x="50" y="1096"/>
                  </a:lnTo>
                  <a:lnTo>
                    <a:pt x="50" y="1108"/>
                  </a:lnTo>
                  <a:lnTo>
                    <a:pt x="0" y="1108"/>
                  </a:lnTo>
                  <a:lnTo>
                    <a:pt x="0" y="1096"/>
                  </a:lnTo>
                  <a:close/>
                  <a:moveTo>
                    <a:pt x="0" y="821"/>
                  </a:moveTo>
                  <a:lnTo>
                    <a:pt x="50" y="821"/>
                  </a:lnTo>
                  <a:lnTo>
                    <a:pt x="50" y="833"/>
                  </a:lnTo>
                  <a:lnTo>
                    <a:pt x="0" y="833"/>
                  </a:lnTo>
                  <a:lnTo>
                    <a:pt x="0" y="821"/>
                  </a:lnTo>
                  <a:close/>
                  <a:moveTo>
                    <a:pt x="0" y="547"/>
                  </a:moveTo>
                  <a:lnTo>
                    <a:pt x="50" y="547"/>
                  </a:lnTo>
                  <a:lnTo>
                    <a:pt x="50" y="558"/>
                  </a:lnTo>
                  <a:lnTo>
                    <a:pt x="0" y="558"/>
                  </a:lnTo>
                  <a:lnTo>
                    <a:pt x="0" y="547"/>
                  </a:lnTo>
                  <a:close/>
                  <a:moveTo>
                    <a:pt x="0" y="272"/>
                  </a:moveTo>
                  <a:lnTo>
                    <a:pt x="50" y="272"/>
                  </a:lnTo>
                  <a:lnTo>
                    <a:pt x="50" y="284"/>
                  </a:lnTo>
                  <a:lnTo>
                    <a:pt x="0" y="284"/>
                  </a:lnTo>
                  <a:lnTo>
                    <a:pt x="0" y="272"/>
                  </a:lnTo>
                  <a:close/>
                  <a:moveTo>
                    <a:pt x="0" y="0"/>
                  </a:moveTo>
                  <a:lnTo>
                    <a:pt x="50" y="0"/>
                  </a:lnTo>
                  <a:lnTo>
                    <a:pt x="50" y="11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1" name="Rectangle 599"/>
            <p:cNvSpPr>
              <a:spLocks noChangeArrowheads="1"/>
            </p:cNvSpPr>
            <p:nvPr/>
          </p:nvSpPr>
          <p:spPr bwMode="auto">
            <a:xfrm>
              <a:off x="1403349" y="2935290"/>
              <a:ext cx="3387725" cy="7938"/>
            </a:xfrm>
            <a:prstGeom prst="rect">
              <a:avLst/>
            </a:pr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Freeform 600"/>
            <p:cNvSpPr>
              <a:spLocks noEditPoints="1"/>
            </p:cNvSpPr>
            <p:nvPr/>
          </p:nvSpPr>
          <p:spPr bwMode="auto">
            <a:xfrm>
              <a:off x="1398586" y="2897190"/>
              <a:ext cx="3397250" cy="41275"/>
            </a:xfrm>
            <a:custGeom>
              <a:avLst/>
              <a:gdLst>
                <a:gd name="T0" fmla="*/ 11 w 4279"/>
                <a:gd name="T1" fmla="*/ 0 h 52"/>
                <a:gd name="T2" fmla="*/ 11 w 4279"/>
                <a:gd name="T3" fmla="*/ 52 h 52"/>
                <a:gd name="T4" fmla="*/ 0 w 4279"/>
                <a:gd name="T5" fmla="*/ 52 h 52"/>
                <a:gd name="T6" fmla="*/ 0 w 4279"/>
                <a:gd name="T7" fmla="*/ 0 h 52"/>
                <a:gd name="T8" fmla="*/ 11 w 4279"/>
                <a:gd name="T9" fmla="*/ 0 h 52"/>
                <a:gd name="T10" fmla="*/ 1079 w 4279"/>
                <a:gd name="T11" fmla="*/ 0 h 52"/>
                <a:gd name="T12" fmla="*/ 1079 w 4279"/>
                <a:gd name="T13" fmla="*/ 52 h 52"/>
                <a:gd name="T14" fmla="*/ 1067 w 4279"/>
                <a:gd name="T15" fmla="*/ 52 h 52"/>
                <a:gd name="T16" fmla="*/ 1067 w 4279"/>
                <a:gd name="T17" fmla="*/ 0 h 52"/>
                <a:gd name="T18" fmla="*/ 1079 w 4279"/>
                <a:gd name="T19" fmla="*/ 0 h 52"/>
                <a:gd name="T20" fmla="*/ 2146 w 4279"/>
                <a:gd name="T21" fmla="*/ 0 h 52"/>
                <a:gd name="T22" fmla="*/ 2146 w 4279"/>
                <a:gd name="T23" fmla="*/ 52 h 52"/>
                <a:gd name="T24" fmla="*/ 2135 w 4279"/>
                <a:gd name="T25" fmla="*/ 52 h 52"/>
                <a:gd name="T26" fmla="*/ 2135 w 4279"/>
                <a:gd name="T27" fmla="*/ 0 h 52"/>
                <a:gd name="T28" fmla="*/ 2146 w 4279"/>
                <a:gd name="T29" fmla="*/ 0 h 52"/>
                <a:gd name="T30" fmla="*/ 3214 w 4279"/>
                <a:gd name="T31" fmla="*/ 0 h 52"/>
                <a:gd name="T32" fmla="*/ 3214 w 4279"/>
                <a:gd name="T33" fmla="*/ 52 h 52"/>
                <a:gd name="T34" fmla="*/ 3202 w 4279"/>
                <a:gd name="T35" fmla="*/ 52 h 52"/>
                <a:gd name="T36" fmla="*/ 3202 w 4279"/>
                <a:gd name="T37" fmla="*/ 0 h 52"/>
                <a:gd name="T38" fmla="*/ 3214 w 4279"/>
                <a:gd name="T39" fmla="*/ 0 h 52"/>
                <a:gd name="T40" fmla="*/ 4279 w 4279"/>
                <a:gd name="T41" fmla="*/ 0 h 52"/>
                <a:gd name="T42" fmla="*/ 4279 w 4279"/>
                <a:gd name="T43" fmla="*/ 52 h 52"/>
                <a:gd name="T44" fmla="*/ 4268 w 4279"/>
                <a:gd name="T45" fmla="*/ 52 h 52"/>
                <a:gd name="T46" fmla="*/ 4268 w 4279"/>
                <a:gd name="T47" fmla="*/ 0 h 52"/>
                <a:gd name="T48" fmla="*/ 4279 w 4279"/>
                <a:gd name="T4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79" h="52">
                  <a:moveTo>
                    <a:pt x="11" y="0"/>
                  </a:moveTo>
                  <a:lnTo>
                    <a:pt x="11" y="52"/>
                  </a:lnTo>
                  <a:lnTo>
                    <a:pt x="0" y="52"/>
                  </a:lnTo>
                  <a:lnTo>
                    <a:pt x="0" y="0"/>
                  </a:lnTo>
                  <a:lnTo>
                    <a:pt x="11" y="0"/>
                  </a:lnTo>
                  <a:close/>
                  <a:moveTo>
                    <a:pt x="1079" y="0"/>
                  </a:moveTo>
                  <a:lnTo>
                    <a:pt x="1079" y="52"/>
                  </a:lnTo>
                  <a:lnTo>
                    <a:pt x="1067" y="52"/>
                  </a:lnTo>
                  <a:lnTo>
                    <a:pt x="1067" y="0"/>
                  </a:lnTo>
                  <a:lnTo>
                    <a:pt x="1079" y="0"/>
                  </a:lnTo>
                  <a:close/>
                  <a:moveTo>
                    <a:pt x="2146" y="0"/>
                  </a:moveTo>
                  <a:lnTo>
                    <a:pt x="2146" y="52"/>
                  </a:lnTo>
                  <a:lnTo>
                    <a:pt x="2135" y="52"/>
                  </a:lnTo>
                  <a:lnTo>
                    <a:pt x="2135" y="0"/>
                  </a:lnTo>
                  <a:lnTo>
                    <a:pt x="2146" y="0"/>
                  </a:lnTo>
                  <a:close/>
                  <a:moveTo>
                    <a:pt x="3214" y="0"/>
                  </a:moveTo>
                  <a:lnTo>
                    <a:pt x="3214" y="52"/>
                  </a:lnTo>
                  <a:lnTo>
                    <a:pt x="3202" y="52"/>
                  </a:lnTo>
                  <a:lnTo>
                    <a:pt x="3202" y="0"/>
                  </a:lnTo>
                  <a:lnTo>
                    <a:pt x="3214" y="0"/>
                  </a:lnTo>
                  <a:close/>
                  <a:moveTo>
                    <a:pt x="4279" y="0"/>
                  </a:moveTo>
                  <a:lnTo>
                    <a:pt x="4279" y="52"/>
                  </a:lnTo>
                  <a:lnTo>
                    <a:pt x="4268" y="52"/>
                  </a:lnTo>
                  <a:lnTo>
                    <a:pt x="4268" y="0"/>
                  </a:lnTo>
                  <a:lnTo>
                    <a:pt x="4279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Freeform 601"/>
            <p:cNvSpPr>
              <a:spLocks/>
            </p:cNvSpPr>
            <p:nvPr/>
          </p:nvSpPr>
          <p:spPr bwMode="auto">
            <a:xfrm>
              <a:off x="4686299" y="270192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Freeform 602"/>
            <p:cNvSpPr>
              <a:spLocks/>
            </p:cNvSpPr>
            <p:nvPr/>
          </p:nvSpPr>
          <p:spPr bwMode="auto">
            <a:xfrm>
              <a:off x="4686299" y="270192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Freeform 603"/>
            <p:cNvSpPr>
              <a:spLocks/>
            </p:cNvSpPr>
            <p:nvPr/>
          </p:nvSpPr>
          <p:spPr bwMode="auto">
            <a:xfrm>
              <a:off x="2473324" y="280987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Freeform 604"/>
            <p:cNvSpPr>
              <a:spLocks/>
            </p:cNvSpPr>
            <p:nvPr/>
          </p:nvSpPr>
          <p:spPr bwMode="auto">
            <a:xfrm>
              <a:off x="2473324" y="280987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Freeform 605"/>
            <p:cNvSpPr>
              <a:spLocks/>
            </p:cNvSpPr>
            <p:nvPr/>
          </p:nvSpPr>
          <p:spPr bwMode="auto">
            <a:xfrm>
              <a:off x="2457449" y="288290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Freeform 606"/>
            <p:cNvSpPr>
              <a:spLocks/>
            </p:cNvSpPr>
            <p:nvPr/>
          </p:nvSpPr>
          <p:spPr bwMode="auto">
            <a:xfrm>
              <a:off x="2457449" y="288290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Freeform 607"/>
            <p:cNvSpPr>
              <a:spLocks/>
            </p:cNvSpPr>
            <p:nvPr/>
          </p:nvSpPr>
          <p:spPr bwMode="auto">
            <a:xfrm>
              <a:off x="1493836" y="113347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Freeform 608"/>
            <p:cNvSpPr>
              <a:spLocks/>
            </p:cNvSpPr>
            <p:nvPr/>
          </p:nvSpPr>
          <p:spPr bwMode="auto">
            <a:xfrm>
              <a:off x="1493836" y="113347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1" name="Freeform 609"/>
            <p:cNvSpPr>
              <a:spLocks/>
            </p:cNvSpPr>
            <p:nvPr/>
          </p:nvSpPr>
          <p:spPr bwMode="auto">
            <a:xfrm>
              <a:off x="1395411" y="21669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2" name="Freeform 610"/>
            <p:cNvSpPr>
              <a:spLocks/>
            </p:cNvSpPr>
            <p:nvPr/>
          </p:nvSpPr>
          <p:spPr bwMode="auto">
            <a:xfrm>
              <a:off x="1395411" y="21669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6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6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3" name="Freeform 611"/>
            <p:cNvSpPr>
              <a:spLocks/>
            </p:cNvSpPr>
            <p:nvPr/>
          </p:nvSpPr>
          <p:spPr bwMode="auto">
            <a:xfrm>
              <a:off x="3297236" y="253682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Freeform 612"/>
            <p:cNvSpPr>
              <a:spLocks/>
            </p:cNvSpPr>
            <p:nvPr/>
          </p:nvSpPr>
          <p:spPr bwMode="auto">
            <a:xfrm>
              <a:off x="3297236" y="253682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Freeform 613"/>
            <p:cNvSpPr>
              <a:spLocks/>
            </p:cNvSpPr>
            <p:nvPr/>
          </p:nvSpPr>
          <p:spPr bwMode="auto">
            <a:xfrm>
              <a:off x="1660524" y="18240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Freeform 614"/>
            <p:cNvSpPr>
              <a:spLocks/>
            </p:cNvSpPr>
            <p:nvPr/>
          </p:nvSpPr>
          <p:spPr bwMode="auto">
            <a:xfrm>
              <a:off x="1660524" y="18240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3 w 96"/>
                <a:gd name="T31" fmla="*/ 14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1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3" y="14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1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7" name="Freeform 615"/>
            <p:cNvSpPr>
              <a:spLocks/>
            </p:cNvSpPr>
            <p:nvPr/>
          </p:nvSpPr>
          <p:spPr bwMode="auto">
            <a:xfrm>
              <a:off x="1704974" y="24844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8" name="Freeform 616"/>
            <p:cNvSpPr>
              <a:spLocks/>
            </p:cNvSpPr>
            <p:nvPr/>
          </p:nvSpPr>
          <p:spPr bwMode="auto">
            <a:xfrm>
              <a:off x="1704974" y="24844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0 w 96"/>
                <a:gd name="T7" fmla="*/ 80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0 h 96"/>
                <a:gd name="T20" fmla="*/ 3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3 w 96"/>
                <a:gd name="T29" fmla="*/ 28 h 96"/>
                <a:gd name="T30" fmla="*/ 13 w 96"/>
                <a:gd name="T31" fmla="*/ 13 h 96"/>
                <a:gd name="T32" fmla="*/ 28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3 h 96"/>
                <a:gd name="T42" fmla="*/ 80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0" y="80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0"/>
                  </a:lnTo>
                  <a:lnTo>
                    <a:pt x="3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3" y="28"/>
                  </a:lnTo>
                  <a:lnTo>
                    <a:pt x="13" y="13"/>
                  </a:lnTo>
                  <a:lnTo>
                    <a:pt x="28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3"/>
                  </a:lnTo>
                  <a:lnTo>
                    <a:pt x="80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Freeform 617"/>
            <p:cNvSpPr>
              <a:spLocks/>
            </p:cNvSpPr>
            <p:nvPr/>
          </p:nvSpPr>
          <p:spPr bwMode="auto">
            <a:xfrm>
              <a:off x="1716086" y="152400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Freeform 618"/>
            <p:cNvSpPr>
              <a:spLocks/>
            </p:cNvSpPr>
            <p:nvPr/>
          </p:nvSpPr>
          <p:spPr bwMode="auto">
            <a:xfrm>
              <a:off x="1716086" y="152400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Freeform 619"/>
            <p:cNvSpPr>
              <a:spLocks/>
            </p:cNvSpPr>
            <p:nvPr/>
          </p:nvSpPr>
          <p:spPr bwMode="auto">
            <a:xfrm>
              <a:off x="1404936" y="255111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Freeform 620"/>
            <p:cNvSpPr>
              <a:spLocks/>
            </p:cNvSpPr>
            <p:nvPr/>
          </p:nvSpPr>
          <p:spPr bwMode="auto">
            <a:xfrm>
              <a:off x="1404936" y="255111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Freeform 621"/>
            <p:cNvSpPr>
              <a:spLocks/>
            </p:cNvSpPr>
            <p:nvPr/>
          </p:nvSpPr>
          <p:spPr bwMode="auto">
            <a:xfrm>
              <a:off x="1535111" y="261779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5 w 96"/>
                <a:gd name="T3" fmla="*/ 57 h 96"/>
                <a:gd name="T4" fmla="*/ 93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4 w 96"/>
                <a:gd name="T31" fmla="*/ 13 h 96"/>
                <a:gd name="T32" fmla="*/ 29 w 96"/>
                <a:gd name="T33" fmla="*/ 3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3 h 96"/>
                <a:gd name="T42" fmla="*/ 81 w 96"/>
                <a:gd name="T43" fmla="*/ 13 h 96"/>
                <a:gd name="T44" fmla="*/ 93 w 96"/>
                <a:gd name="T45" fmla="*/ 28 h 96"/>
                <a:gd name="T46" fmla="*/ 95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5" y="57"/>
                  </a:lnTo>
                  <a:lnTo>
                    <a:pt x="93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4" y="13"/>
                  </a:lnTo>
                  <a:lnTo>
                    <a:pt x="29" y="3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3"/>
                  </a:lnTo>
                  <a:lnTo>
                    <a:pt x="81" y="13"/>
                  </a:lnTo>
                  <a:lnTo>
                    <a:pt x="93" y="28"/>
                  </a:lnTo>
                  <a:lnTo>
                    <a:pt x="95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Freeform 622"/>
            <p:cNvSpPr>
              <a:spLocks noEditPoints="1"/>
            </p:cNvSpPr>
            <p:nvPr/>
          </p:nvSpPr>
          <p:spPr bwMode="auto">
            <a:xfrm>
              <a:off x="1530349" y="2613027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6 h 107"/>
                <a:gd name="T10" fmla="*/ 52 w 107"/>
                <a:gd name="T11" fmla="*/ 107 h 107"/>
                <a:gd name="T12" fmla="*/ 32 w 107"/>
                <a:gd name="T13" fmla="*/ 104 h 107"/>
                <a:gd name="T14" fmla="*/ 23 w 107"/>
                <a:gd name="T15" fmla="*/ 98 h 107"/>
                <a:gd name="T16" fmla="*/ 9 w 107"/>
                <a:gd name="T17" fmla="*/ 84 h 107"/>
                <a:gd name="T18" fmla="*/ 4 w 107"/>
                <a:gd name="T19" fmla="*/ 73 h 107"/>
                <a:gd name="T20" fmla="*/ 0 w 107"/>
                <a:gd name="T21" fmla="*/ 54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2 w 107"/>
                <a:gd name="T29" fmla="*/ 4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4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5 h 107"/>
                <a:gd name="T56" fmla="*/ 30 w 107"/>
                <a:gd name="T57" fmla="*/ 17 h 107"/>
                <a:gd name="T58" fmla="*/ 17 w 107"/>
                <a:gd name="T59" fmla="*/ 31 h 107"/>
                <a:gd name="T60" fmla="*/ 15 w 107"/>
                <a:gd name="T61" fmla="*/ 36 h 107"/>
                <a:gd name="T62" fmla="*/ 11 w 107"/>
                <a:gd name="T63" fmla="*/ 54 h 107"/>
                <a:gd name="T64" fmla="*/ 11 w 107"/>
                <a:gd name="T65" fmla="*/ 61 h 107"/>
                <a:gd name="T66" fmla="*/ 19 w 107"/>
                <a:gd name="T67" fmla="*/ 77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3 w 107"/>
                <a:gd name="T75" fmla="*/ 94 h 107"/>
                <a:gd name="T76" fmla="*/ 69 w 107"/>
                <a:gd name="T77" fmla="*/ 92 h 107"/>
                <a:gd name="T78" fmla="*/ 84 w 107"/>
                <a:gd name="T79" fmla="*/ 82 h 107"/>
                <a:gd name="T80" fmla="*/ 88 w 107"/>
                <a:gd name="T81" fmla="*/ 77 h 107"/>
                <a:gd name="T82" fmla="*/ 94 w 107"/>
                <a:gd name="T83" fmla="*/ 61 h 107"/>
                <a:gd name="T84" fmla="*/ 96 w 107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4"/>
                  </a:lnTo>
                  <a:lnTo>
                    <a:pt x="32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4"/>
                  </a:lnTo>
                  <a:lnTo>
                    <a:pt x="7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3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4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71" y="15"/>
                  </a:lnTo>
                  <a:lnTo>
                    <a:pt x="61" y="11"/>
                  </a:lnTo>
                  <a:lnTo>
                    <a:pt x="63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6" y="15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5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3"/>
                  </a:lnTo>
                  <a:lnTo>
                    <a:pt x="11" y="61"/>
                  </a:lnTo>
                  <a:lnTo>
                    <a:pt x="15" y="71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4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2" y="96"/>
                  </a:lnTo>
                  <a:lnTo>
                    <a:pt x="63" y="94"/>
                  </a:lnTo>
                  <a:lnTo>
                    <a:pt x="61" y="94"/>
                  </a:lnTo>
                  <a:lnTo>
                    <a:pt x="71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4" y="82"/>
                  </a:lnTo>
                  <a:lnTo>
                    <a:pt x="82" y="84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71"/>
                  </a:lnTo>
                  <a:lnTo>
                    <a:pt x="94" y="61"/>
                  </a:lnTo>
                  <a:lnTo>
                    <a:pt x="94" y="63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Freeform 623"/>
            <p:cNvSpPr>
              <a:spLocks/>
            </p:cNvSpPr>
            <p:nvPr/>
          </p:nvSpPr>
          <p:spPr bwMode="auto">
            <a:xfrm>
              <a:off x="1482724" y="284162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1 w 96"/>
                <a:gd name="T7" fmla="*/ 81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Freeform 624"/>
            <p:cNvSpPr>
              <a:spLocks noEditPoints="1"/>
            </p:cNvSpPr>
            <p:nvPr/>
          </p:nvSpPr>
          <p:spPr bwMode="auto">
            <a:xfrm>
              <a:off x="1477961" y="2836865"/>
              <a:ext cx="85725" cy="85725"/>
            </a:xfrm>
            <a:custGeom>
              <a:avLst/>
              <a:gdLst>
                <a:gd name="T0" fmla="*/ 105 w 107"/>
                <a:gd name="T1" fmla="*/ 64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4 h 108"/>
                <a:gd name="T14" fmla="*/ 23 w 107"/>
                <a:gd name="T15" fmla="*/ 98 h 108"/>
                <a:gd name="T16" fmla="*/ 9 w 107"/>
                <a:gd name="T17" fmla="*/ 85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6 h 108"/>
                <a:gd name="T28" fmla="*/ 32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6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6 h 108"/>
                <a:gd name="T56" fmla="*/ 30 w 107"/>
                <a:gd name="T57" fmla="*/ 17 h 108"/>
                <a:gd name="T58" fmla="*/ 17 w 107"/>
                <a:gd name="T59" fmla="*/ 31 h 108"/>
                <a:gd name="T60" fmla="*/ 15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3 w 107"/>
                <a:gd name="T75" fmla="*/ 94 h 108"/>
                <a:gd name="T76" fmla="*/ 69 w 107"/>
                <a:gd name="T77" fmla="*/ 92 h 108"/>
                <a:gd name="T78" fmla="*/ 84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5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5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4"/>
                  </a:lnTo>
                  <a:lnTo>
                    <a:pt x="32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5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3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4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4"/>
                  </a:lnTo>
                  <a:lnTo>
                    <a:pt x="71" y="16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5" y="37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4"/>
                  </a:lnTo>
                  <a:lnTo>
                    <a:pt x="11" y="62"/>
                  </a:lnTo>
                  <a:lnTo>
                    <a:pt x="15" y="71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8" y="89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3" y="94"/>
                  </a:lnTo>
                  <a:lnTo>
                    <a:pt x="61" y="94"/>
                  </a:lnTo>
                  <a:lnTo>
                    <a:pt x="71" y="92"/>
                  </a:lnTo>
                  <a:lnTo>
                    <a:pt x="69" y="92"/>
                  </a:lnTo>
                  <a:lnTo>
                    <a:pt x="76" y="89"/>
                  </a:lnTo>
                  <a:lnTo>
                    <a:pt x="76" y="89"/>
                  </a:lnTo>
                  <a:lnTo>
                    <a:pt x="84" y="83"/>
                  </a:lnTo>
                  <a:lnTo>
                    <a:pt x="82" y="85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71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5" y="52"/>
                  </a:lnTo>
                  <a:lnTo>
                    <a:pt x="95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Freeform 625"/>
            <p:cNvSpPr>
              <a:spLocks/>
            </p:cNvSpPr>
            <p:nvPr/>
          </p:nvSpPr>
          <p:spPr bwMode="auto">
            <a:xfrm>
              <a:off x="1422399" y="2470152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3 w 96"/>
                <a:gd name="T5" fmla="*/ 66 h 96"/>
                <a:gd name="T6" fmla="*/ 81 w 96"/>
                <a:gd name="T7" fmla="*/ 81 h 96"/>
                <a:gd name="T8" fmla="*/ 66 w 96"/>
                <a:gd name="T9" fmla="*/ 93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3 h 96"/>
                <a:gd name="T18" fmla="*/ 14 w 96"/>
                <a:gd name="T19" fmla="*/ 81 h 96"/>
                <a:gd name="T20" fmla="*/ 4 w 96"/>
                <a:gd name="T21" fmla="*/ 66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4 w 96"/>
                <a:gd name="T29" fmla="*/ 29 h 96"/>
                <a:gd name="T30" fmla="*/ 14 w 96"/>
                <a:gd name="T31" fmla="*/ 14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4 h 96"/>
                <a:gd name="T44" fmla="*/ 93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3" y="66"/>
                  </a:lnTo>
                  <a:lnTo>
                    <a:pt x="81" y="81"/>
                  </a:lnTo>
                  <a:lnTo>
                    <a:pt x="66" y="93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3"/>
                  </a:lnTo>
                  <a:lnTo>
                    <a:pt x="14" y="81"/>
                  </a:lnTo>
                  <a:lnTo>
                    <a:pt x="4" y="66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4" y="29"/>
                  </a:lnTo>
                  <a:lnTo>
                    <a:pt x="14" y="14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4"/>
                  </a:lnTo>
                  <a:lnTo>
                    <a:pt x="93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8" name="Freeform 626"/>
            <p:cNvSpPr>
              <a:spLocks noEditPoints="1"/>
            </p:cNvSpPr>
            <p:nvPr/>
          </p:nvSpPr>
          <p:spPr bwMode="auto">
            <a:xfrm>
              <a:off x="1417636" y="2465390"/>
              <a:ext cx="85725" cy="85725"/>
            </a:xfrm>
            <a:custGeom>
              <a:avLst/>
              <a:gdLst>
                <a:gd name="T0" fmla="*/ 105 w 107"/>
                <a:gd name="T1" fmla="*/ 63 h 107"/>
                <a:gd name="T2" fmla="*/ 101 w 107"/>
                <a:gd name="T3" fmla="*/ 75 h 107"/>
                <a:gd name="T4" fmla="*/ 92 w 107"/>
                <a:gd name="T5" fmla="*/ 90 h 107"/>
                <a:gd name="T6" fmla="*/ 82 w 107"/>
                <a:gd name="T7" fmla="*/ 98 h 107"/>
                <a:gd name="T8" fmla="*/ 65 w 107"/>
                <a:gd name="T9" fmla="*/ 105 h 107"/>
                <a:gd name="T10" fmla="*/ 51 w 107"/>
                <a:gd name="T11" fmla="*/ 107 h 107"/>
                <a:gd name="T12" fmla="*/ 32 w 107"/>
                <a:gd name="T13" fmla="*/ 103 h 107"/>
                <a:gd name="T14" fmla="*/ 23 w 107"/>
                <a:gd name="T15" fmla="*/ 98 h 107"/>
                <a:gd name="T16" fmla="*/ 9 w 107"/>
                <a:gd name="T17" fmla="*/ 84 h 107"/>
                <a:gd name="T18" fmla="*/ 3 w 107"/>
                <a:gd name="T19" fmla="*/ 73 h 107"/>
                <a:gd name="T20" fmla="*/ 0 w 107"/>
                <a:gd name="T21" fmla="*/ 53 h 107"/>
                <a:gd name="T22" fmla="*/ 0 w 107"/>
                <a:gd name="T23" fmla="*/ 42 h 107"/>
                <a:gd name="T24" fmla="*/ 7 w 107"/>
                <a:gd name="T25" fmla="*/ 23 h 107"/>
                <a:gd name="T26" fmla="*/ 15 w 107"/>
                <a:gd name="T27" fmla="*/ 15 h 107"/>
                <a:gd name="T28" fmla="*/ 32 w 107"/>
                <a:gd name="T29" fmla="*/ 3 h 107"/>
                <a:gd name="T30" fmla="*/ 42 w 107"/>
                <a:gd name="T31" fmla="*/ 0 h 107"/>
                <a:gd name="T32" fmla="*/ 63 w 107"/>
                <a:gd name="T33" fmla="*/ 0 h 107"/>
                <a:gd name="T34" fmla="*/ 75 w 107"/>
                <a:gd name="T35" fmla="*/ 3 h 107"/>
                <a:gd name="T36" fmla="*/ 90 w 107"/>
                <a:gd name="T37" fmla="*/ 15 h 107"/>
                <a:gd name="T38" fmla="*/ 98 w 107"/>
                <a:gd name="T39" fmla="*/ 23 h 107"/>
                <a:gd name="T40" fmla="*/ 105 w 107"/>
                <a:gd name="T41" fmla="*/ 42 h 107"/>
                <a:gd name="T42" fmla="*/ 94 w 107"/>
                <a:gd name="T43" fmla="*/ 44 h 107"/>
                <a:gd name="T44" fmla="*/ 92 w 107"/>
                <a:gd name="T45" fmla="*/ 36 h 107"/>
                <a:gd name="T46" fmla="*/ 82 w 107"/>
                <a:gd name="T47" fmla="*/ 23 h 107"/>
                <a:gd name="T48" fmla="*/ 76 w 107"/>
                <a:gd name="T49" fmla="*/ 19 h 107"/>
                <a:gd name="T50" fmla="*/ 61 w 107"/>
                <a:gd name="T51" fmla="*/ 11 h 107"/>
                <a:gd name="T52" fmla="*/ 53 w 107"/>
                <a:gd name="T53" fmla="*/ 11 h 107"/>
                <a:gd name="T54" fmla="*/ 36 w 107"/>
                <a:gd name="T55" fmla="*/ 15 h 107"/>
                <a:gd name="T56" fmla="*/ 30 w 107"/>
                <a:gd name="T57" fmla="*/ 17 h 107"/>
                <a:gd name="T58" fmla="*/ 17 w 107"/>
                <a:gd name="T59" fmla="*/ 30 h 107"/>
                <a:gd name="T60" fmla="*/ 15 w 107"/>
                <a:gd name="T61" fmla="*/ 36 h 107"/>
                <a:gd name="T62" fmla="*/ 11 w 107"/>
                <a:gd name="T63" fmla="*/ 53 h 107"/>
                <a:gd name="T64" fmla="*/ 11 w 107"/>
                <a:gd name="T65" fmla="*/ 61 h 107"/>
                <a:gd name="T66" fmla="*/ 19 w 107"/>
                <a:gd name="T67" fmla="*/ 76 h 107"/>
                <a:gd name="T68" fmla="*/ 23 w 107"/>
                <a:gd name="T69" fmla="*/ 82 h 107"/>
                <a:gd name="T70" fmla="*/ 36 w 107"/>
                <a:gd name="T71" fmla="*/ 92 h 107"/>
                <a:gd name="T72" fmla="*/ 44 w 107"/>
                <a:gd name="T73" fmla="*/ 94 h 107"/>
                <a:gd name="T74" fmla="*/ 63 w 107"/>
                <a:gd name="T75" fmla="*/ 94 h 107"/>
                <a:gd name="T76" fmla="*/ 69 w 107"/>
                <a:gd name="T77" fmla="*/ 92 h 107"/>
                <a:gd name="T78" fmla="*/ 84 w 107"/>
                <a:gd name="T79" fmla="*/ 82 h 107"/>
                <a:gd name="T80" fmla="*/ 88 w 107"/>
                <a:gd name="T81" fmla="*/ 76 h 107"/>
                <a:gd name="T82" fmla="*/ 94 w 107"/>
                <a:gd name="T83" fmla="*/ 61 h 107"/>
                <a:gd name="T84" fmla="*/ 96 w 107"/>
                <a:gd name="T85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7">
                  <a:moveTo>
                    <a:pt x="107" y="51"/>
                  </a:moveTo>
                  <a:lnTo>
                    <a:pt x="107" y="53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1"/>
                  </a:lnTo>
                  <a:lnTo>
                    <a:pt x="73" y="103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53" y="107"/>
                  </a:lnTo>
                  <a:lnTo>
                    <a:pt x="51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2" y="103"/>
                  </a:lnTo>
                  <a:lnTo>
                    <a:pt x="32" y="101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4"/>
                  </a:lnTo>
                  <a:lnTo>
                    <a:pt x="7" y="82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23" y="7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82" y="7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1" y="32"/>
                  </a:lnTo>
                  <a:lnTo>
                    <a:pt x="103" y="32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1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82" y="23"/>
                  </a:lnTo>
                  <a:lnTo>
                    <a:pt x="84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71" y="15"/>
                  </a:lnTo>
                  <a:lnTo>
                    <a:pt x="61" y="11"/>
                  </a:lnTo>
                  <a:lnTo>
                    <a:pt x="63" y="11"/>
                  </a:lnTo>
                  <a:lnTo>
                    <a:pt x="51" y="11"/>
                  </a:lnTo>
                  <a:lnTo>
                    <a:pt x="53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6" y="15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0"/>
                  </a:lnTo>
                  <a:lnTo>
                    <a:pt x="19" y="28"/>
                  </a:lnTo>
                  <a:lnTo>
                    <a:pt x="13" y="36"/>
                  </a:lnTo>
                  <a:lnTo>
                    <a:pt x="15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3"/>
                  </a:lnTo>
                  <a:lnTo>
                    <a:pt x="11" y="51"/>
                  </a:lnTo>
                  <a:lnTo>
                    <a:pt x="11" y="63"/>
                  </a:lnTo>
                  <a:lnTo>
                    <a:pt x="11" y="61"/>
                  </a:lnTo>
                  <a:lnTo>
                    <a:pt x="15" y="71"/>
                  </a:lnTo>
                  <a:lnTo>
                    <a:pt x="13" y="69"/>
                  </a:lnTo>
                  <a:lnTo>
                    <a:pt x="19" y="76"/>
                  </a:lnTo>
                  <a:lnTo>
                    <a:pt x="17" y="76"/>
                  </a:lnTo>
                  <a:lnTo>
                    <a:pt x="23" y="84"/>
                  </a:lnTo>
                  <a:lnTo>
                    <a:pt x="23" y="82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3" y="94"/>
                  </a:lnTo>
                  <a:lnTo>
                    <a:pt x="61" y="94"/>
                  </a:lnTo>
                  <a:lnTo>
                    <a:pt x="71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4" y="82"/>
                  </a:lnTo>
                  <a:lnTo>
                    <a:pt x="82" y="84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92" y="69"/>
                  </a:lnTo>
                  <a:lnTo>
                    <a:pt x="92" y="71"/>
                  </a:lnTo>
                  <a:lnTo>
                    <a:pt x="94" y="61"/>
                  </a:lnTo>
                  <a:lnTo>
                    <a:pt x="94" y="63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9" name="Freeform 627"/>
            <p:cNvSpPr>
              <a:spLocks/>
            </p:cNvSpPr>
            <p:nvPr/>
          </p:nvSpPr>
          <p:spPr bwMode="auto">
            <a:xfrm>
              <a:off x="2759074" y="282257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1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1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1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1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0" name="Freeform 628"/>
            <p:cNvSpPr>
              <a:spLocks noEditPoints="1"/>
            </p:cNvSpPr>
            <p:nvPr/>
          </p:nvSpPr>
          <p:spPr bwMode="auto">
            <a:xfrm>
              <a:off x="2754311" y="2819402"/>
              <a:ext cx="85725" cy="84138"/>
            </a:xfrm>
            <a:custGeom>
              <a:avLst/>
              <a:gdLst>
                <a:gd name="T0" fmla="*/ 106 w 108"/>
                <a:gd name="T1" fmla="*/ 63 h 108"/>
                <a:gd name="T2" fmla="*/ 102 w 108"/>
                <a:gd name="T3" fmla="*/ 75 h 108"/>
                <a:gd name="T4" fmla="*/ 93 w 108"/>
                <a:gd name="T5" fmla="*/ 90 h 108"/>
                <a:gd name="T6" fmla="*/ 83 w 108"/>
                <a:gd name="T7" fmla="*/ 98 h 108"/>
                <a:gd name="T8" fmla="*/ 66 w 108"/>
                <a:gd name="T9" fmla="*/ 106 h 108"/>
                <a:gd name="T10" fmla="*/ 52 w 108"/>
                <a:gd name="T11" fmla="*/ 108 h 108"/>
                <a:gd name="T12" fmla="*/ 33 w 108"/>
                <a:gd name="T13" fmla="*/ 104 h 108"/>
                <a:gd name="T14" fmla="*/ 23 w 108"/>
                <a:gd name="T15" fmla="*/ 98 h 108"/>
                <a:gd name="T16" fmla="*/ 10 w 108"/>
                <a:gd name="T17" fmla="*/ 85 h 108"/>
                <a:gd name="T18" fmla="*/ 4 w 108"/>
                <a:gd name="T19" fmla="*/ 73 h 108"/>
                <a:gd name="T20" fmla="*/ 0 w 108"/>
                <a:gd name="T21" fmla="*/ 54 h 108"/>
                <a:gd name="T22" fmla="*/ 0 w 108"/>
                <a:gd name="T23" fmla="*/ 42 h 108"/>
                <a:gd name="T24" fmla="*/ 8 w 108"/>
                <a:gd name="T25" fmla="*/ 23 h 108"/>
                <a:gd name="T26" fmla="*/ 16 w 108"/>
                <a:gd name="T27" fmla="*/ 15 h 108"/>
                <a:gd name="T28" fmla="*/ 33 w 108"/>
                <a:gd name="T29" fmla="*/ 4 h 108"/>
                <a:gd name="T30" fmla="*/ 43 w 108"/>
                <a:gd name="T31" fmla="*/ 0 h 108"/>
                <a:gd name="T32" fmla="*/ 64 w 108"/>
                <a:gd name="T33" fmla="*/ 0 h 108"/>
                <a:gd name="T34" fmla="*/ 75 w 108"/>
                <a:gd name="T35" fmla="*/ 4 h 108"/>
                <a:gd name="T36" fmla="*/ 91 w 108"/>
                <a:gd name="T37" fmla="*/ 15 h 108"/>
                <a:gd name="T38" fmla="*/ 98 w 108"/>
                <a:gd name="T39" fmla="*/ 23 h 108"/>
                <a:gd name="T40" fmla="*/ 106 w 108"/>
                <a:gd name="T41" fmla="*/ 42 h 108"/>
                <a:gd name="T42" fmla="*/ 94 w 108"/>
                <a:gd name="T43" fmla="*/ 44 h 108"/>
                <a:gd name="T44" fmla="*/ 93 w 108"/>
                <a:gd name="T45" fmla="*/ 37 h 108"/>
                <a:gd name="T46" fmla="*/ 83 w 108"/>
                <a:gd name="T47" fmla="*/ 23 h 108"/>
                <a:gd name="T48" fmla="*/ 77 w 108"/>
                <a:gd name="T49" fmla="*/ 19 h 108"/>
                <a:gd name="T50" fmla="*/ 62 w 108"/>
                <a:gd name="T51" fmla="*/ 12 h 108"/>
                <a:gd name="T52" fmla="*/ 54 w 108"/>
                <a:gd name="T53" fmla="*/ 12 h 108"/>
                <a:gd name="T54" fmla="*/ 37 w 108"/>
                <a:gd name="T55" fmla="*/ 15 h 108"/>
                <a:gd name="T56" fmla="*/ 31 w 108"/>
                <a:gd name="T57" fmla="*/ 17 h 108"/>
                <a:gd name="T58" fmla="*/ 18 w 108"/>
                <a:gd name="T59" fmla="*/ 31 h 108"/>
                <a:gd name="T60" fmla="*/ 16 w 108"/>
                <a:gd name="T61" fmla="*/ 37 h 108"/>
                <a:gd name="T62" fmla="*/ 12 w 108"/>
                <a:gd name="T63" fmla="*/ 54 h 108"/>
                <a:gd name="T64" fmla="*/ 12 w 108"/>
                <a:gd name="T65" fmla="*/ 62 h 108"/>
                <a:gd name="T66" fmla="*/ 20 w 108"/>
                <a:gd name="T67" fmla="*/ 77 h 108"/>
                <a:gd name="T68" fmla="*/ 23 w 108"/>
                <a:gd name="T69" fmla="*/ 83 h 108"/>
                <a:gd name="T70" fmla="*/ 37 w 108"/>
                <a:gd name="T71" fmla="*/ 92 h 108"/>
                <a:gd name="T72" fmla="*/ 45 w 108"/>
                <a:gd name="T73" fmla="*/ 94 h 108"/>
                <a:gd name="T74" fmla="*/ 64 w 108"/>
                <a:gd name="T75" fmla="*/ 94 h 108"/>
                <a:gd name="T76" fmla="*/ 70 w 108"/>
                <a:gd name="T77" fmla="*/ 92 h 108"/>
                <a:gd name="T78" fmla="*/ 85 w 108"/>
                <a:gd name="T79" fmla="*/ 83 h 108"/>
                <a:gd name="T80" fmla="*/ 89 w 108"/>
                <a:gd name="T81" fmla="*/ 77 h 108"/>
                <a:gd name="T82" fmla="*/ 94 w 108"/>
                <a:gd name="T83" fmla="*/ 62 h 108"/>
                <a:gd name="T84" fmla="*/ 96 w 108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8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3" y="90"/>
                  </a:lnTo>
                  <a:lnTo>
                    <a:pt x="91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6" y="106"/>
                  </a:lnTo>
                  <a:lnTo>
                    <a:pt x="64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3" y="106"/>
                  </a:lnTo>
                  <a:lnTo>
                    <a:pt x="43" y="106"/>
                  </a:lnTo>
                  <a:lnTo>
                    <a:pt x="33" y="104"/>
                  </a:lnTo>
                  <a:lnTo>
                    <a:pt x="33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5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10"/>
                  </a:lnTo>
                  <a:lnTo>
                    <a:pt x="91" y="15"/>
                  </a:lnTo>
                  <a:lnTo>
                    <a:pt x="93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3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5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0" y="14"/>
                  </a:lnTo>
                  <a:lnTo>
                    <a:pt x="71" y="15"/>
                  </a:lnTo>
                  <a:lnTo>
                    <a:pt x="62" y="12"/>
                  </a:lnTo>
                  <a:lnTo>
                    <a:pt x="64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5" y="12"/>
                  </a:lnTo>
                  <a:lnTo>
                    <a:pt x="46" y="12"/>
                  </a:lnTo>
                  <a:lnTo>
                    <a:pt x="37" y="15"/>
                  </a:lnTo>
                  <a:lnTo>
                    <a:pt x="37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8" y="31"/>
                  </a:lnTo>
                  <a:lnTo>
                    <a:pt x="20" y="29"/>
                  </a:lnTo>
                  <a:lnTo>
                    <a:pt x="14" y="37"/>
                  </a:lnTo>
                  <a:lnTo>
                    <a:pt x="16" y="37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3"/>
                  </a:lnTo>
                  <a:lnTo>
                    <a:pt x="12" y="62"/>
                  </a:lnTo>
                  <a:lnTo>
                    <a:pt x="16" y="71"/>
                  </a:lnTo>
                  <a:lnTo>
                    <a:pt x="14" y="6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5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4" y="94"/>
                  </a:lnTo>
                  <a:lnTo>
                    <a:pt x="62" y="94"/>
                  </a:lnTo>
                  <a:lnTo>
                    <a:pt x="71" y="92"/>
                  </a:lnTo>
                  <a:lnTo>
                    <a:pt x="70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5" y="83"/>
                  </a:lnTo>
                  <a:lnTo>
                    <a:pt x="83" y="85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3" y="69"/>
                  </a:lnTo>
                  <a:lnTo>
                    <a:pt x="93" y="71"/>
                  </a:lnTo>
                  <a:lnTo>
                    <a:pt x="94" y="62"/>
                  </a:lnTo>
                  <a:lnTo>
                    <a:pt x="94" y="63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1" name="Freeform 629"/>
            <p:cNvSpPr>
              <a:spLocks/>
            </p:cNvSpPr>
            <p:nvPr/>
          </p:nvSpPr>
          <p:spPr bwMode="auto">
            <a:xfrm>
              <a:off x="1685924" y="270351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8 w 96"/>
                <a:gd name="T17" fmla="*/ 92 h 96"/>
                <a:gd name="T18" fmla="*/ 13 w 96"/>
                <a:gd name="T19" fmla="*/ 81 h 96"/>
                <a:gd name="T20" fmla="*/ 3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9 h 96"/>
                <a:gd name="T28" fmla="*/ 3 w 96"/>
                <a:gd name="T29" fmla="*/ 29 h 96"/>
                <a:gd name="T30" fmla="*/ 13 w 96"/>
                <a:gd name="T31" fmla="*/ 14 h 96"/>
                <a:gd name="T32" fmla="*/ 28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4 h 96"/>
                <a:gd name="T44" fmla="*/ 92 w 96"/>
                <a:gd name="T45" fmla="*/ 29 h 96"/>
                <a:gd name="T46" fmla="*/ 94 w 96"/>
                <a:gd name="T47" fmla="*/ 39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8" y="92"/>
                  </a:lnTo>
                  <a:lnTo>
                    <a:pt x="13" y="81"/>
                  </a:lnTo>
                  <a:lnTo>
                    <a:pt x="3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3" y="29"/>
                  </a:lnTo>
                  <a:lnTo>
                    <a:pt x="13" y="14"/>
                  </a:lnTo>
                  <a:lnTo>
                    <a:pt x="28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4"/>
                  </a:lnTo>
                  <a:lnTo>
                    <a:pt x="92" y="29"/>
                  </a:lnTo>
                  <a:lnTo>
                    <a:pt x="94" y="39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2" name="Freeform 630"/>
            <p:cNvSpPr>
              <a:spLocks noEditPoints="1"/>
            </p:cNvSpPr>
            <p:nvPr/>
          </p:nvSpPr>
          <p:spPr bwMode="auto">
            <a:xfrm>
              <a:off x="1681161" y="2698752"/>
              <a:ext cx="85725" cy="84138"/>
            </a:xfrm>
            <a:custGeom>
              <a:avLst/>
              <a:gdLst>
                <a:gd name="T0" fmla="*/ 105 w 107"/>
                <a:gd name="T1" fmla="*/ 64 h 108"/>
                <a:gd name="T2" fmla="*/ 102 w 107"/>
                <a:gd name="T3" fmla="*/ 75 h 108"/>
                <a:gd name="T4" fmla="*/ 92 w 107"/>
                <a:gd name="T5" fmla="*/ 91 h 108"/>
                <a:gd name="T6" fmla="*/ 82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2 w 107"/>
                <a:gd name="T13" fmla="*/ 104 h 108"/>
                <a:gd name="T14" fmla="*/ 23 w 107"/>
                <a:gd name="T15" fmla="*/ 98 h 108"/>
                <a:gd name="T16" fmla="*/ 9 w 107"/>
                <a:gd name="T17" fmla="*/ 85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3 h 108"/>
                <a:gd name="T24" fmla="*/ 7 w 107"/>
                <a:gd name="T25" fmla="*/ 23 h 108"/>
                <a:gd name="T26" fmla="*/ 15 w 107"/>
                <a:gd name="T27" fmla="*/ 16 h 108"/>
                <a:gd name="T28" fmla="*/ 32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6 h 108"/>
                <a:gd name="T38" fmla="*/ 98 w 107"/>
                <a:gd name="T39" fmla="*/ 23 h 108"/>
                <a:gd name="T40" fmla="*/ 105 w 107"/>
                <a:gd name="T41" fmla="*/ 43 h 108"/>
                <a:gd name="T42" fmla="*/ 94 w 107"/>
                <a:gd name="T43" fmla="*/ 45 h 108"/>
                <a:gd name="T44" fmla="*/ 92 w 107"/>
                <a:gd name="T45" fmla="*/ 37 h 108"/>
                <a:gd name="T46" fmla="*/ 82 w 107"/>
                <a:gd name="T47" fmla="*/ 23 h 108"/>
                <a:gd name="T48" fmla="*/ 77 w 107"/>
                <a:gd name="T49" fmla="*/ 20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6 h 108"/>
                <a:gd name="T56" fmla="*/ 30 w 107"/>
                <a:gd name="T57" fmla="*/ 18 h 108"/>
                <a:gd name="T58" fmla="*/ 17 w 107"/>
                <a:gd name="T59" fmla="*/ 31 h 108"/>
                <a:gd name="T60" fmla="*/ 15 w 107"/>
                <a:gd name="T61" fmla="*/ 37 h 108"/>
                <a:gd name="T62" fmla="*/ 11 w 107"/>
                <a:gd name="T63" fmla="*/ 54 h 108"/>
                <a:gd name="T64" fmla="*/ 11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3 h 108"/>
                <a:gd name="T72" fmla="*/ 44 w 107"/>
                <a:gd name="T73" fmla="*/ 95 h 108"/>
                <a:gd name="T74" fmla="*/ 63 w 107"/>
                <a:gd name="T75" fmla="*/ 95 h 108"/>
                <a:gd name="T76" fmla="*/ 69 w 107"/>
                <a:gd name="T77" fmla="*/ 93 h 108"/>
                <a:gd name="T78" fmla="*/ 84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4"/>
                  </a:lnTo>
                  <a:lnTo>
                    <a:pt x="105" y="66"/>
                  </a:lnTo>
                  <a:lnTo>
                    <a:pt x="103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2" y="91"/>
                  </a:lnTo>
                  <a:lnTo>
                    <a:pt x="90" y="93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4"/>
                  </a:lnTo>
                  <a:lnTo>
                    <a:pt x="32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3"/>
                  </a:lnTo>
                  <a:lnTo>
                    <a:pt x="15" y="91"/>
                  </a:lnTo>
                  <a:lnTo>
                    <a:pt x="9" y="85"/>
                  </a:lnTo>
                  <a:lnTo>
                    <a:pt x="7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92" y="16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3"/>
                  </a:lnTo>
                  <a:lnTo>
                    <a:pt x="103" y="33"/>
                  </a:lnTo>
                  <a:lnTo>
                    <a:pt x="105" y="43"/>
                  </a:lnTo>
                  <a:lnTo>
                    <a:pt x="105" y="43"/>
                  </a:lnTo>
                  <a:lnTo>
                    <a:pt x="107" y="52"/>
                  </a:lnTo>
                  <a:close/>
                  <a:moveTo>
                    <a:pt x="94" y="45"/>
                  </a:moveTo>
                  <a:lnTo>
                    <a:pt x="94" y="4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4" y="23"/>
                  </a:lnTo>
                  <a:lnTo>
                    <a:pt x="77" y="18"/>
                  </a:lnTo>
                  <a:lnTo>
                    <a:pt x="77" y="20"/>
                  </a:lnTo>
                  <a:lnTo>
                    <a:pt x="69" y="14"/>
                  </a:lnTo>
                  <a:lnTo>
                    <a:pt x="71" y="16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29" y="20"/>
                  </a:lnTo>
                  <a:lnTo>
                    <a:pt x="30" y="18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5" y="37"/>
                  </a:lnTo>
                  <a:lnTo>
                    <a:pt x="11" y="47"/>
                  </a:lnTo>
                  <a:lnTo>
                    <a:pt x="11" y="45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4"/>
                  </a:lnTo>
                  <a:lnTo>
                    <a:pt x="11" y="62"/>
                  </a:lnTo>
                  <a:lnTo>
                    <a:pt x="15" y="71"/>
                  </a:lnTo>
                  <a:lnTo>
                    <a:pt x="13" y="70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30" y="89"/>
                  </a:lnTo>
                  <a:lnTo>
                    <a:pt x="29" y="89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6" y="95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3" y="95"/>
                  </a:lnTo>
                  <a:lnTo>
                    <a:pt x="61" y="95"/>
                  </a:lnTo>
                  <a:lnTo>
                    <a:pt x="71" y="93"/>
                  </a:lnTo>
                  <a:lnTo>
                    <a:pt x="69" y="93"/>
                  </a:lnTo>
                  <a:lnTo>
                    <a:pt x="77" y="89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82" y="85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70"/>
                  </a:lnTo>
                  <a:lnTo>
                    <a:pt x="92" y="71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3" name="Freeform 631"/>
            <p:cNvSpPr>
              <a:spLocks/>
            </p:cNvSpPr>
            <p:nvPr/>
          </p:nvSpPr>
          <p:spPr bwMode="auto">
            <a:xfrm>
              <a:off x="1652586" y="2633665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6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9 w 96"/>
                <a:gd name="T15" fmla="*/ 94 h 96"/>
                <a:gd name="T16" fmla="*/ 29 w 96"/>
                <a:gd name="T17" fmla="*/ 92 h 96"/>
                <a:gd name="T18" fmla="*/ 14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4 w 96"/>
                <a:gd name="T31" fmla="*/ 13 h 96"/>
                <a:gd name="T32" fmla="*/ 29 w 96"/>
                <a:gd name="T33" fmla="*/ 4 h 96"/>
                <a:gd name="T34" fmla="*/ 39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6 w 96"/>
                <a:gd name="T41" fmla="*/ 4 h 96"/>
                <a:gd name="T42" fmla="*/ 81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6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9" y="94"/>
                  </a:lnTo>
                  <a:lnTo>
                    <a:pt x="29" y="92"/>
                  </a:lnTo>
                  <a:lnTo>
                    <a:pt x="14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4" y="13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6" y="4"/>
                  </a:lnTo>
                  <a:lnTo>
                    <a:pt x="81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4" name="Freeform 632"/>
            <p:cNvSpPr>
              <a:spLocks noEditPoints="1"/>
            </p:cNvSpPr>
            <p:nvPr/>
          </p:nvSpPr>
          <p:spPr bwMode="auto">
            <a:xfrm>
              <a:off x="1647824" y="2630490"/>
              <a:ext cx="85725" cy="84138"/>
            </a:xfrm>
            <a:custGeom>
              <a:avLst/>
              <a:gdLst>
                <a:gd name="T0" fmla="*/ 105 w 107"/>
                <a:gd name="T1" fmla="*/ 63 h 108"/>
                <a:gd name="T2" fmla="*/ 101 w 107"/>
                <a:gd name="T3" fmla="*/ 75 h 108"/>
                <a:gd name="T4" fmla="*/ 92 w 107"/>
                <a:gd name="T5" fmla="*/ 90 h 108"/>
                <a:gd name="T6" fmla="*/ 82 w 107"/>
                <a:gd name="T7" fmla="*/ 98 h 108"/>
                <a:gd name="T8" fmla="*/ 65 w 107"/>
                <a:gd name="T9" fmla="*/ 106 h 108"/>
                <a:gd name="T10" fmla="*/ 51 w 107"/>
                <a:gd name="T11" fmla="*/ 108 h 108"/>
                <a:gd name="T12" fmla="*/ 32 w 107"/>
                <a:gd name="T13" fmla="*/ 104 h 108"/>
                <a:gd name="T14" fmla="*/ 23 w 107"/>
                <a:gd name="T15" fmla="*/ 98 h 108"/>
                <a:gd name="T16" fmla="*/ 9 w 107"/>
                <a:gd name="T17" fmla="*/ 85 h 108"/>
                <a:gd name="T18" fmla="*/ 3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7 w 107"/>
                <a:gd name="T25" fmla="*/ 23 h 108"/>
                <a:gd name="T26" fmla="*/ 15 w 107"/>
                <a:gd name="T27" fmla="*/ 15 h 108"/>
                <a:gd name="T28" fmla="*/ 32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4 w 107"/>
                <a:gd name="T35" fmla="*/ 4 h 108"/>
                <a:gd name="T36" fmla="*/ 90 w 107"/>
                <a:gd name="T37" fmla="*/ 15 h 108"/>
                <a:gd name="T38" fmla="*/ 97 w 107"/>
                <a:gd name="T39" fmla="*/ 23 h 108"/>
                <a:gd name="T40" fmla="*/ 105 w 107"/>
                <a:gd name="T41" fmla="*/ 42 h 108"/>
                <a:gd name="T42" fmla="*/ 94 w 107"/>
                <a:gd name="T43" fmla="*/ 44 h 108"/>
                <a:gd name="T44" fmla="*/ 92 w 107"/>
                <a:gd name="T45" fmla="*/ 36 h 108"/>
                <a:gd name="T46" fmla="*/ 82 w 107"/>
                <a:gd name="T47" fmla="*/ 23 h 108"/>
                <a:gd name="T48" fmla="*/ 76 w 107"/>
                <a:gd name="T49" fmla="*/ 19 h 108"/>
                <a:gd name="T50" fmla="*/ 61 w 107"/>
                <a:gd name="T51" fmla="*/ 12 h 108"/>
                <a:gd name="T52" fmla="*/ 53 w 107"/>
                <a:gd name="T53" fmla="*/ 12 h 108"/>
                <a:gd name="T54" fmla="*/ 36 w 107"/>
                <a:gd name="T55" fmla="*/ 15 h 108"/>
                <a:gd name="T56" fmla="*/ 30 w 107"/>
                <a:gd name="T57" fmla="*/ 17 h 108"/>
                <a:gd name="T58" fmla="*/ 17 w 107"/>
                <a:gd name="T59" fmla="*/ 31 h 108"/>
                <a:gd name="T60" fmla="*/ 15 w 107"/>
                <a:gd name="T61" fmla="*/ 36 h 108"/>
                <a:gd name="T62" fmla="*/ 11 w 107"/>
                <a:gd name="T63" fmla="*/ 54 h 108"/>
                <a:gd name="T64" fmla="*/ 11 w 107"/>
                <a:gd name="T65" fmla="*/ 61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3 w 107"/>
                <a:gd name="T75" fmla="*/ 94 h 108"/>
                <a:gd name="T76" fmla="*/ 69 w 107"/>
                <a:gd name="T77" fmla="*/ 92 h 108"/>
                <a:gd name="T78" fmla="*/ 84 w 107"/>
                <a:gd name="T79" fmla="*/ 83 h 108"/>
                <a:gd name="T80" fmla="*/ 88 w 107"/>
                <a:gd name="T81" fmla="*/ 77 h 108"/>
                <a:gd name="T82" fmla="*/ 94 w 107"/>
                <a:gd name="T83" fmla="*/ 61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5" y="63"/>
                  </a:lnTo>
                  <a:lnTo>
                    <a:pt x="105" y="65"/>
                  </a:lnTo>
                  <a:lnTo>
                    <a:pt x="103" y="73"/>
                  </a:lnTo>
                  <a:lnTo>
                    <a:pt x="101" y="75"/>
                  </a:lnTo>
                  <a:lnTo>
                    <a:pt x="97" y="83"/>
                  </a:lnTo>
                  <a:lnTo>
                    <a:pt x="97" y="85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2" y="98"/>
                  </a:lnTo>
                  <a:lnTo>
                    <a:pt x="74" y="102"/>
                  </a:lnTo>
                  <a:lnTo>
                    <a:pt x="72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3" y="108"/>
                  </a:lnTo>
                  <a:lnTo>
                    <a:pt x="51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2" y="104"/>
                  </a:lnTo>
                  <a:lnTo>
                    <a:pt x="32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9" y="85"/>
                  </a:lnTo>
                  <a:lnTo>
                    <a:pt x="7" y="83"/>
                  </a:lnTo>
                  <a:lnTo>
                    <a:pt x="3" y="75"/>
                  </a:lnTo>
                  <a:lnTo>
                    <a:pt x="3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101" y="33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2" y="23"/>
                  </a:lnTo>
                  <a:lnTo>
                    <a:pt x="84" y="23"/>
                  </a:lnTo>
                  <a:lnTo>
                    <a:pt x="76" y="17"/>
                  </a:lnTo>
                  <a:lnTo>
                    <a:pt x="76" y="19"/>
                  </a:lnTo>
                  <a:lnTo>
                    <a:pt x="69" y="13"/>
                  </a:lnTo>
                  <a:lnTo>
                    <a:pt x="71" y="15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51" y="12"/>
                  </a:lnTo>
                  <a:lnTo>
                    <a:pt x="53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6" y="15"/>
                  </a:lnTo>
                  <a:lnTo>
                    <a:pt x="36" y="13"/>
                  </a:lnTo>
                  <a:lnTo>
                    <a:pt x="28" y="19"/>
                  </a:lnTo>
                  <a:lnTo>
                    <a:pt x="30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6"/>
                  </a:lnTo>
                  <a:lnTo>
                    <a:pt x="15" y="36"/>
                  </a:lnTo>
                  <a:lnTo>
                    <a:pt x="11" y="46"/>
                  </a:lnTo>
                  <a:lnTo>
                    <a:pt x="11" y="4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63"/>
                  </a:lnTo>
                  <a:lnTo>
                    <a:pt x="11" y="61"/>
                  </a:lnTo>
                  <a:lnTo>
                    <a:pt x="15" y="71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63" y="94"/>
                  </a:lnTo>
                  <a:lnTo>
                    <a:pt x="61" y="94"/>
                  </a:lnTo>
                  <a:lnTo>
                    <a:pt x="71" y="92"/>
                  </a:lnTo>
                  <a:lnTo>
                    <a:pt x="69" y="92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84" y="83"/>
                  </a:lnTo>
                  <a:lnTo>
                    <a:pt x="82" y="85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71"/>
                  </a:lnTo>
                  <a:lnTo>
                    <a:pt x="94" y="61"/>
                  </a:lnTo>
                  <a:lnTo>
                    <a:pt x="94" y="63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5" name="Freeform 633"/>
            <p:cNvSpPr>
              <a:spLocks/>
            </p:cNvSpPr>
            <p:nvPr/>
          </p:nvSpPr>
          <p:spPr bwMode="auto">
            <a:xfrm>
              <a:off x="1449386" y="2865440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7 h 96"/>
                <a:gd name="T4" fmla="*/ 92 w 96"/>
                <a:gd name="T5" fmla="*/ 65 h 96"/>
                <a:gd name="T6" fmla="*/ 81 w 96"/>
                <a:gd name="T7" fmla="*/ 80 h 96"/>
                <a:gd name="T8" fmla="*/ 65 w 96"/>
                <a:gd name="T9" fmla="*/ 92 h 96"/>
                <a:gd name="T10" fmla="*/ 58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0 h 96"/>
                <a:gd name="T20" fmla="*/ 4 w 96"/>
                <a:gd name="T21" fmla="*/ 65 h 96"/>
                <a:gd name="T22" fmla="*/ 0 w 96"/>
                <a:gd name="T23" fmla="*/ 57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8 h 96"/>
                <a:gd name="T30" fmla="*/ 13 w 96"/>
                <a:gd name="T31" fmla="*/ 13 h 96"/>
                <a:gd name="T32" fmla="*/ 29 w 96"/>
                <a:gd name="T33" fmla="*/ 3 h 96"/>
                <a:gd name="T34" fmla="*/ 38 w 96"/>
                <a:gd name="T35" fmla="*/ 0 h 96"/>
                <a:gd name="T36" fmla="*/ 48 w 96"/>
                <a:gd name="T37" fmla="*/ 0 h 96"/>
                <a:gd name="T38" fmla="*/ 58 w 96"/>
                <a:gd name="T39" fmla="*/ 0 h 96"/>
                <a:gd name="T40" fmla="*/ 65 w 96"/>
                <a:gd name="T41" fmla="*/ 3 h 96"/>
                <a:gd name="T42" fmla="*/ 81 w 96"/>
                <a:gd name="T43" fmla="*/ 13 h 96"/>
                <a:gd name="T44" fmla="*/ 92 w 96"/>
                <a:gd name="T45" fmla="*/ 28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7"/>
                  </a:lnTo>
                  <a:lnTo>
                    <a:pt x="92" y="65"/>
                  </a:lnTo>
                  <a:lnTo>
                    <a:pt x="81" y="80"/>
                  </a:lnTo>
                  <a:lnTo>
                    <a:pt x="65" y="92"/>
                  </a:lnTo>
                  <a:lnTo>
                    <a:pt x="58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0"/>
                  </a:lnTo>
                  <a:lnTo>
                    <a:pt x="4" y="65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8"/>
                  </a:lnTo>
                  <a:lnTo>
                    <a:pt x="13" y="13"/>
                  </a:lnTo>
                  <a:lnTo>
                    <a:pt x="29" y="3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8" y="0"/>
                  </a:lnTo>
                  <a:lnTo>
                    <a:pt x="65" y="3"/>
                  </a:lnTo>
                  <a:lnTo>
                    <a:pt x="81" y="13"/>
                  </a:lnTo>
                  <a:lnTo>
                    <a:pt x="92" y="28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Freeform 634"/>
            <p:cNvSpPr>
              <a:spLocks noEditPoints="1"/>
            </p:cNvSpPr>
            <p:nvPr/>
          </p:nvSpPr>
          <p:spPr bwMode="auto">
            <a:xfrm>
              <a:off x="1446211" y="2860677"/>
              <a:ext cx="84138" cy="85725"/>
            </a:xfrm>
            <a:custGeom>
              <a:avLst/>
              <a:gdLst>
                <a:gd name="T0" fmla="*/ 106 w 108"/>
                <a:gd name="T1" fmla="*/ 63 h 107"/>
                <a:gd name="T2" fmla="*/ 102 w 108"/>
                <a:gd name="T3" fmla="*/ 75 h 107"/>
                <a:gd name="T4" fmla="*/ 92 w 108"/>
                <a:gd name="T5" fmla="*/ 90 h 107"/>
                <a:gd name="T6" fmla="*/ 83 w 108"/>
                <a:gd name="T7" fmla="*/ 98 h 107"/>
                <a:gd name="T8" fmla="*/ 65 w 108"/>
                <a:gd name="T9" fmla="*/ 106 h 107"/>
                <a:gd name="T10" fmla="*/ 52 w 108"/>
                <a:gd name="T11" fmla="*/ 107 h 107"/>
                <a:gd name="T12" fmla="*/ 33 w 108"/>
                <a:gd name="T13" fmla="*/ 104 h 107"/>
                <a:gd name="T14" fmla="*/ 23 w 108"/>
                <a:gd name="T15" fmla="*/ 98 h 107"/>
                <a:gd name="T16" fmla="*/ 10 w 108"/>
                <a:gd name="T17" fmla="*/ 84 h 107"/>
                <a:gd name="T18" fmla="*/ 4 w 108"/>
                <a:gd name="T19" fmla="*/ 73 h 107"/>
                <a:gd name="T20" fmla="*/ 0 w 108"/>
                <a:gd name="T21" fmla="*/ 54 h 107"/>
                <a:gd name="T22" fmla="*/ 0 w 108"/>
                <a:gd name="T23" fmla="*/ 42 h 107"/>
                <a:gd name="T24" fmla="*/ 8 w 108"/>
                <a:gd name="T25" fmla="*/ 23 h 107"/>
                <a:gd name="T26" fmla="*/ 16 w 108"/>
                <a:gd name="T27" fmla="*/ 15 h 107"/>
                <a:gd name="T28" fmla="*/ 33 w 108"/>
                <a:gd name="T29" fmla="*/ 4 h 107"/>
                <a:gd name="T30" fmla="*/ 42 w 108"/>
                <a:gd name="T31" fmla="*/ 0 h 107"/>
                <a:gd name="T32" fmla="*/ 64 w 108"/>
                <a:gd name="T33" fmla="*/ 0 h 107"/>
                <a:gd name="T34" fmla="*/ 75 w 108"/>
                <a:gd name="T35" fmla="*/ 4 h 107"/>
                <a:gd name="T36" fmla="*/ 90 w 108"/>
                <a:gd name="T37" fmla="*/ 15 h 107"/>
                <a:gd name="T38" fmla="*/ 98 w 108"/>
                <a:gd name="T39" fmla="*/ 23 h 107"/>
                <a:gd name="T40" fmla="*/ 106 w 108"/>
                <a:gd name="T41" fmla="*/ 42 h 107"/>
                <a:gd name="T42" fmla="*/ 94 w 108"/>
                <a:gd name="T43" fmla="*/ 44 h 107"/>
                <a:gd name="T44" fmla="*/ 92 w 108"/>
                <a:gd name="T45" fmla="*/ 36 h 107"/>
                <a:gd name="T46" fmla="*/ 83 w 108"/>
                <a:gd name="T47" fmla="*/ 23 h 107"/>
                <a:gd name="T48" fmla="*/ 77 w 108"/>
                <a:gd name="T49" fmla="*/ 19 h 107"/>
                <a:gd name="T50" fmla="*/ 62 w 108"/>
                <a:gd name="T51" fmla="*/ 11 h 107"/>
                <a:gd name="T52" fmla="*/ 54 w 108"/>
                <a:gd name="T53" fmla="*/ 11 h 107"/>
                <a:gd name="T54" fmla="*/ 37 w 108"/>
                <a:gd name="T55" fmla="*/ 15 h 107"/>
                <a:gd name="T56" fmla="*/ 31 w 108"/>
                <a:gd name="T57" fmla="*/ 17 h 107"/>
                <a:gd name="T58" fmla="*/ 17 w 108"/>
                <a:gd name="T59" fmla="*/ 31 h 107"/>
                <a:gd name="T60" fmla="*/ 16 w 108"/>
                <a:gd name="T61" fmla="*/ 36 h 107"/>
                <a:gd name="T62" fmla="*/ 12 w 108"/>
                <a:gd name="T63" fmla="*/ 54 h 107"/>
                <a:gd name="T64" fmla="*/ 12 w 108"/>
                <a:gd name="T65" fmla="*/ 61 h 107"/>
                <a:gd name="T66" fmla="*/ 19 w 108"/>
                <a:gd name="T67" fmla="*/ 77 h 107"/>
                <a:gd name="T68" fmla="*/ 23 w 108"/>
                <a:gd name="T69" fmla="*/ 82 h 107"/>
                <a:gd name="T70" fmla="*/ 37 w 108"/>
                <a:gd name="T71" fmla="*/ 92 h 107"/>
                <a:gd name="T72" fmla="*/ 44 w 108"/>
                <a:gd name="T73" fmla="*/ 94 h 107"/>
                <a:gd name="T74" fmla="*/ 64 w 108"/>
                <a:gd name="T75" fmla="*/ 94 h 107"/>
                <a:gd name="T76" fmla="*/ 69 w 108"/>
                <a:gd name="T77" fmla="*/ 92 h 107"/>
                <a:gd name="T78" fmla="*/ 85 w 108"/>
                <a:gd name="T79" fmla="*/ 82 h 107"/>
                <a:gd name="T80" fmla="*/ 89 w 108"/>
                <a:gd name="T81" fmla="*/ 77 h 107"/>
                <a:gd name="T82" fmla="*/ 94 w 108"/>
                <a:gd name="T83" fmla="*/ 61 h 107"/>
                <a:gd name="T84" fmla="*/ 96 w 108"/>
                <a:gd name="T85" fmla="*/ 5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8" h="107">
                  <a:moveTo>
                    <a:pt x="108" y="52"/>
                  </a:moveTo>
                  <a:lnTo>
                    <a:pt x="108" y="54"/>
                  </a:lnTo>
                  <a:lnTo>
                    <a:pt x="106" y="63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5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4" y="106"/>
                  </a:lnTo>
                  <a:lnTo>
                    <a:pt x="54" y="107"/>
                  </a:lnTo>
                  <a:lnTo>
                    <a:pt x="52" y="107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3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0" y="84"/>
                  </a:lnTo>
                  <a:lnTo>
                    <a:pt x="8" y="82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23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5" y="9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3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6"/>
                  </a:lnTo>
                  <a:lnTo>
                    <a:pt x="92" y="36"/>
                  </a:lnTo>
                  <a:lnTo>
                    <a:pt x="89" y="29"/>
                  </a:lnTo>
                  <a:lnTo>
                    <a:pt x="89" y="31"/>
                  </a:lnTo>
                  <a:lnTo>
                    <a:pt x="83" y="23"/>
                  </a:lnTo>
                  <a:lnTo>
                    <a:pt x="85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3"/>
                  </a:lnTo>
                  <a:lnTo>
                    <a:pt x="71" y="15"/>
                  </a:lnTo>
                  <a:lnTo>
                    <a:pt x="62" y="11"/>
                  </a:lnTo>
                  <a:lnTo>
                    <a:pt x="64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3"/>
                  </a:lnTo>
                  <a:lnTo>
                    <a:pt x="12" y="61"/>
                  </a:lnTo>
                  <a:lnTo>
                    <a:pt x="16" y="71"/>
                  </a:lnTo>
                  <a:lnTo>
                    <a:pt x="14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4"/>
                  </a:lnTo>
                  <a:lnTo>
                    <a:pt x="23" y="82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7" y="92"/>
                  </a:lnTo>
                  <a:lnTo>
                    <a:pt x="37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4" y="94"/>
                  </a:lnTo>
                  <a:lnTo>
                    <a:pt x="62" y="94"/>
                  </a:lnTo>
                  <a:lnTo>
                    <a:pt x="71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5" y="82"/>
                  </a:lnTo>
                  <a:lnTo>
                    <a:pt x="83" y="84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92" y="69"/>
                  </a:lnTo>
                  <a:lnTo>
                    <a:pt x="92" y="71"/>
                  </a:lnTo>
                  <a:lnTo>
                    <a:pt x="94" y="61"/>
                  </a:lnTo>
                  <a:lnTo>
                    <a:pt x="94" y="63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Freeform 635"/>
            <p:cNvSpPr>
              <a:spLocks/>
            </p:cNvSpPr>
            <p:nvPr/>
          </p:nvSpPr>
          <p:spPr bwMode="auto">
            <a:xfrm>
              <a:off x="1473199" y="2651127"/>
              <a:ext cx="76200" cy="76200"/>
            </a:xfrm>
            <a:custGeom>
              <a:avLst/>
              <a:gdLst>
                <a:gd name="T0" fmla="*/ 96 w 96"/>
                <a:gd name="T1" fmla="*/ 48 h 96"/>
                <a:gd name="T2" fmla="*/ 94 w 96"/>
                <a:gd name="T3" fmla="*/ 58 h 96"/>
                <a:gd name="T4" fmla="*/ 92 w 96"/>
                <a:gd name="T5" fmla="*/ 65 h 96"/>
                <a:gd name="T6" fmla="*/ 80 w 96"/>
                <a:gd name="T7" fmla="*/ 81 h 96"/>
                <a:gd name="T8" fmla="*/ 65 w 96"/>
                <a:gd name="T9" fmla="*/ 92 h 96"/>
                <a:gd name="T10" fmla="*/ 57 w 96"/>
                <a:gd name="T11" fmla="*/ 94 h 96"/>
                <a:gd name="T12" fmla="*/ 48 w 96"/>
                <a:gd name="T13" fmla="*/ 96 h 96"/>
                <a:gd name="T14" fmla="*/ 38 w 96"/>
                <a:gd name="T15" fmla="*/ 94 h 96"/>
                <a:gd name="T16" fmla="*/ 29 w 96"/>
                <a:gd name="T17" fmla="*/ 92 h 96"/>
                <a:gd name="T18" fmla="*/ 13 w 96"/>
                <a:gd name="T19" fmla="*/ 81 h 96"/>
                <a:gd name="T20" fmla="*/ 4 w 96"/>
                <a:gd name="T21" fmla="*/ 65 h 96"/>
                <a:gd name="T22" fmla="*/ 0 w 96"/>
                <a:gd name="T23" fmla="*/ 58 h 96"/>
                <a:gd name="T24" fmla="*/ 0 w 96"/>
                <a:gd name="T25" fmla="*/ 48 h 96"/>
                <a:gd name="T26" fmla="*/ 0 w 96"/>
                <a:gd name="T27" fmla="*/ 38 h 96"/>
                <a:gd name="T28" fmla="*/ 4 w 96"/>
                <a:gd name="T29" fmla="*/ 29 h 96"/>
                <a:gd name="T30" fmla="*/ 13 w 96"/>
                <a:gd name="T31" fmla="*/ 13 h 96"/>
                <a:gd name="T32" fmla="*/ 29 w 96"/>
                <a:gd name="T33" fmla="*/ 4 h 96"/>
                <a:gd name="T34" fmla="*/ 38 w 96"/>
                <a:gd name="T35" fmla="*/ 0 h 96"/>
                <a:gd name="T36" fmla="*/ 48 w 96"/>
                <a:gd name="T37" fmla="*/ 0 h 96"/>
                <a:gd name="T38" fmla="*/ 57 w 96"/>
                <a:gd name="T39" fmla="*/ 0 h 96"/>
                <a:gd name="T40" fmla="*/ 65 w 96"/>
                <a:gd name="T41" fmla="*/ 4 h 96"/>
                <a:gd name="T42" fmla="*/ 80 w 96"/>
                <a:gd name="T43" fmla="*/ 13 h 96"/>
                <a:gd name="T44" fmla="*/ 92 w 96"/>
                <a:gd name="T45" fmla="*/ 29 h 96"/>
                <a:gd name="T46" fmla="*/ 94 w 96"/>
                <a:gd name="T47" fmla="*/ 38 h 96"/>
                <a:gd name="T48" fmla="*/ 96 w 96"/>
                <a:gd name="T4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lnTo>
                    <a:pt x="94" y="58"/>
                  </a:lnTo>
                  <a:lnTo>
                    <a:pt x="92" y="65"/>
                  </a:lnTo>
                  <a:lnTo>
                    <a:pt x="80" y="81"/>
                  </a:lnTo>
                  <a:lnTo>
                    <a:pt x="65" y="92"/>
                  </a:lnTo>
                  <a:lnTo>
                    <a:pt x="57" y="94"/>
                  </a:lnTo>
                  <a:lnTo>
                    <a:pt x="48" y="96"/>
                  </a:lnTo>
                  <a:lnTo>
                    <a:pt x="38" y="94"/>
                  </a:lnTo>
                  <a:lnTo>
                    <a:pt x="29" y="92"/>
                  </a:lnTo>
                  <a:lnTo>
                    <a:pt x="13" y="81"/>
                  </a:lnTo>
                  <a:lnTo>
                    <a:pt x="4" y="65"/>
                  </a:lnTo>
                  <a:lnTo>
                    <a:pt x="0" y="58"/>
                  </a:lnTo>
                  <a:lnTo>
                    <a:pt x="0" y="48"/>
                  </a:lnTo>
                  <a:lnTo>
                    <a:pt x="0" y="38"/>
                  </a:lnTo>
                  <a:lnTo>
                    <a:pt x="4" y="29"/>
                  </a:lnTo>
                  <a:lnTo>
                    <a:pt x="13" y="13"/>
                  </a:lnTo>
                  <a:lnTo>
                    <a:pt x="29" y="4"/>
                  </a:lnTo>
                  <a:lnTo>
                    <a:pt x="38" y="0"/>
                  </a:lnTo>
                  <a:lnTo>
                    <a:pt x="48" y="0"/>
                  </a:lnTo>
                  <a:lnTo>
                    <a:pt x="57" y="0"/>
                  </a:lnTo>
                  <a:lnTo>
                    <a:pt x="65" y="4"/>
                  </a:lnTo>
                  <a:lnTo>
                    <a:pt x="80" y="13"/>
                  </a:lnTo>
                  <a:lnTo>
                    <a:pt x="92" y="29"/>
                  </a:lnTo>
                  <a:lnTo>
                    <a:pt x="94" y="38"/>
                  </a:lnTo>
                  <a:lnTo>
                    <a:pt x="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Freeform 636"/>
            <p:cNvSpPr>
              <a:spLocks noEditPoints="1"/>
            </p:cNvSpPr>
            <p:nvPr/>
          </p:nvSpPr>
          <p:spPr bwMode="auto">
            <a:xfrm>
              <a:off x="1468436" y="2646365"/>
              <a:ext cx="85725" cy="85725"/>
            </a:xfrm>
            <a:custGeom>
              <a:avLst/>
              <a:gdLst>
                <a:gd name="T0" fmla="*/ 106 w 107"/>
                <a:gd name="T1" fmla="*/ 64 h 108"/>
                <a:gd name="T2" fmla="*/ 102 w 107"/>
                <a:gd name="T3" fmla="*/ 75 h 108"/>
                <a:gd name="T4" fmla="*/ 92 w 107"/>
                <a:gd name="T5" fmla="*/ 90 h 108"/>
                <a:gd name="T6" fmla="*/ 83 w 107"/>
                <a:gd name="T7" fmla="*/ 98 h 108"/>
                <a:gd name="T8" fmla="*/ 65 w 107"/>
                <a:gd name="T9" fmla="*/ 106 h 108"/>
                <a:gd name="T10" fmla="*/ 52 w 107"/>
                <a:gd name="T11" fmla="*/ 108 h 108"/>
                <a:gd name="T12" fmla="*/ 33 w 107"/>
                <a:gd name="T13" fmla="*/ 104 h 108"/>
                <a:gd name="T14" fmla="*/ 23 w 107"/>
                <a:gd name="T15" fmla="*/ 98 h 108"/>
                <a:gd name="T16" fmla="*/ 10 w 107"/>
                <a:gd name="T17" fmla="*/ 85 h 108"/>
                <a:gd name="T18" fmla="*/ 4 w 107"/>
                <a:gd name="T19" fmla="*/ 73 h 108"/>
                <a:gd name="T20" fmla="*/ 0 w 107"/>
                <a:gd name="T21" fmla="*/ 54 h 108"/>
                <a:gd name="T22" fmla="*/ 0 w 107"/>
                <a:gd name="T23" fmla="*/ 42 h 108"/>
                <a:gd name="T24" fmla="*/ 8 w 107"/>
                <a:gd name="T25" fmla="*/ 23 h 108"/>
                <a:gd name="T26" fmla="*/ 15 w 107"/>
                <a:gd name="T27" fmla="*/ 15 h 108"/>
                <a:gd name="T28" fmla="*/ 33 w 107"/>
                <a:gd name="T29" fmla="*/ 4 h 108"/>
                <a:gd name="T30" fmla="*/ 42 w 107"/>
                <a:gd name="T31" fmla="*/ 0 h 108"/>
                <a:gd name="T32" fmla="*/ 63 w 107"/>
                <a:gd name="T33" fmla="*/ 0 h 108"/>
                <a:gd name="T34" fmla="*/ 75 w 107"/>
                <a:gd name="T35" fmla="*/ 4 h 108"/>
                <a:gd name="T36" fmla="*/ 90 w 107"/>
                <a:gd name="T37" fmla="*/ 15 h 108"/>
                <a:gd name="T38" fmla="*/ 98 w 107"/>
                <a:gd name="T39" fmla="*/ 23 h 108"/>
                <a:gd name="T40" fmla="*/ 106 w 107"/>
                <a:gd name="T41" fmla="*/ 42 h 108"/>
                <a:gd name="T42" fmla="*/ 94 w 107"/>
                <a:gd name="T43" fmla="*/ 44 h 108"/>
                <a:gd name="T44" fmla="*/ 92 w 107"/>
                <a:gd name="T45" fmla="*/ 37 h 108"/>
                <a:gd name="T46" fmla="*/ 83 w 107"/>
                <a:gd name="T47" fmla="*/ 23 h 108"/>
                <a:gd name="T48" fmla="*/ 77 w 107"/>
                <a:gd name="T49" fmla="*/ 19 h 108"/>
                <a:gd name="T50" fmla="*/ 61 w 107"/>
                <a:gd name="T51" fmla="*/ 12 h 108"/>
                <a:gd name="T52" fmla="*/ 54 w 107"/>
                <a:gd name="T53" fmla="*/ 12 h 108"/>
                <a:gd name="T54" fmla="*/ 36 w 107"/>
                <a:gd name="T55" fmla="*/ 15 h 108"/>
                <a:gd name="T56" fmla="*/ 31 w 107"/>
                <a:gd name="T57" fmla="*/ 17 h 108"/>
                <a:gd name="T58" fmla="*/ 17 w 107"/>
                <a:gd name="T59" fmla="*/ 31 h 108"/>
                <a:gd name="T60" fmla="*/ 15 w 107"/>
                <a:gd name="T61" fmla="*/ 37 h 108"/>
                <a:gd name="T62" fmla="*/ 12 w 107"/>
                <a:gd name="T63" fmla="*/ 54 h 108"/>
                <a:gd name="T64" fmla="*/ 12 w 107"/>
                <a:gd name="T65" fmla="*/ 62 h 108"/>
                <a:gd name="T66" fmla="*/ 19 w 107"/>
                <a:gd name="T67" fmla="*/ 77 h 108"/>
                <a:gd name="T68" fmla="*/ 23 w 107"/>
                <a:gd name="T69" fmla="*/ 83 h 108"/>
                <a:gd name="T70" fmla="*/ 36 w 107"/>
                <a:gd name="T71" fmla="*/ 92 h 108"/>
                <a:gd name="T72" fmla="*/ 44 w 107"/>
                <a:gd name="T73" fmla="*/ 94 h 108"/>
                <a:gd name="T74" fmla="*/ 63 w 107"/>
                <a:gd name="T75" fmla="*/ 94 h 108"/>
                <a:gd name="T76" fmla="*/ 69 w 107"/>
                <a:gd name="T77" fmla="*/ 92 h 108"/>
                <a:gd name="T78" fmla="*/ 84 w 107"/>
                <a:gd name="T79" fmla="*/ 83 h 108"/>
                <a:gd name="T80" fmla="*/ 88 w 107"/>
                <a:gd name="T81" fmla="*/ 77 h 108"/>
                <a:gd name="T82" fmla="*/ 94 w 107"/>
                <a:gd name="T83" fmla="*/ 62 h 108"/>
                <a:gd name="T84" fmla="*/ 96 w 107"/>
                <a:gd name="T8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7" h="108">
                  <a:moveTo>
                    <a:pt x="107" y="52"/>
                  </a:moveTo>
                  <a:lnTo>
                    <a:pt x="107" y="5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4" y="73"/>
                  </a:lnTo>
                  <a:lnTo>
                    <a:pt x="102" y="75"/>
                  </a:lnTo>
                  <a:lnTo>
                    <a:pt x="98" y="83"/>
                  </a:lnTo>
                  <a:lnTo>
                    <a:pt x="98" y="85"/>
                  </a:lnTo>
                  <a:lnTo>
                    <a:pt x="92" y="90"/>
                  </a:lnTo>
                  <a:lnTo>
                    <a:pt x="90" y="92"/>
                  </a:lnTo>
                  <a:lnTo>
                    <a:pt x="84" y="98"/>
                  </a:lnTo>
                  <a:lnTo>
                    <a:pt x="83" y="98"/>
                  </a:lnTo>
                  <a:lnTo>
                    <a:pt x="75" y="102"/>
                  </a:lnTo>
                  <a:lnTo>
                    <a:pt x="73" y="104"/>
                  </a:lnTo>
                  <a:lnTo>
                    <a:pt x="65" y="106"/>
                  </a:lnTo>
                  <a:lnTo>
                    <a:pt x="63" y="106"/>
                  </a:lnTo>
                  <a:lnTo>
                    <a:pt x="54" y="108"/>
                  </a:lnTo>
                  <a:lnTo>
                    <a:pt x="52" y="108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33" y="104"/>
                  </a:lnTo>
                  <a:lnTo>
                    <a:pt x="33" y="102"/>
                  </a:lnTo>
                  <a:lnTo>
                    <a:pt x="23" y="98"/>
                  </a:lnTo>
                  <a:lnTo>
                    <a:pt x="23" y="98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0" y="85"/>
                  </a:lnTo>
                  <a:lnTo>
                    <a:pt x="8" y="83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23" y="10"/>
                  </a:lnTo>
                  <a:lnTo>
                    <a:pt x="23" y="8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83" y="8"/>
                  </a:lnTo>
                  <a:lnTo>
                    <a:pt x="84" y="10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2" y="33"/>
                  </a:lnTo>
                  <a:lnTo>
                    <a:pt x="104" y="33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7" y="52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88" y="29"/>
                  </a:lnTo>
                  <a:lnTo>
                    <a:pt x="88" y="31"/>
                  </a:lnTo>
                  <a:lnTo>
                    <a:pt x="83" y="23"/>
                  </a:lnTo>
                  <a:lnTo>
                    <a:pt x="84" y="23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69" y="14"/>
                  </a:lnTo>
                  <a:lnTo>
                    <a:pt x="71" y="15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29" y="19"/>
                  </a:lnTo>
                  <a:lnTo>
                    <a:pt x="31" y="17"/>
                  </a:lnTo>
                  <a:lnTo>
                    <a:pt x="23" y="23"/>
                  </a:lnTo>
                  <a:lnTo>
                    <a:pt x="23" y="23"/>
                  </a:lnTo>
                  <a:lnTo>
                    <a:pt x="17" y="31"/>
                  </a:lnTo>
                  <a:lnTo>
                    <a:pt x="19" y="29"/>
                  </a:lnTo>
                  <a:lnTo>
                    <a:pt x="13" y="37"/>
                  </a:lnTo>
                  <a:lnTo>
                    <a:pt x="15" y="37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54"/>
                  </a:lnTo>
                  <a:lnTo>
                    <a:pt x="12" y="52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5" y="71"/>
                  </a:lnTo>
                  <a:lnTo>
                    <a:pt x="13" y="69"/>
                  </a:lnTo>
                  <a:lnTo>
                    <a:pt x="19" y="77"/>
                  </a:lnTo>
                  <a:lnTo>
                    <a:pt x="17" y="77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31" y="88"/>
                  </a:lnTo>
                  <a:lnTo>
                    <a:pt x="29" y="88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46" y="94"/>
                  </a:lnTo>
                  <a:lnTo>
                    <a:pt x="44" y="94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63" y="94"/>
                  </a:lnTo>
                  <a:lnTo>
                    <a:pt x="61" y="94"/>
                  </a:lnTo>
                  <a:lnTo>
                    <a:pt x="71" y="92"/>
                  </a:lnTo>
                  <a:lnTo>
                    <a:pt x="69" y="92"/>
                  </a:lnTo>
                  <a:lnTo>
                    <a:pt x="77" y="88"/>
                  </a:lnTo>
                  <a:lnTo>
                    <a:pt x="77" y="88"/>
                  </a:lnTo>
                  <a:lnTo>
                    <a:pt x="84" y="83"/>
                  </a:lnTo>
                  <a:lnTo>
                    <a:pt x="83" y="85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92" y="69"/>
                  </a:lnTo>
                  <a:lnTo>
                    <a:pt x="92" y="71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4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Freeform 637"/>
            <p:cNvSpPr>
              <a:spLocks/>
            </p:cNvSpPr>
            <p:nvPr/>
          </p:nvSpPr>
          <p:spPr bwMode="auto">
            <a:xfrm>
              <a:off x="1428749" y="2401890"/>
              <a:ext cx="3302000" cy="501650"/>
            </a:xfrm>
            <a:custGeom>
              <a:avLst/>
              <a:gdLst>
                <a:gd name="T0" fmla="*/ 6 w 4161"/>
                <a:gd name="T1" fmla="*/ 0 h 632"/>
                <a:gd name="T2" fmla="*/ 4155 w 4161"/>
                <a:gd name="T3" fmla="*/ 620 h 632"/>
                <a:gd name="T4" fmla="*/ 4159 w 4161"/>
                <a:gd name="T5" fmla="*/ 622 h 632"/>
                <a:gd name="T6" fmla="*/ 4161 w 4161"/>
                <a:gd name="T7" fmla="*/ 626 h 632"/>
                <a:gd name="T8" fmla="*/ 4159 w 4161"/>
                <a:gd name="T9" fmla="*/ 630 h 632"/>
                <a:gd name="T10" fmla="*/ 4153 w 4161"/>
                <a:gd name="T11" fmla="*/ 632 h 632"/>
                <a:gd name="T12" fmla="*/ 4 w 4161"/>
                <a:gd name="T13" fmla="*/ 11 h 632"/>
                <a:gd name="T14" fmla="*/ 0 w 4161"/>
                <a:gd name="T15" fmla="*/ 9 h 632"/>
                <a:gd name="T16" fmla="*/ 0 w 4161"/>
                <a:gd name="T17" fmla="*/ 4 h 632"/>
                <a:gd name="T18" fmla="*/ 2 w 4161"/>
                <a:gd name="T19" fmla="*/ 0 h 632"/>
                <a:gd name="T20" fmla="*/ 6 w 4161"/>
                <a:gd name="T21" fmla="*/ 0 h 632"/>
                <a:gd name="T22" fmla="*/ 6 w 4161"/>
                <a:gd name="T2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61" h="632">
                  <a:moveTo>
                    <a:pt x="6" y="0"/>
                  </a:moveTo>
                  <a:lnTo>
                    <a:pt x="4155" y="620"/>
                  </a:lnTo>
                  <a:lnTo>
                    <a:pt x="4159" y="622"/>
                  </a:lnTo>
                  <a:lnTo>
                    <a:pt x="4161" y="626"/>
                  </a:lnTo>
                  <a:lnTo>
                    <a:pt x="4159" y="630"/>
                  </a:lnTo>
                  <a:lnTo>
                    <a:pt x="4153" y="632"/>
                  </a:lnTo>
                  <a:lnTo>
                    <a:pt x="4" y="11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Rectangle 642"/>
            <p:cNvSpPr>
              <a:spLocks noChangeArrowheads="1"/>
            </p:cNvSpPr>
            <p:nvPr/>
          </p:nvSpPr>
          <p:spPr bwMode="auto">
            <a:xfrm>
              <a:off x="1251817" y="2860677"/>
              <a:ext cx="208781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1" name="Rectangle 643"/>
            <p:cNvSpPr>
              <a:spLocks noChangeArrowheads="1"/>
            </p:cNvSpPr>
            <p:nvPr/>
          </p:nvSpPr>
          <p:spPr bwMode="auto">
            <a:xfrm>
              <a:off x="1255468" y="2636838"/>
              <a:ext cx="105411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2" name="Rectangle 644"/>
            <p:cNvSpPr>
              <a:spLocks noChangeArrowheads="1"/>
            </p:cNvSpPr>
            <p:nvPr/>
          </p:nvSpPr>
          <p:spPr bwMode="auto">
            <a:xfrm>
              <a:off x="1255468" y="2419351"/>
              <a:ext cx="105411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3" name="Rectangle 645"/>
            <p:cNvSpPr>
              <a:spLocks noChangeArrowheads="1"/>
            </p:cNvSpPr>
            <p:nvPr/>
          </p:nvSpPr>
          <p:spPr bwMode="auto">
            <a:xfrm>
              <a:off x="1255468" y="2201864"/>
              <a:ext cx="105411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4" name="Rectangle 646"/>
            <p:cNvSpPr>
              <a:spLocks noChangeArrowheads="1"/>
            </p:cNvSpPr>
            <p:nvPr/>
          </p:nvSpPr>
          <p:spPr bwMode="auto">
            <a:xfrm>
              <a:off x="1255468" y="1982789"/>
              <a:ext cx="105411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5" name="Rectangle 647"/>
            <p:cNvSpPr>
              <a:spLocks noChangeArrowheads="1"/>
            </p:cNvSpPr>
            <p:nvPr/>
          </p:nvSpPr>
          <p:spPr bwMode="auto">
            <a:xfrm>
              <a:off x="1191968" y="1766888"/>
              <a:ext cx="210820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6" name="Rectangle 648"/>
            <p:cNvSpPr>
              <a:spLocks noChangeArrowheads="1"/>
            </p:cNvSpPr>
            <p:nvPr/>
          </p:nvSpPr>
          <p:spPr bwMode="auto">
            <a:xfrm>
              <a:off x="1191968" y="1549401"/>
              <a:ext cx="210820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12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7" name="Rectangle 649"/>
            <p:cNvSpPr>
              <a:spLocks noChangeArrowheads="1"/>
            </p:cNvSpPr>
            <p:nvPr/>
          </p:nvSpPr>
          <p:spPr bwMode="auto">
            <a:xfrm>
              <a:off x="1191968" y="1330325"/>
              <a:ext cx="210820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14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8" name="Rectangle 650"/>
            <p:cNvSpPr>
              <a:spLocks noChangeArrowheads="1"/>
            </p:cNvSpPr>
            <p:nvPr/>
          </p:nvSpPr>
          <p:spPr bwMode="auto">
            <a:xfrm>
              <a:off x="1191968" y="1112840"/>
              <a:ext cx="210820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16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29" name="Rectangle 651"/>
            <p:cNvSpPr>
              <a:spLocks noChangeArrowheads="1"/>
            </p:cNvSpPr>
            <p:nvPr/>
          </p:nvSpPr>
          <p:spPr bwMode="auto">
            <a:xfrm>
              <a:off x="1191968" y="895351"/>
              <a:ext cx="210820" cy="20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18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0" name="Rectangle 652"/>
            <p:cNvSpPr>
              <a:spLocks noChangeArrowheads="1"/>
            </p:cNvSpPr>
            <p:nvPr/>
          </p:nvSpPr>
          <p:spPr bwMode="auto">
            <a:xfrm>
              <a:off x="1370011" y="2946402"/>
              <a:ext cx="130175" cy="18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1" name="Rectangle 653"/>
            <p:cNvSpPr>
              <a:spLocks noChangeArrowheads="1"/>
            </p:cNvSpPr>
            <p:nvPr/>
          </p:nvSpPr>
          <p:spPr bwMode="auto">
            <a:xfrm>
              <a:off x="2216888" y="2949578"/>
              <a:ext cx="65724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2" name="Rectangle 654"/>
            <p:cNvSpPr>
              <a:spLocks noChangeArrowheads="1"/>
            </p:cNvSpPr>
            <p:nvPr/>
          </p:nvSpPr>
          <p:spPr bwMode="auto">
            <a:xfrm>
              <a:off x="3031275" y="2949578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3" name="Rectangle 655"/>
            <p:cNvSpPr>
              <a:spLocks noChangeArrowheads="1"/>
            </p:cNvSpPr>
            <p:nvPr/>
          </p:nvSpPr>
          <p:spPr bwMode="auto">
            <a:xfrm>
              <a:off x="3879000" y="2949578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15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4" name="Rectangle 656"/>
            <p:cNvSpPr>
              <a:spLocks noChangeArrowheads="1"/>
            </p:cNvSpPr>
            <p:nvPr/>
          </p:nvSpPr>
          <p:spPr bwMode="auto">
            <a:xfrm>
              <a:off x="4725138" y="2949578"/>
              <a:ext cx="131446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ea typeface="ＭＳ Ｐゴシック" pitchFamily="50" charset="-128"/>
                  <a:cs typeface="ＭＳ Ｐゴシック" pitchFamily="50" charset="-128"/>
                </a:rPr>
                <a:t>20</a:t>
              </a:r>
              <a:endPara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435" name="テキスト ボックス 434"/>
            <p:cNvSpPr txBox="1"/>
            <p:nvPr/>
          </p:nvSpPr>
          <p:spPr>
            <a:xfrm rot="16200000">
              <a:off x="246451" y="1506338"/>
              <a:ext cx="1452280" cy="32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×10</a:t>
              </a:r>
              <a:r>
                <a:rPr kumimoji="1" lang="en-US" altLang="ja-JP" sz="1000" baseline="30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7 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(</a:t>
              </a:r>
              <a:r>
                <a:rPr lang="en-US" altLang="ja-JP" sz="1000" dirty="0">
                  <a:solidFill>
                    <a:srgbClr val="000000"/>
                  </a:solidFill>
                  <a:cs typeface="Arial" panose="020B0604020202020204" pitchFamily="34" charset="0"/>
                </a:rPr>
                <a:t>μm</a:t>
              </a:r>
              <a:r>
                <a:rPr lang="en-US" altLang="ja-JP" sz="1000" baseline="30000" dirty="0">
                  <a:solidFill>
                    <a:srgbClr val="000000"/>
                  </a:solidFill>
                  <a:cs typeface="Arial" panose="020B0604020202020204" pitchFamily="34" charset="0"/>
                </a:rPr>
                <a:t>2</a:t>
              </a:r>
              <a:r>
                <a:rPr lang="en-US" altLang="ja-JP" sz="1000" dirty="0" smtClean="0">
                  <a:solidFill>
                    <a:srgbClr val="000000"/>
                  </a:solidFill>
                  <a:cs typeface="Arial" panose="020B0604020202020204" pitchFamily="34" charset="0"/>
                </a:rPr>
                <a:t>)</a:t>
              </a:r>
              <a:endParaRPr kumimoji="1" lang="ja-JP" altLang="en-US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6" name="Rectangle 52"/>
            <p:cNvSpPr>
              <a:spLocks noChangeArrowheads="1"/>
            </p:cNvSpPr>
            <p:nvPr/>
          </p:nvSpPr>
          <p:spPr bwMode="auto">
            <a:xfrm>
              <a:off x="3234744" y="1190700"/>
              <a:ext cx="1692835" cy="552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  <a:cs typeface="ＭＳ Ｐゴシック" pitchFamily="50" charset="-128"/>
                </a:defRPr>
              </a:lvl9pPr>
            </a:lstStyle>
            <a:p>
              <a:pPr lvl="0" defTabSz="914400"/>
              <a:r>
                <a:rPr lang="pt-BR" altLang="ja-JP" sz="900" dirty="0"/>
                <a:t>y = </a:t>
              </a:r>
              <a:r>
                <a:rPr lang="pt-BR" altLang="ja-JP" sz="900" dirty="0" smtClean="0"/>
                <a:t>-23.3x </a:t>
              </a:r>
              <a:r>
                <a:rPr lang="pt-BR" altLang="ja-JP" sz="900" dirty="0"/>
                <a:t>+ </a:t>
              </a:r>
              <a:r>
                <a:rPr lang="pt-BR" altLang="ja-JP" sz="900" dirty="0" smtClean="0"/>
                <a:t>4.9</a:t>
              </a:r>
              <a:r>
                <a:rPr lang="en-US" altLang="ja-JP" sz="900" dirty="0" smtClean="0"/>
                <a:t>×10</a:t>
              </a:r>
              <a:r>
                <a:rPr lang="pt-BR" altLang="ja-JP" sz="900" baseline="30000" dirty="0" smtClean="0"/>
                <a:t>7</a:t>
              </a:r>
              <a:endParaRPr lang="pt-BR" altLang="ja-JP" sz="900" baseline="30000" dirty="0"/>
            </a:p>
            <a:p>
              <a:pPr lvl="0" defTabSz="914400"/>
              <a:r>
                <a:rPr lang="pt-BR" altLang="ja-JP" sz="900" dirty="0"/>
                <a:t>R² = </a:t>
              </a:r>
              <a:r>
                <a:rPr lang="pt-BR" altLang="ja-JP" sz="900" dirty="0" smtClean="0"/>
                <a:t>0.01</a:t>
              </a:r>
            </a:p>
            <a:p>
              <a:pPr lvl="0" defTabSz="914400"/>
              <a:r>
                <a:rPr kumimoji="1" lang="pt-BR" altLang="ja-JP" sz="90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p</a:t>
              </a:r>
              <a:r>
                <a:rPr kumimoji="1" lang="pt-BR" altLang="ja-JP" sz="9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rPr>
                <a:t> = 0.29</a:t>
              </a:r>
              <a:endParaRPr kumimoji="1" lang="ja-JP" altLang="ja-JP" sz="9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060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2969</TotalTime>
  <Words>1442</Words>
  <Application>Microsoft Office PowerPoint</Application>
  <PresentationFormat>ユーザー設定</PresentationFormat>
  <Paragraphs>693</Paragraphs>
  <Slides>10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Shiori Ishiyama</dc:creator>
  <cp:lastModifiedBy>Shiori Ishiyama</cp:lastModifiedBy>
  <cp:revision>213</cp:revision>
  <cp:lastPrinted>2020-08-19T05:09:17Z</cp:lastPrinted>
  <dcterms:created xsi:type="dcterms:W3CDTF">2020-05-01T00:24:46Z</dcterms:created>
  <dcterms:modified xsi:type="dcterms:W3CDTF">2021-05-06T04:31:30Z</dcterms:modified>
</cp:coreProperties>
</file>