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</p:sldIdLst>
  <p:sldSz cx="12192000" cy="6858000"/>
  <p:notesSz cx="6858000" cy="9144000"/>
  <p:photoAlbum layout="2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43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4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390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18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16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12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5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4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0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558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02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1786A-1333-444A-AF1C-3875BB1C6917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AD889-1B59-4AFC-9292-7D12FFFE4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923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CNS Case</a:t>
            </a:r>
            <a:endParaRPr lang="en-US" dirty="0"/>
          </a:p>
        </p:txBody>
      </p:sp>
      <p:sp>
        <p:nvSpPr>
          <p:cNvPr id="5" name="Subtitle 3"/>
          <p:cNvSpPr txBox="1">
            <a:spLocks/>
          </p:cNvSpPr>
          <p:nvPr/>
        </p:nvSpPr>
        <p:spPr>
          <a:xfrm>
            <a:off x="2444261" y="3509963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400" dirty="0">
                <a:solidFill>
                  <a:srgbClr val="00B0F0"/>
                </a:solidFill>
              </a:rPr>
              <a:t>Unedited auto-segmentations = Left</a:t>
            </a:r>
          </a:p>
          <a:p>
            <a:r>
              <a:rPr lang="en-CA" sz="2400" dirty="0">
                <a:solidFill>
                  <a:srgbClr val="00B0F0"/>
                </a:solidFill>
              </a:rPr>
              <a:t>Treatment approved contours = Right</a:t>
            </a:r>
            <a:endParaRPr lang="en-US" sz="2400" dirty="0">
              <a:solidFill>
                <a:srgbClr val="00B0F0"/>
              </a:solidFill>
            </a:endParaRPr>
          </a:p>
          <a:p>
            <a:endParaRPr lang="en-US" sz="2400">
              <a:solidFill>
                <a:srgbClr val="00B0F0"/>
              </a:solidFill>
            </a:endParaRPr>
          </a:p>
          <a:p>
            <a:pPr lvl="0">
              <a:defRPr/>
            </a:pP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935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0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08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84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0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09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44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1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613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1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65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12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720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1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53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14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1149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15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948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16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759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H&amp;N Case</a:t>
            </a:r>
            <a:endParaRPr lang="en-US" dirty="0"/>
          </a:p>
        </p:txBody>
      </p:sp>
      <p:sp>
        <p:nvSpPr>
          <p:cNvPr id="5" name="Subtitle 3"/>
          <p:cNvSpPr txBox="1">
            <a:spLocks/>
          </p:cNvSpPr>
          <p:nvPr/>
        </p:nvSpPr>
        <p:spPr>
          <a:xfrm>
            <a:off x="2444261" y="3509963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400" dirty="0">
                <a:solidFill>
                  <a:srgbClr val="00B0F0"/>
                </a:solidFill>
              </a:rPr>
              <a:t>Unedited auto-segmentations = Left</a:t>
            </a:r>
          </a:p>
          <a:p>
            <a:r>
              <a:rPr lang="en-CA" sz="2400" dirty="0">
                <a:solidFill>
                  <a:srgbClr val="00B0F0"/>
                </a:solidFill>
              </a:rPr>
              <a:t>Treatment approved contours = Right</a:t>
            </a:r>
            <a:endParaRPr lang="en-US" sz="2400" dirty="0">
              <a:solidFill>
                <a:srgbClr val="00B0F0"/>
              </a:solidFill>
            </a:endParaRPr>
          </a:p>
          <a:p>
            <a:endParaRPr lang="en-US" sz="2400" dirty="0">
              <a:solidFill>
                <a:srgbClr val="00B0F0"/>
              </a:solidFill>
            </a:endParaRPr>
          </a:p>
          <a:p>
            <a:pPr lvl="0">
              <a:defRPr/>
            </a:pP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552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0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0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86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0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0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5780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0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0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482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02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525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0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0614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04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855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0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05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809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0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06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0603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0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08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635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0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09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172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1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047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0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0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4393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1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2235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12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6599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1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474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14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027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15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307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16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1836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17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050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18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623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19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81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2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478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02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07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2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041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22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339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&amp;NDC-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01713"/>
            <a:ext cx="5638800" cy="4852987"/>
          </a:xfrm>
          <a:prstGeom prst="rect">
            <a:avLst/>
          </a:prstGeom>
        </p:spPr>
      </p:pic>
      <p:pic>
        <p:nvPicPr>
          <p:cNvPr id="3" name="Picture 2" descr="H&amp;NCC-2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001713"/>
            <a:ext cx="56388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4953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Prostate Case</a:t>
            </a:r>
            <a:endParaRPr lang="en-US" dirty="0"/>
          </a:p>
        </p:txBody>
      </p:sp>
      <p:sp>
        <p:nvSpPr>
          <p:cNvPr id="5" name="Subtitle 3"/>
          <p:cNvSpPr txBox="1">
            <a:spLocks/>
          </p:cNvSpPr>
          <p:nvPr/>
        </p:nvSpPr>
        <p:spPr>
          <a:xfrm>
            <a:off x="2444261" y="3509963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400" dirty="0">
                <a:solidFill>
                  <a:srgbClr val="00B0F0"/>
                </a:solidFill>
              </a:rPr>
              <a:t>Unedited </a:t>
            </a:r>
            <a:r>
              <a:rPr lang="en-CA" sz="2400" dirty="0" smtClean="0">
                <a:solidFill>
                  <a:srgbClr val="00B0F0"/>
                </a:solidFill>
              </a:rPr>
              <a:t>auto-segmentations </a:t>
            </a:r>
            <a:r>
              <a:rPr lang="en-CA" sz="2400" dirty="0">
                <a:solidFill>
                  <a:srgbClr val="00B0F0"/>
                </a:solidFill>
              </a:rPr>
              <a:t>= Left</a:t>
            </a:r>
          </a:p>
          <a:p>
            <a:r>
              <a:rPr lang="en-CA" sz="2400" dirty="0">
                <a:solidFill>
                  <a:srgbClr val="00B0F0"/>
                </a:solidFill>
              </a:rPr>
              <a:t>Treatment approved </a:t>
            </a:r>
            <a:r>
              <a:rPr lang="en-CA" sz="2400" dirty="0" smtClean="0">
                <a:solidFill>
                  <a:srgbClr val="00B0F0"/>
                </a:solidFill>
              </a:rPr>
              <a:t>contours </a:t>
            </a:r>
            <a:r>
              <a:rPr lang="en-CA" sz="2400" dirty="0">
                <a:solidFill>
                  <a:srgbClr val="00B0F0"/>
                </a:solidFill>
              </a:rPr>
              <a:t>= Right</a:t>
            </a:r>
            <a:endParaRPr lang="en-US" sz="2400" dirty="0">
              <a:solidFill>
                <a:srgbClr val="00B0F0"/>
              </a:solidFill>
            </a:endParaRPr>
          </a:p>
          <a:p>
            <a:endParaRPr lang="en-US" sz="2400" dirty="0">
              <a:solidFill>
                <a:srgbClr val="00B0F0"/>
              </a:solidFill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92289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0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0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8264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0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0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2869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02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9411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0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5685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04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9311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0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05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823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0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0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365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0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06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293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0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07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474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0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08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2433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0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09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0056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1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44671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1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2994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12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48281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1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1113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14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047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15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983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0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04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06850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16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90932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17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6486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18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6660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19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94799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2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14605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2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47386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22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862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stateDC-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25600"/>
            <a:ext cx="5638800" cy="3605213"/>
          </a:xfrm>
          <a:prstGeom prst="rect">
            <a:avLst/>
          </a:prstGeom>
        </p:spPr>
      </p:pic>
      <p:pic>
        <p:nvPicPr>
          <p:cNvPr id="3" name="Picture 2" descr="ProstateCC-2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25600"/>
            <a:ext cx="5638800" cy="36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73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0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05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303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0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06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983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NSDC-0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6288"/>
            <a:ext cx="5638800" cy="5305425"/>
          </a:xfrm>
          <a:prstGeom prst="rect">
            <a:avLst/>
          </a:prstGeom>
        </p:spPr>
      </p:pic>
      <p:pic>
        <p:nvPicPr>
          <p:cNvPr id="3" name="Picture 2" descr="CNSCC-07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776288"/>
            <a:ext cx="563880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881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36</Words>
  <Application>Microsoft Office PowerPoint</Application>
  <PresentationFormat>Widescreen</PresentationFormat>
  <Paragraphs>9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1" baseType="lpstr">
      <vt:lpstr>Arial</vt:lpstr>
      <vt:lpstr>Calibri</vt:lpstr>
      <vt:lpstr>Calibri Light</vt:lpstr>
      <vt:lpstr>Office Theme</vt:lpstr>
      <vt:lpstr>Example CNS Case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 H&amp;N Case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 Prostate Case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BC Clinical and Support Services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CNS Case</dc:title>
  <dc:creator>Wong, Jordan [BCCancer]</dc:creator>
  <cp:lastModifiedBy>Wong, Jordan [BCCancer]</cp:lastModifiedBy>
  <cp:revision>2</cp:revision>
  <dcterms:created xsi:type="dcterms:W3CDTF">2021-05-17T21:16:30Z</dcterms:created>
  <dcterms:modified xsi:type="dcterms:W3CDTF">2021-05-17T21:21:25Z</dcterms:modified>
</cp:coreProperties>
</file>