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13" r:id="rId2"/>
    <p:sldId id="315" r:id="rId3"/>
    <p:sldId id="306" r:id="rId4"/>
    <p:sldId id="307" r:id="rId5"/>
    <p:sldId id="314" r:id="rId6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F9D5DAC-D384-4B18-949D-771C930BFB5F}">
          <p14:sldIdLst/>
        </p14:section>
        <p14:section name="Untitled Section" id="{AD2616A2-A754-42AF-86F0-DA176DBE0C75}">
          <p14:sldIdLst>
            <p14:sldId id="313"/>
            <p14:sldId id="315"/>
            <p14:sldId id="306"/>
            <p14:sldId id="307"/>
            <p14:sldId id="31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 autoAdjust="0"/>
    <p:restoredTop sz="94676" autoAdjust="0"/>
  </p:normalViewPr>
  <p:slideViewPr>
    <p:cSldViewPr>
      <p:cViewPr varScale="1">
        <p:scale>
          <a:sx n="82" d="100"/>
          <a:sy n="82" d="100"/>
        </p:scale>
        <p:origin x="2992" y="1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AAAC0-E9B9-489D-843E-03464C115BF3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B1CEB-3CF8-456A-A31B-0882AF15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77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21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44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3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8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0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5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23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79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8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9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43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08EF6-86C0-443D-95E8-345ED58958AA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118A8-152A-4EA8-9552-EC4CB5E6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29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20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7.e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8.emf"/><Relationship Id="rId26" Type="http://schemas.openxmlformats.org/officeDocument/2006/relationships/image" Target="../media/image32.emf"/><Relationship Id="rId3" Type="http://schemas.openxmlformats.org/officeDocument/2006/relationships/oleObject" Target="../embeddings/oleObject10.bin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5.emf"/><Relationship Id="rId17" Type="http://schemas.openxmlformats.org/officeDocument/2006/relationships/oleObject" Target="../embeddings/oleObject17.bin"/><Relationship Id="rId25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emf"/><Relationship Id="rId20" Type="http://schemas.openxmlformats.org/officeDocument/2006/relationships/image" Target="../media/image29.emf"/><Relationship Id="rId29" Type="http://schemas.openxmlformats.org/officeDocument/2006/relationships/oleObject" Target="../embeddings/oleObject23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emf"/><Relationship Id="rId11" Type="http://schemas.openxmlformats.org/officeDocument/2006/relationships/oleObject" Target="../embeddings/oleObject14.bin"/><Relationship Id="rId24" Type="http://schemas.openxmlformats.org/officeDocument/2006/relationships/image" Target="../media/image31.emf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23" Type="http://schemas.openxmlformats.org/officeDocument/2006/relationships/oleObject" Target="../embeddings/oleObject20.bin"/><Relationship Id="rId28" Type="http://schemas.openxmlformats.org/officeDocument/2006/relationships/image" Target="../media/image33.emf"/><Relationship Id="rId10" Type="http://schemas.openxmlformats.org/officeDocument/2006/relationships/image" Target="../media/image24.emf"/><Relationship Id="rId19" Type="http://schemas.openxmlformats.org/officeDocument/2006/relationships/oleObject" Target="../embeddings/oleObject18.bin"/><Relationship Id="rId4" Type="http://schemas.openxmlformats.org/officeDocument/2006/relationships/image" Target="../media/image21.e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6.emf"/><Relationship Id="rId22" Type="http://schemas.openxmlformats.org/officeDocument/2006/relationships/image" Target="../media/image30.emf"/><Relationship Id="rId27" Type="http://schemas.openxmlformats.org/officeDocument/2006/relationships/oleObject" Target="../embeddings/oleObject22.bin"/><Relationship Id="rId30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C8B3D7-EA82-483B-A111-DBB40D359576}"/>
              </a:ext>
            </a:extLst>
          </p:cNvPr>
          <p:cNvSpPr txBox="1"/>
          <p:nvPr/>
        </p:nvSpPr>
        <p:spPr>
          <a:xfrm>
            <a:off x="1828800" y="552271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76271"/>
            <a:ext cx="6685144" cy="429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" y="6800671"/>
            <a:ext cx="68579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Figure 1</a:t>
            </a:r>
            <a:r>
              <a:rPr lang="en-US" dirty="0"/>
              <a:t>. Schema of a system for exposing small animals to emissions from IQOS products.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OWV (one-way valve);    	 ---- Wire Mesh            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i="1" dirty="0"/>
              <a:t>Note: </a:t>
            </a:r>
            <a:r>
              <a:rPr lang="en-US" dirty="0"/>
              <a:t>Items are not to scale</a:t>
            </a:r>
          </a:p>
        </p:txBody>
      </p:sp>
    </p:spTree>
    <p:extLst>
      <p:ext uri="{BB962C8B-B14F-4D97-AF65-F5344CB8AC3E}">
        <p14:creationId xmlns:p14="http://schemas.microsoft.com/office/powerpoint/2010/main" val="3431010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02A214-7246-4FB0-A5EC-12D5AFB32267}"/>
              </a:ext>
            </a:extLst>
          </p:cNvPr>
          <p:cNvGrpSpPr/>
          <p:nvPr/>
        </p:nvGrpSpPr>
        <p:grpSpPr>
          <a:xfrm>
            <a:off x="193379" y="762000"/>
            <a:ext cx="6588421" cy="7404100"/>
            <a:chOff x="304800" y="152400"/>
            <a:chExt cx="6588421" cy="74041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022828F-5C63-4D18-8251-C3F2BEFB3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0644" y="5918200"/>
              <a:ext cx="1366667" cy="137160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F72AD1E-03CA-4CD8-BF4C-7B50487FA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709" y="5909957"/>
              <a:ext cx="1351936" cy="13716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DBCBD90-E913-448D-B4C2-0EDEDC1CC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" y="4038600"/>
              <a:ext cx="1361695" cy="13716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52592A7-AD4B-4FEB-A351-D54F38D5A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34690" y="4038600"/>
              <a:ext cx="1333674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3D0361-E725-4DA9-A88A-12C97DD9A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56569" y="4038600"/>
              <a:ext cx="1397603" cy="13716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BC43962-9282-49D5-A454-15BA0807E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08622" y="2278440"/>
              <a:ext cx="1384599" cy="13716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97B9109-DA62-49A3-BE93-11D805ECB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35918" y="2286000"/>
              <a:ext cx="1409876" cy="13716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C8609ED-713E-4FC0-AC87-BC19FA621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86200" y="2286000"/>
              <a:ext cx="1345841" cy="13716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2958AF-BAB3-48E4-B0AF-26B5AEC57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17794" y="2286000"/>
              <a:ext cx="1384599" cy="13716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5698953-9B2A-49B3-ACA8-CB114D6AF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9600" y="435073"/>
              <a:ext cx="1403798" cy="13716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0088BDD-54FF-45C2-8F5B-A42B276EA0BF}"/>
                </a:ext>
              </a:extLst>
            </p:cNvPr>
            <p:cNvSpPr txBox="1"/>
            <p:nvPr/>
          </p:nvSpPr>
          <p:spPr>
            <a:xfrm>
              <a:off x="4370550" y="3606800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742B04C-9842-4AD3-8119-5AF1FE2F75CB}"/>
                </a:ext>
              </a:extLst>
            </p:cNvPr>
            <p:cNvSpPr txBox="1"/>
            <p:nvPr/>
          </p:nvSpPr>
          <p:spPr>
            <a:xfrm>
              <a:off x="2667570" y="5359400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CD4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F194E96-3831-43DA-BE1B-0B5CB2A11A9D}"/>
                </a:ext>
              </a:extLst>
            </p:cNvPr>
            <p:cNvSpPr txBox="1"/>
            <p:nvPr/>
          </p:nvSpPr>
          <p:spPr>
            <a:xfrm rot="16200000">
              <a:off x="3499876" y="4566676"/>
              <a:ext cx="4956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IL-17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864CD7-5508-4319-9685-7E76DCF4CAD7}"/>
                </a:ext>
              </a:extLst>
            </p:cNvPr>
            <p:cNvSpPr txBox="1"/>
            <p:nvPr/>
          </p:nvSpPr>
          <p:spPr>
            <a:xfrm rot="16200000">
              <a:off x="1731471" y="4410502"/>
              <a:ext cx="7295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Ror</a:t>
              </a:r>
              <a:r>
                <a:rPr lang="en-US" sz="1200" b="1" dirty="0" err="1">
                  <a:latin typeface="Symbol"/>
                  <a:ea typeface="Calibri"/>
                  <a:cs typeface="Arial"/>
                </a:rPr>
                <a:t>g</a:t>
              </a:r>
              <a:r>
                <a:rPr lang="en-US" sz="1200" b="1" dirty="0" err="1"/>
                <a:t>t</a:t>
              </a:r>
              <a:endParaRPr lang="en-US" sz="12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74CDF24-D420-4985-B58A-B4A6EC64419A}"/>
                </a:ext>
              </a:extLst>
            </p:cNvPr>
            <p:cNvSpPr txBox="1"/>
            <p:nvPr/>
          </p:nvSpPr>
          <p:spPr>
            <a:xfrm rot="16200000">
              <a:off x="3546653" y="2764325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CD8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3D912D9-BA7B-4C61-8641-5B106C577D86}"/>
                </a:ext>
              </a:extLst>
            </p:cNvPr>
            <p:cNvSpPr txBox="1"/>
            <p:nvPr/>
          </p:nvSpPr>
          <p:spPr>
            <a:xfrm rot="16200000">
              <a:off x="1908353" y="2764325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8DD7327-F511-44C1-9A55-57E3BED1591A}"/>
                </a:ext>
              </a:extLst>
            </p:cNvPr>
            <p:cNvSpPr txBox="1"/>
            <p:nvPr/>
          </p:nvSpPr>
          <p:spPr>
            <a:xfrm rot="16200000">
              <a:off x="248552" y="4514612"/>
              <a:ext cx="5212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CD45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B1C3EAB-B80C-486C-B71F-E24051C63952}"/>
                </a:ext>
              </a:extLst>
            </p:cNvPr>
            <p:cNvSpPr txBox="1"/>
            <p:nvPr/>
          </p:nvSpPr>
          <p:spPr>
            <a:xfrm>
              <a:off x="950404" y="5387201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CD11b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9662EE9-1DDD-4C5E-925E-69B50413E54B}"/>
                </a:ext>
              </a:extLst>
            </p:cNvPr>
            <p:cNvSpPr txBox="1"/>
            <p:nvPr/>
          </p:nvSpPr>
          <p:spPr>
            <a:xfrm rot="16200000">
              <a:off x="289956" y="1209846"/>
              <a:ext cx="4106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SSC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D7F9E45-1E9D-4735-8AB8-487549EA3F0F}"/>
                </a:ext>
              </a:extLst>
            </p:cNvPr>
            <p:cNvSpPr txBox="1"/>
            <p:nvPr/>
          </p:nvSpPr>
          <p:spPr>
            <a:xfrm>
              <a:off x="1033957" y="1749921"/>
              <a:ext cx="407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FSC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28DEE99-2A80-4259-8EE8-CCA16CDE44A0}"/>
                </a:ext>
              </a:extLst>
            </p:cNvPr>
            <p:cNvSpPr txBox="1"/>
            <p:nvPr/>
          </p:nvSpPr>
          <p:spPr>
            <a:xfrm rot="16200000">
              <a:off x="230779" y="2801252"/>
              <a:ext cx="5212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CD45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6B46DFE-CEBF-427E-9168-0A145C2C4BBA}"/>
                </a:ext>
              </a:extLst>
            </p:cNvPr>
            <p:cNvSpPr txBox="1"/>
            <p:nvPr/>
          </p:nvSpPr>
          <p:spPr>
            <a:xfrm rot="16200000">
              <a:off x="5148080" y="2839352"/>
              <a:ext cx="5212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CD19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42BCD8-7B5C-4570-AF80-981F4374AD6C}"/>
                </a:ext>
              </a:extLst>
            </p:cNvPr>
            <p:cNvSpPr txBox="1"/>
            <p:nvPr/>
          </p:nvSpPr>
          <p:spPr>
            <a:xfrm>
              <a:off x="5866803" y="3596501"/>
              <a:ext cx="5212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CD45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97FFB7A-C779-414D-89B5-740BA9BD0587}"/>
                </a:ext>
              </a:extLst>
            </p:cNvPr>
            <p:cNvSpPr txBox="1"/>
            <p:nvPr/>
          </p:nvSpPr>
          <p:spPr>
            <a:xfrm>
              <a:off x="1067107" y="3606800"/>
              <a:ext cx="4106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SSC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51186D9-8A0E-43AB-AF31-6C715BA8C8F1}"/>
                </a:ext>
              </a:extLst>
            </p:cNvPr>
            <p:cNvSpPr txBox="1"/>
            <p:nvPr/>
          </p:nvSpPr>
          <p:spPr>
            <a:xfrm>
              <a:off x="4281650" y="5359400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CD4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8AE92A-6842-4CB0-8D46-377A90C1EB4B}"/>
                </a:ext>
              </a:extLst>
            </p:cNvPr>
            <p:cNvSpPr txBox="1"/>
            <p:nvPr/>
          </p:nvSpPr>
          <p:spPr>
            <a:xfrm>
              <a:off x="2565400" y="3606800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CD3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F839D1-99CB-4F34-ABBA-039C7B6E078A}"/>
                </a:ext>
              </a:extLst>
            </p:cNvPr>
            <p:cNvSpPr txBox="1"/>
            <p:nvPr/>
          </p:nvSpPr>
          <p:spPr>
            <a:xfrm>
              <a:off x="562776" y="152400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5F2E76A-85C3-4CEE-994D-8AC3372DEB55}"/>
                </a:ext>
              </a:extLst>
            </p:cNvPr>
            <p:cNvSpPr txBox="1"/>
            <p:nvPr/>
          </p:nvSpPr>
          <p:spPr>
            <a:xfrm>
              <a:off x="533400" y="1981200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EC106DB-D415-4E8C-8EF2-1B8C3456FAD7}"/>
                </a:ext>
              </a:extLst>
            </p:cNvPr>
            <p:cNvSpPr txBox="1"/>
            <p:nvPr/>
          </p:nvSpPr>
          <p:spPr>
            <a:xfrm>
              <a:off x="3784260" y="1997780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E357F0-CCB8-4279-9B39-64D4C4505CA2}"/>
                </a:ext>
              </a:extLst>
            </p:cNvPr>
            <p:cNvSpPr txBox="1"/>
            <p:nvPr/>
          </p:nvSpPr>
          <p:spPr>
            <a:xfrm>
              <a:off x="5418124" y="1980168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CDA2004-2096-43DA-9393-CC17B8EAFC99}"/>
                </a:ext>
              </a:extLst>
            </p:cNvPr>
            <p:cNvSpPr txBox="1"/>
            <p:nvPr/>
          </p:nvSpPr>
          <p:spPr>
            <a:xfrm>
              <a:off x="533400" y="3733800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F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2433098-0E9D-4B3A-A679-AAEDFF370C8A}"/>
                </a:ext>
              </a:extLst>
            </p:cNvPr>
            <p:cNvSpPr txBox="1"/>
            <p:nvPr/>
          </p:nvSpPr>
          <p:spPr>
            <a:xfrm>
              <a:off x="2133600" y="3733800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9C10EA8-6B97-4C16-95B3-362874D25017}"/>
                </a:ext>
              </a:extLst>
            </p:cNvPr>
            <p:cNvSpPr txBox="1"/>
            <p:nvPr/>
          </p:nvSpPr>
          <p:spPr>
            <a:xfrm>
              <a:off x="2273444" y="1847612"/>
              <a:ext cx="11806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SSC</a:t>
              </a:r>
              <a:r>
                <a:rPr lang="en-US" sz="1200" b="1" baseline="30000" dirty="0"/>
                <a:t>+ </a:t>
              </a:r>
              <a:r>
                <a:rPr lang="en-US" sz="1200" b="1" dirty="0"/>
                <a:t>CD45</a:t>
              </a:r>
              <a:r>
                <a:rPr lang="en-US" sz="1200" b="1" baseline="30000" dirty="0"/>
                <a:t>+ </a:t>
              </a:r>
              <a:r>
                <a:rPr lang="en-US" sz="1200" b="1" dirty="0"/>
                <a:t>gate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D6E19FD-3DC0-4A7F-885A-6D16ACF18F5F}"/>
                </a:ext>
              </a:extLst>
            </p:cNvPr>
            <p:cNvSpPr txBox="1"/>
            <p:nvPr/>
          </p:nvSpPr>
          <p:spPr>
            <a:xfrm>
              <a:off x="2400300" y="3839637"/>
              <a:ext cx="10988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CD3</a:t>
              </a:r>
              <a:r>
                <a:rPr lang="en-US" sz="1200" b="1" baseline="30000" dirty="0"/>
                <a:t>+</a:t>
              </a:r>
              <a:r>
                <a:rPr lang="en-US" sz="1200" b="1" dirty="0"/>
                <a:t>CD4</a:t>
              </a:r>
              <a:r>
                <a:rPr lang="en-US" sz="1200" b="1" baseline="30000" dirty="0"/>
                <a:t>+ </a:t>
              </a:r>
              <a:r>
                <a:rPr lang="en-US" sz="1200" b="1" dirty="0"/>
                <a:t>gate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38BDBEF-610F-48B4-B77C-55C79EC49DFE}"/>
                </a:ext>
              </a:extLst>
            </p:cNvPr>
            <p:cNvCxnSpPr/>
            <p:nvPr/>
          </p:nvCxnSpPr>
          <p:spPr>
            <a:xfrm>
              <a:off x="3519825" y="1986112"/>
              <a:ext cx="3071475" cy="1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26E2C44-D818-4A6F-9B1A-ECC5F4860194}"/>
                </a:ext>
              </a:extLst>
            </p:cNvPr>
            <p:cNvSpPr txBox="1"/>
            <p:nvPr/>
          </p:nvSpPr>
          <p:spPr>
            <a:xfrm>
              <a:off x="780557" y="2072501"/>
              <a:ext cx="10663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FSC</a:t>
              </a:r>
              <a:r>
                <a:rPr lang="en-US" sz="1200" b="1" baseline="30000" dirty="0"/>
                <a:t>+</a:t>
              </a:r>
              <a:r>
                <a:rPr lang="en-US" sz="1200" b="1" dirty="0"/>
                <a:t> SSC</a:t>
              </a:r>
              <a:r>
                <a:rPr lang="en-US" sz="1200" b="1" baseline="30000" dirty="0"/>
                <a:t>+ </a:t>
              </a:r>
              <a:r>
                <a:rPr lang="en-US" sz="1200" b="1" dirty="0"/>
                <a:t>gate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8F8BF7F-9C6F-4F37-B3C6-147C7680C9C6}"/>
                </a:ext>
              </a:extLst>
            </p:cNvPr>
            <p:cNvSpPr txBox="1"/>
            <p:nvPr/>
          </p:nvSpPr>
          <p:spPr>
            <a:xfrm>
              <a:off x="2137397" y="2000925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C7A3F76-D250-4712-96B6-76D79B092768}"/>
                </a:ext>
              </a:extLst>
            </p:cNvPr>
            <p:cNvSpPr txBox="1"/>
            <p:nvPr/>
          </p:nvSpPr>
          <p:spPr>
            <a:xfrm>
              <a:off x="2667000" y="7279501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CD11b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D96CE29-53AC-43CE-9C42-2FBF9CF19485}"/>
                </a:ext>
              </a:extLst>
            </p:cNvPr>
            <p:cNvSpPr txBox="1"/>
            <p:nvPr/>
          </p:nvSpPr>
          <p:spPr>
            <a:xfrm rot="16200000">
              <a:off x="1907850" y="6440320"/>
              <a:ext cx="5212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CD68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11C801C-20BF-4C32-BF23-E76D1006A79F}"/>
                </a:ext>
              </a:extLst>
            </p:cNvPr>
            <p:cNvSpPr txBox="1"/>
            <p:nvPr/>
          </p:nvSpPr>
          <p:spPr>
            <a:xfrm>
              <a:off x="1006520" y="7264261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CD11b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B5157E5-6E45-4EAC-9355-18D5C1576824}"/>
                </a:ext>
              </a:extLst>
            </p:cNvPr>
            <p:cNvSpPr txBox="1"/>
            <p:nvPr/>
          </p:nvSpPr>
          <p:spPr>
            <a:xfrm rot="16200000">
              <a:off x="173386" y="6373386"/>
              <a:ext cx="5398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LY-6G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41DCEE4-7FA4-47F1-8CF9-A0F9E2CDDE6A}"/>
                </a:ext>
              </a:extLst>
            </p:cNvPr>
            <p:cNvSpPr txBox="1"/>
            <p:nvPr/>
          </p:nvSpPr>
          <p:spPr>
            <a:xfrm>
              <a:off x="457200" y="5638800"/>
              <a:ext cx="245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9463599-F8F9-4485-AE0D-AC86971F0663}"/>
                </a:ext>
              </a:extLst>
            </p:cNvPr>
            <p:cNvSpPr txBox="1"/>
            <p:nvPr/>
          </p:nvSpPr>
          <p:spPr>
            <a:xfrm>
              <a:off x="2209800" y="5638800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J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30E08BB-78E0-486D-BFD4-11A4E78752E8}"/>
                </a:ext>
              </a:extLst>
            </p:cNvPr>
            <p:cNvSpPr txBox="1"/>
            <p:nvPr/>
          </p:nvSpPr>
          <p:spPr>
            <a:xfrm>
              <a:off x="685800" y="5652700"/>
              <a:ext cx="13617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CD11b</a:t>
              </a:r>
              <a:r>
                <a:rPr lang="en-US" sz="1200" b="1" baseline="30000" dirty="0"/>
                <a:t>+ </a:t>
              </a:r>
              <a:r>
                <a:rPr lang="en-US" sz="1200" b="1" dirty="0"/>
                <a:t>CD45</a:t>
              </a:r>
              <a:r>
                <a:rPr lang="en-US" sz="1200" b="1" baseline="30000" dirty="0"/>
                <a:t>+ </a:t>
              </a:r>
              <a:r>
                <a:rPr lang="en-US" sz="1200" b="1" dirty="0"/>
                <a:t>gate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A2FFA63-1DB6-414D-BA26-A3301D3988B8}"/>
                </a:ext>
              </a:extLst>
            </p:cNvPr>
            <p:cNvSpPr txBox="1"/>
            <p:nvPr/>
          </p:nvSpPr>
          <p:spPr>
            <a:xfrm>
              <a:off x="2401885" y="5638800"/>
              <a:ext cx="13803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CD11b</a:t>
              </a:r>
              <a:r>
                <a:rPr lang="en-US" sz="1200" b="1" baseline="30000" dirty="0"/>
                <a:t>+ </a:t>
              </a:r>
              <a:r>
                <a:rPr lang="en-US" sz="1200" b="1" dirty="0"/>
                <a:t>LY-6G</a:t>
              </a:r>
              <a:r>
                <a:rPr lang="en-US" sz="1200" b="1" baseline="30000" dirty="0"/>
                <a:t>- </a:t>
              </a:r>
              <a:r>
                <a:rPr lang="en-US" sz="1200" b="1" dirty="0"/>
                <a:t>gate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11A4876-A8D2-4183-99C9-E2920F8774A6}"/>
                </a:ext>
              </a:extLst>
            </p:cNvPr>
            <p:cNvSpPr txBox="1"/>
            <p:nvPr/>
          </p:nvSpPr>
          <p:spPr>
            <a:xfrm>
              <a:off x="957522" y="62350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42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A69233B-8167-4B31-849F-1CEB3490D1E4}"/>
                </a:ext>
              </a:extLst>
            </p:cNvPr>
            <p:cNvSpPr txBox="1"/>
            <p:nvPr/>
          </p:nvSpPr>
          <p:spPr>
            <a:xfrm>
              <a:off x="1524000" y="228600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79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01D315A-B2B3-4051-83F5-CC38FF2EEE2A}"/>
                </a:ext>
              </a:extLst>
            </p:cNvPr>
            <p:cNvSpPr txBox="1"/>
            <p:nvPr/>
          </p:nvSpPr>
          <p:spPr>
            <a:xfrm>
              <a:off x="3286354" y="231380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11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9786738-8590-42DB-8E82-E8525CDE4118}"/>
                </a:ext>
              </a:extLst>
            </p:cNvPr>
            <p:cNvSpPr txBox="1"/>
            <p:nvPr/>
          </p:nvSpPr>
          <p:spPr>
            <a:xfrm>
              <a:off x="4918386" y="2237601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B8A9FF3-B3E9-465F-8956-FBB5EAD5EF82}"/>
                </a:ext>
              </a:extLst>
            </p:cNvPr>
            <p:cNvSpPr txBox="1"/>
            <p:nvPr/>
          </p:nvSpPr>
          <p:spPr>
            <a:xfrm>
              <a:off x="6442386" y="23138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14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DB26D82-C132-4AF1-A74B-FC728D69F2D1}"/>
                </a:ext>
              </a:extLst>
            </p:cNvPr>
            <p:cNvSpPr txBox="1"/>
            <p:nvPr/>
          </p:nvSpPr>
          <p:spPr>
            <a:xfrm>
              <a:off x="1591212" y="502920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19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2BA8899-40E6-438B-9109-087BA0B9A6A9}"/>
                </a:ext>
              </a:extLst>
            </p:cNvPr>
            <p:cNvSpPr txBox="1"/>
            <p:nvPr/>
          </p:nvSpPr>
          <p:spPr>
            <a:xfrm>
              <a:off x="4827058" y="5016323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39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2384FCC-7333-4AB1-971D-91E60F970FF4}"/>
                </a:ext>
              </a:extLst>
            </p:cNvPr>
            <p:cNvSpPr txBox="1"/>
            <p:nvPr/>
          </p:nvSpPr>
          <p:spPr>
            <a:xfrm>
              <a:off x="675364" y="596767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56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CAFF7AB-FE62-45FD-9FD8-69033120B4C8}"/>
                </a:ext>
              </a:extLst>
            </p:cNvPr>
            <p:cNvSpPr txBox="1"/>
            <p:nvPr/>
          </p:nvSpPr>
          <p:spPr>
            <a:xfrm>
              <a:off x="1524000" y="7007176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43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7169895-C103-4CFC-8AAF-A8630C65ED78}"/>
                </a:ext>
              </a:extLst>
            </p:cNvPr>
            <p:cNvSpPr txBox="1"/>
            <p:nvPr/>
          </p:nvSpPr>
          <p:spPr>
            <a:xfrm>
              <a:off x="2469539" y="6007100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96</a:t>
              </a:r>
            </a:p>
          </p:txBody>
        </p:sp>
        <p:sp>
          <p:nvSpPr>
            <p:cNvPr id="60" name="TextBox 61">
              <a:extLst>
                <a:ext uri="{FF2B5EF4-FFF2-40B4-BE49-F238E27FC236}">
                  <a16:creationId xmlns:a16="http://schemas.microsoft.com/office/drawing/2014/main" id="{807DD5DE-19A0-464C-90F4-14823595B69D}"/>
                </a:ext>
              </a:extLst>
            </p:cNvPr>
            <p:cNvSpPr txBox="1"/>
            <p:nvPr/>
          </p:nvSpPr>
          <p:spPr>
            <a:xfrm>
              <a:off x="3247081" y="501632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21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09EA434-B6FA-4271-80D2-E92B99919F9E}"/>
                </a:ext>
              </a:extLst>
            </p:cNvPr>
            <p:cNvSpPr txBox="1"/>
            <p:nvPr/>
          </p:nvSpPr>
          <p:spPr>
            <a:xfrm>
              <a:off x="4006509" y="3837801"/>
              <a:ext cx="10988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CD3</a:t>
              </a:r>
              <a:r>
                <a:rPr lang="en-US" sz="1200" b="1" baseline="30000" dirty="0"/>
                <a:t>+</a:t>
              </a:r>
              <a:r>
                <a:rPr lang="en-US" sz="1200" b="1" dirty="0"/>
                <a:t>CD4</a:t>
              </a:r>
              <a:r>
                <a:rPr lang="en-US" sz="1200" b="1" baseline="30000" dirty="0"/>
                <a:t>+ </a:t>
              </a:r>
              <a:r>
                <a:rPr lang="en-US" sz="1200" b="1" dirty="0"/>
                <a:t>gate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B92C01F-DBA3-433F-95CB-508507B14380}"/>
                </a:ext>
              </a:extLst>
            </p:cNvPr>
            <p:cNvSpPr txBox="1"/>
            <p:nvPr/>
          </p:nvSpPr>
          <p:spPr>
            <a:xfrm>
              <a:off x="3760445" y="3733800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H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6669B963-A1AE-46EB-B888-F9DB1C6A80BC}"/>
              </a:ext>
            </a:extLst>
          </p:cNvPr>
          <p:cNvSpPr txBox="1"/>
          <p:nvPr/>
        </p:nvSpPr>
        <p:spPr>
          <a:xfrm>
            <a:off x="1981200" y="168235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</p:spTree>
    <p:extLst>
      <p:ext uri="{BB962C8B-B14F-4D97-AF65-F5344CB8AC3E}">
        <p14:creationId xmlns:p14="http://schemas.microsoft.com/office/powerpoint/2010/main" val="38655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C80D5D1-AF45-4CA3-9BE3-F82F1645F0A0}"/>
              </a:ext>
            </a:extLst>
          </p:cNvPr>
          <p:cNvSpPr txBox="1"/>
          <p:nvPr/>
        </p:nvSpPr>
        <p:spPr>
          <a:xfrm>
            <a:off x="2168513" y="1533488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3A6B612-3362-4D0A-96C7-2B6BA7BE1D57}"/>
              </a:ext>
            </a:extLst>
          </p:cNvPr>
          <p:cNvGrpSpPr>
            <a:grpSpLocks noChangeAspect="1"/>
          </p:cNvGrpSpPr>
          <p:nvPr/>
        </p:nvGrpSpPr>
        <p:grpSpPr>
          <a:xfrm>
            <a:off x="998255" y="3051174"/>
            <a:ext cx="4435758" cy="3124216"/>
            <a:chOff x="1169478" y="3041096"/>
            <a:chExt cx="3872466" cy="2727477"/>
          </a:xfrm>
        </p:grpSpPr>
        <p:graphicFrame>
          <p:nvGraphicFramePr>
            <p:cNvPr id="2" name="Object 1">
              <a:extLst>
                <a:ext uri="{FF2B5EF4-FFF2-40B4-BE49-F238E27FC236}">
                  <a16:creationId xmlns:a16="http://schemas.microsoft.com/office/drawing/2014/main" id="{B5F0FCED-42E3-4C31-819D-388239273A2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77416858"/>
                </p:ext>
              </p:extLst>
            </p:nvPr>
          </p:nvGraphicFramePr>
          <p:xfrm>
            <a:off x="1176654" y="3041096"/>
            <a:ext cx="3865290" cy="26900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922" name="Prism 8" r:id="rId3" imgW="2276058" imgH="1416486" progId="Prism8.Document">
                    <p:embed/>
                  </p:oleObj>
                </mc:Choice>
                <mc:Fallback>
                  <p:oleObj name="Prism 8" r:id="rId3" imgW="2276058" imgH="1416486" progId="Prism8.Document">
                    <p:embed/>
                    <p:pic>
                      <p:nvPicPr>
                        <p:cNvPr id="4" name="Object 3"/>
                        <p:cNvPicPr preferRelativeResize="0"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76654" y="3041096"/>
                          <a:ext cx="3865290" cy="269004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C01225E-1214-4E45-9CCF-1CF235B6973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74496" y="4195958"/>
              <a:ext cx="1231788" cy="2418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Albumin (ng/mL)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122DD76-2A70-47D9-ABB8-537F744C295D}"/>
                </a:ext>
              </a:extLst>
            </p:cNvPr>
            <p:cNvGrpSpPr/>
            <p:nvPr/>
          </p:nvGrpSpPr>
          <p:grpSpPr>
            <a:xfrm>
              <a:off x="2286000" y="3359150"/>
              <a:ext cx="644939" cy="456745"/>
              <a:chOff x="5022262" y="4025899"/>
              <a:chExt cx="644939" cy="45674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F184404-6229-4C66-AA16-21F1DF596B91}"/>
                  </a:ext>
                </a:extLst>
              </p:cNvPr>
              <p:cNvSpPr/>
              <p:nvPr/>
            </p:nvSpPr>
            <p:spPr>
              <a:xfrm>
                <a:off x="5022262" y="4056471"/>
                <a:ext cx="155786" cy="15578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2671C1D-3594-440C-85F3-FC68F6583036}"/>
                  </a:ext>
                </a:extLst>
              </p:cNvPr>
              <p:cNvSpPr/>
              <p:nvPr/>
            </p:nvSpPr>
            <p:spPr>
              <a:xfrm>
                <a:off x="5022262" y="4284686"/>
                <a:ext cx="155786" cy="15578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70BAF01-77CF-4526-BABA-750F7C39BDB2}"/>
                  </a:ext>
                </a:extLst>
              </p:cNvPr>
              <p:cNvSpPr txBox="1"/>
              <p:nvPr/>
            </p:nvSpPr>
            <p:spPr>
              <a:xfrm>
                <a:off x="5115785" y="4025899"/>
                <a:ext cx="4138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Male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9BF27DC-8101-4DAD-BF2A-EAF837DE2BE7}"/>
                  </a:ext>
                </a:extLst>
              </p:cNvPr>
              <p:cNvSpPr txBox="1"/>
              <p:nvPr/>
            </p:nvSpPr>
            <p:spPr>
              <a:xfrm>
                <a:off x="5126668" y="4267200"/>
                <a:ext cx="5405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Female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150E56-B07F-4F4E-950A-2C0AA7BF3417}"/>
                </a:ext>
              </a:extLst>
            </p:cNvPr>
            <p:cNvSpPr txBox="1"/>
            <p:nvPr/>
          </p:nvSpPr>
          <p:spPr>
            <a:xfrm>
              <a:off x="2244736" y="5523690"/>
              <a:ext cx="347341" cy="241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Air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EC14B1B-96DB-4D9B-A0EA-10660717937F}"/>
                </a:ext>
              </a:extLst>
            </p:cNvPr>
            <p:cNvSpPr txBox="1"/>
            <p:nvPr/>
          </p:nvSpPr>
          <p:spPr>
            <a:xfrm>
              <a:off x="3201567" y="5526750"/>
              <a:ext cx="498481" cy="241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IQOS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069B6B-534F-4994-9BD1-99D207A341BD}"/>
                </a:ext>
              </a:extLst>
            </p:cNvPr>
            <p:cNvSpPr txBox="1"/>
            <p:nvPr/>
          </p:nvSpPr>
          <p:spPr>
            <a:xfrm>
              <a:off x="4305927" y="5526750"/>
              <a:ext cx="347341" cy="241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1790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E0955CF-6470-468B-B658-E50A454B8F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520562"/>
              </p:ext>
            </p:extLst>
          </p:nvPr>
        </p:nvGraphicFramePr>
        <p:xfrm>
          <a:off x="-66675" y="1343025"/>
          <a:ext cx="2293938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0" name="Prism 8" r:id="rId3" imgW="2579652" imgH="1489597" progId="Prism8.Document">
                  <p:embed/>
                </p:oleObj>
              </mc:Choice>
              <mc:Fallback>
                <p:oleObj name="Prism 8" r:id="rId3" imgW="2579652" imgH="1489597" progId="Prism8.Document">
                  <p:embed/>
                  <p:pic>
                    <p:nvPicPr>
                      <p:cNvPr id="5" name="Object 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6675" y="1343025"/>
                        <a:ext cx="2293938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AC8B3D7-EA82-483B-A111-DBB40D359576}"/>
              </a:ext>
            </a:extLst>
          </p:cNvPr>
          <p:cNvSpPr txBox="1"/>
          <p:nvPr/>
        </p:nvSpPr>
        <p:spPr>
          <a:xfrm>
            <a:off x="1987379" y="381000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734010-CBA5-4DA7-8BD8-83718E0F74A7}"/>
              </a:ext>
            </a:extLst>
          </p:cNvPr>
          <p:cNvSpPr txBox="1"/>
          <p:nvPr/>
        </p:nvSpPr>
        <p:spPr>
          <a:xfrm>
            <a:off x="324774" y="1171710"/>
            <a:ext cx="283791" cy="266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828FF6-5373-434F-95CA-295DAFF58C7C}"/>
              </a:ext>
            </a:extLst>
          </p:cNvPr>
          <p:cNvSpPr txBox="1"/>
          <p:nvPr/>
        </p:nvSpPr>
        <p:spPr>
          <a:xfrm>
            <a:off x="2577364" y="1154486"/>
            <a:ext cx="282035" cy="279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297865-5121-4D9C-BB76-221C1F6B54ED}"/>
              </a:ext>
            </a:extLst>
          </p:cNvPr>
          <p:cNvSpPr txBox="1"/>
          <p:nvPr/>
        </p:nvSpPr>
        <p:spPr>
          <a:xfrm>
            <a:off x="4832508" y="1179884"/>
            <a:ext cx="285592" cy="267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169B56-618F-44D6-9ECC-B000137585A4}"/>
              </a:ext>
            </a:extLst>
          </p:cNvPr>
          <p:cNvSpPr txBox="1"/>
          <p:nvPr/>
        </p:nvSpPr>
        <p:spPr>
          <a:xfrm>
            <a:off x="365048" y="3353965"/>
            <a:ext cx="285592" cy="267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AA8D44-E579-4B42-B5D1-7DBD988729AF}"/>
              </a:ext>
            </a:extLst>
          </p:cNvPr>
          <p:cNvSpPr txBox="1"/>
          <p:nvPr/>
        </p:nvSpPr>
        <p:spPr>
          <a:xfrm>
            <a:off x="2558557" y="3352800"/>
            <a:ext cx="277839" cy="267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863CB3-01CF-4F45-B33C-6337823265DB}"/>
              </a:ext>
            </a:extLst>
          </p:cNvPr>
          <p:cNvSpPr txBox="1"/>
          <p:nvPr/>
        </p:nvSpPr>
        <p:spPr>
          <a:xfrm>
            <a:off x="4835312" y="3381299"/>
            <a:ext cx="270088" cy="267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A53EFD-A462-4214-B7E7-D0AB0C5F6905}"/>
              </a:ext>
            </a:extLst>
          </p:cNvPr>
          <p:cNvSpPr txBox="1"/>
          <p:nvPr/>
        </p:nvSpPr>
        <p:spPr>
          <a:xfrm>
            <a:off x="1383717" y="5447084"/>
            <a:ext cx="294895" cy="267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BE303E-72BF-47FF-8532-0792706D956D}"/>
              </a:ext>
            </a:extLst>
          </p:cNvPr>
          <p:cNvSpPr txBox="1"/>
          <p:nvPr/>
        </p:nvSpPr>
        <p:spPr>
          <a:xfrm>
            <a:off x="4184370" y="5447084"/>
            <a:ext cx="285592" cy="267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54E4AB4-7FEC-41B4-8298-11D2AE02F6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3655285"/>
              </p:ext>
            </p:extLst>
          </p:nvPr>
        </p:nvGraphicFramePr>
        <p:xfrm>
          <a:off x="2109788" y="1312863"/>
          <a:ext cx="2433637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1" name="Prism 8" r:id="rId5" imgW="2729108" imgH="1564149" progId="Prism8.Document">
                  <p:embed/>
                </p:oleObj>
              </mc:Choice>
              <mc:Fallback>
                <p:oleObj name="Prism 8" r:id="rId5" imgW="2729108" imgH="1564149" progId="Prism8.Document">
                  <p:embed/>
                  <p:pic>
                    <p:nvPicPr>
                      <p:cNvPr id="11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9788" y="1312863"/>
                        <a:ext cx="2433637" cy="1512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8A7057E-A2C5-4016-BE31-CFE81D774A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0256128"/>
              </p:ext>
            </p:extLst>
          </p:nvPr>
        </p:nvGraphicFramePr>
        <p:xfrm>
          <a:off x="4419600" y="1193800"/>
          <a:ext cx="2427288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2" name="Prism 8" r:id="rId7" imgW="2731990" imgH="1866318" progId="Prism8.Document">
                  <p:embed/>
                </p:oleObj>
              </mc:Choice>
              <mc:Fallback>
                <p:oleObj name="Prism 8" r:id="rId7" imgW="2731990" imgH="1866318" progId="Prism8.Document">
                  <p:embed/>
                  <p:pic>
                    <p:nvPicPr>
                      <p:cNvPr id="12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193800"/>
                        <a:ext cx="2427288" cy="180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74F77741-4E71-41E1-96D6-599E46527D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2039552"/>
              </p:ext>
            </p:extLst>
          </p:nvPr>
        </p:nvGraphicFramePr>
        <p:xfrm>
          <a:off x="-42863" y="3505200"/>
          <a:ext cx="2319338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3" name="Prism 8" r:id="rId9" imgW="2608463" imgH="1489597" progId="Prism8.Document">
                  <p:embed/>
                </p:oleObj>
              </mc:Choice>
              <mc:Fallback>
                <p:oleObj name="Prism 8" r:id="rId9" imgW="2608463" imgH="1489597" progId="Prism8.Document">
                  <p:embed/>
                  <p:pic>
                    <p:nvPicPr>
                      <p:cNvPr id="13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2863" y="3505200"/>
                        <a:ext cx="2319338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006C37B5-E8EC-41B1-8D06-3BD0574586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5558322"/>
              </p:ext>
            </p:extLst>
          </p:nvPr>
        </p:nvGraphicFramePr>
        <p:xfrm>
          <a:off x="2214563" y="3502025"/>
          <a:ext cx="2286000" cy="144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4" name="Prism 8" r:id="rId11" imgW="2564166" imgH="1500402" progId="Prism8.Document">
                  <p:embed/>
                </p:oleObj>
              </mc:Choice>
              <mc:Fallback>
                <p:oleObj name="Prism 8" r:id="rId11" imgW="2564166" imgH="1500402" progId="Prism8.Document">
                  <p:embed/>
                  <p:pic>
                    <p:nvPicPr>
                      <p:cNvPr id="19" name="Object 18"/>
                      <p:cNvPicPr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3502025"/>
                        <a:ext cx="2286000" cy="144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5FBA14BE-1FDE-49BC-8BF1-D9DDB300BE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1882198"/>
              </p:ext>
            </p:extLst>
          </p:nvPr>
        </p:nvGraphicFramePr>
        <p:xfrm>
          <a:off x="4435475" y="3460750"/>
          <a:ext cx="2392363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5" name="Prism 8" r:id="rId13" imgW="2690934" imgH="1574954" progId="Prism8.Document">
                  <p:embed/>
                </p:oleObj>
              </mc:Choice>
              <mc:Fallback>
                <p:oleObj name="Prism 8" r:id="rId13" imgW="2690934" imgH="1574954" progId="Prism8.Document">
                  <p:embed/>
                  <p:pic>
                    <p:nvPicPr>
                      <p:cNvPr id="20" name="Object 19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5475" y="3460750"/>
                        <a:ext cx="2392363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FB01FEC9-5B84-41AF-9C39-F15FB6B655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6257410"/>
              </p:ext>
            </p:extLst>
          </p:nvPr>
        </p:nvGraphicFramePr>
        <p:xfrm>
          <a:off x="1001713" y="5519738"/>
          <a:ext cx="2384425" cy="177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6" name="Prism 8" r:id="rId15" imgW="2681571" imgH="1829583" progId="Prism8.Document">
                  <p:embed/>
                </p:oleObj>
              </mc:Choice>
              <mc:Fallback>
                <p:oleObj name="Prism 8" r:id="rId15" imgW="2681571" imgH="1829583" progId="Prism8.Document">
                  <p:embed/>
                  <p:pic>
                    <p:nvPicPr>
                      <p:cNvPr id="21" name="Object 20"/>
                      <p:cNvPicPr>
                        <a:picLocks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713" y="5519738"/>
                        <a:ext cx="2384425" cy="177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F1F9467E-F57D-4F94-A97C-7CB4C785E2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9475662"/>
              </p:ext>
            </p:extLst>
          </p:nvPr>
        </p:nvGraphicFramePr>
        <p:xfrm>
          <a:off x="3783013" y="5499100"/>
          <a:ext cx="2312987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7" name="Prism 8" r:id="rId17" imgW="2604141" imgH="1875322" progId="Prism8.Document">
                  <p:embed/>
                </p:oleObj>
              </mc:Choice>
              <mc:Fallback>
                <p:oleObj name="Prism 8" r:id="rId17" imgW="2604141" imgH="1875322" progId="Prism8.Document">
                  <p:embed/>
                  <p:pic>
                    <p:nvPicPr>
                      <p:cNvPr id="23" name="Object 22"/>
                      <p:cNvPicPr>
                        <a:picLocks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3013" y="5499100"/>
                        <a:ext cx="2312987" cy="181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6A3CF66E-4F2D-4031-8841-40DC853B5F3E}"/>
              </a:ext>
            </a:extLst>
          </p:cNvPr>
          <p:cNvSpPr txBox="1"/>
          <p:nvPr/>
        </p:nvSpPr>
        <p:spPr>
          <a:xfrm>
            <a:off x="3958574" y="1371600"/>
            <a:ext cx="372126" cy="267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**</a:t>
            </a:r>
          </a:p>
        </p:txBody>
      </p:sp>
      <p:sp>
        <p:nvSpPr>
          <p:cNvPr id="23" name="Right Bracket 22">
            <a:extLst>
              <a:ext uri="{FF2B5EF4-FFF2-40B4-BE49-F238E27FC236}">
                <a16:creationId xmlns:a16="http://schemas.microsoft.com/office/drawing/2014/main" id="{DDD1BB22-A596-45B1-BBD6-BA54BF80A9BB}"/>
              </a:ext>
            </a:extLst>
          </p:cNvPr>
          <p:cNvSpPr/>
          <p:nvPr/>
        </p:nvSpPr>
        <p:spPr>
          <a:xfrm rot="16200000">
            <a:off x="4127643" y="1456107"/>
            <a:ext cx="53792" cy="204839"/>
          </a:xfrm>
          <a:prstGeom prst="rightBracket">
            <a:avLst>
              <a:gd name="adj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4C6947-6145-43D6-A4FC-662D9AB08165}"/>
              </a:ext>
            </a:extLst>
          </p:cNvPr>
          <p:cNvSpPr txBox="1"/>
          <p:nvPr/>
        </p:nvSpPr>
        <p:spPr>
          <a:xfrm>
            <a:off x="1668372" y="1536032"/>
            <a:ext cx="372126" cy="267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**</a:t>
            </a:r>
          </a:p>
        </p:txBody>
      </p:sp>
      <p:sp>
        <p:nvSpPr>
          <p:cNvPr id="25" name="Right Bracket 24">
            <a:extLst>
              <a:ext uri="{FF2B5EF4-FFF2-40B4-BE49-F238E27FC236}">
                <a16:creationId xmlns:a16="http://schemas.microsoft.com/office/drawing/2014/main" id="{0D2DB40E-3930-419C-A23C-9491797613C1}"/>
              </a:ext>
            </a:extLst>
          </p:cNvPr>
          <p:cNvSpPr/>
          <p:nvPr/>
        </p:nvSpPr>
        <p:spPr>
          <a:xfrm rot="16200000">
            <a:off x="1837442" y="1616209"/>
            <a:ext cx="53792" cy="204839"/>
          </a:xfrm>
          <a:prstGeom prst="rightBracket">
            <a:avLst>
              <a:gd name="adj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3E7A717-C42C-429E-A06B-023A7167A005}"/>
              </a:ext>
            </a:extLst>
          </p:cNvPr>
          <p:cNvGrpSpPr/>
          <p:nvPr/>
        </p:nvGrpSpPr>
        <p:grpSpPr>
          <a:xfrm>
            <a:off x="698500" y="1257300"/>
            <a:ext cx="651179" cy="413105"/>
            <a:chOff x="1255770" y="2950675"/>
            <a:chExt cx="651179" cy="41310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DC9ECDF-14EB-481B-9719-DD00D378D90E}"/>
                </a:ext>
              </a:extLst>
            </p:cNvPr>
            <p:cNvSpPr/>
            <p:nvPr/>
          </p:nvSpPr>
          <p:spPr>
            <a:xfrm>
              <a:off x="1255770" y="2978074"/>
              <a:ext cx="155448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D6B5AB1-7E38-4BA7-B4E0-D3D47203030A}"/>
                </a:ext>
              </a:extLst>
            </p:cNvPr>
            <p:cNvSpPr/>
            <p:nvPr/>
          </p:nvSpPr>
          <p:spPr>
            <a:xfrm>
              <a:off x="1255770" y="3175000"/>
              <a:ext cx="155448" cy="1371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CA64209-5951-470C-BFCF-94361E133045}"/>
                </a:ext>
              </a:extLst>
            </p:cNvPr>
            <p:cNvSpPr txBox="1"/>
            <p:nvPr/>
          </p:nvSpPr>
          <p:spPr>
            <a:xfrm>
              <a:off x="1367599" y="2950675"/>
              <a:ext cx="4138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86C466B-613D-445F-B68E-33E71B9A2F88}"/>
                </a:ext>
              </a:extLst>
            </p:cNvPr>
            <p:cNvSpPr txBox="1"/>
            <p:nvPr/>
          </p:nvSpPr>
          <p:spPr>
            <a:xfrm>
              <a:off x="1366416" y="3148336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7B73C7B-F70B-4DA5-9C17-A30A20A77C1C}"/>
              </a:ext>
            </a:extLst>
          </p:cNvPr>
          <p:cNvSpPr txBox="1"/>
          <p:nvPr/>
        </p:nvSpPr>
        <p:spPr>
          <a:xfrm>
            <a:off x="736600" y="2647282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58F8AB-E6A1-4D56-A1DD-683EC1D984FB}"/>
              </a:ext>
            </a:extLst>
          </p:cNvPr>
          <p:cNvSpPr txBox="1"/>
          <p:nvPr/>
        </p:nvSpPr>
        <p:spPr>
          <a:xfrm>
            <a:off x="1106998" y="2653832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IQOS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5568DF-AFA4-4E63-9D1E-D15400DF0553}"/>
              </a:ext>
            </a:extLst>
          </p:cNvPr>
          <p:cNvSpPr txBox="1"/>
          <p:nvPr/>
        </p:nvSpPr>
        <p:spPr>
          <a:xfrm>
            <a:off x="1666395" y="264968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682918-B7ED-4FC1-9F58-BF2EB9209D73}"/>
              </a:ext>
            </a:extLst>
          </p:cNvPr>
          <p:cNvCxnSpPr/>
          <p:nvPr/>
        </p:nvCxnSpPr>
        <p:spPr>
          <a:xfrm>
            <a:off x="711200" y="2693068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8FDE4C4-9E33-47B5-B001-CF0774DBA929}"/>
              </a:ext>
            </a:extLst>
          </p:cNvPr>
          <p:cNvCxnSpPr/>
          <p:nvPr/>
        </p:nvCxnSpPr>
        <p:spPr>
          <a:xfrm>
            <a:off x="1193800" y="2693068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7A4F65D-9E36-4EC8-ACDD-105175F7B561}"/>
              </a:ext>
            </a:extLst>
          </p:cNvPr>
          <p:cNvCxnSpPr/>
          <p:nvPr/>
        </p:nvCxnSpPr>
        <p:spPr>
          <a:xfrm>
            <a:off x="1659534" y="2693068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4D2D26A-6CC2-4AEF-A9B3-0BA577366292}"/>
              </a:ext>
            </a:extLst>
          </p:cNvPr>
          <p:cNvSpPr txBox="1"/>
          <p:nvPr/>
        </p:nvSpPr>
        <p:spPr>
          <a:xfrm>
            <a:off x="3060700" y="262772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6128CB7-7281-4BB0-9B9B-0A6D586687CB}"/>
              </a:ext>
            </a:extLst>
          </p:cNvPr>
          <p:cNvSpPr txBox="1"/>
          <p:nvPr/>
        </p:nvSpPr>
        <p:spPr>
          <a:xfrm>
            <a:off x="3431098" y="2634279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IQOS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DF79B85-38D7-4B6B-B14C-3B6CC6C0CCB0}"/>
              </a:ext>
            </a:extLst>
          </p:cNvPr>
          <p:cNvSpPr txBox="1"/>
          <p:nvPr/>
        </p:nvSpPr>
        <p:spPr>
          <a:xfrm>
            <a:off x="3980970" y="263013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8FD1836-A207-4C9D-BF5D-0D66A813121F}"/>
              </a:ext>
            </a:extLst>
          </p:cNvPr>
          <p:cNvCxnSpPr/>
          <p:nvPr/>
        </p:nvCxnSpPr>
        <p:spPr>
          <a:xfrm>
            <a:off x="3035300" y="2666497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B7A0BBB-7903-4421-A81E-6CD29F2D5510}"/>
              </a:ext>
            </a:extLst>
          </p:cNvPr>
          <p:cNvCxnSpPr/>
          <p:nvPr/>
        </p:nvCxnSpPr>
        <p:spPr>
          <a:xfrm>
            <a:off x="3517900" y="2666497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160C3AB-7F41-441B-AAB6-998B8C4484D4}"/>
              </a:ext>
            </a:extLst>
          </p:cNvPr>
          <p:cNvCxnSpPr/>
          <p:nvPr/>
        </p:nvCxnSpPr>
        <p:spPr>
          <a:xfrm>
            <a:off x="3983634" y="2666497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1E8096A-5E6A-47B2-BBA5-529DA0244BDF}"/>
              </a:ext>
            </a:extLst>
          </p:cNvPr>
          <p:cNvSpPr txBox="1"/>
          <p:nvPr/>
        </p:nvSpPr>
        <p:spPr>
          <a:xfrm>
            <a:off x="5334000" y="262859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E9B3195-2667-4A2D-A1B9-33FDFEF411CE}"/>
              </a:ext>
            </a:extLst>
          </p:cNvPr>
          <p:cNvSpPr txBox="1"/>
          <p:nvPr/>
        </p:nvSpPr>
        <p:spPr>
          <a:xfrm>
            <a:off x="5704398" y="2635144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IQOS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B564D28-4762-481D-BD7B-DA5571432B08}"/>
              </a:ext>
            </a:extLst>
          </p:cNvPr>
          <p:cNvSpPr txBox="1"/>
          <p:nvPr/>
        </p:nvSpPr>
        <p:spPr>
          <a:xfrm>
            <a:off x="6282845" y="2630995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10B6683-2BE3-49A4-9390-73B1CC7309C8}"/>
              </a:ext>
            </a:extLst>
          </p:cNvPr>
          <p:cNvCxnSpPr/>
          <p:nvPr/>
        </p:nvCxnSpPr>
        <p:spPr>
          <a:xfrm>
            <a:off x="5308600" y="2667362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B9B8B9F-78E5-4A2D-891E-BF663D30318B}"/>
              </a:ext>
            </a:extLst>
          </p:cNvPr>
          <p:cNvCxnSpPr/>
          <p:nvPr/>
        </p:nvCxnSpPr>
        <p:spPr>
          <a:xfrm>
            <a:off x="5791200" y="2667362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BDABA8F-0717-42AE-AB01-2BE50C5620D1}"/>
              </a:ext>
            </a:extLst>
          </p:cNvPr>
          <p:cNvCxnSpPr/>
          <p:nvPr/>
        </p:nvCxnSpPr>
        <p:spPr>
          <a:xfrm>
            <a:off x="6256934" y="2667362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95A2400-CFE1-43EF-9977-3F246C9A4251}"/>
              </a:ext>
            </a:extLst>
          </p:cNvPr>
          <p:cNvSpPr txBox="1"/>
          <p:nvPr/>
        </p:nvSpPr>
        <p:spPr>
          <a:xfrm>
            <a:off x="736600" y="4816781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ADB2952-F11B-4629-9423-8F01E334D46A}"/>
              </a:ext>
            </a:extLst>
          </p:cNvPr>
          <p:cNvSpPr txBox="1"/>
          <p:nvPr/>
        </p:nvSpPr>
        <p:spPr>
          <a:xfrm>
            <a:off x="1145098" y="4823331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IQOS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6458A83-3630-43CE-9ED6-3B8A45FDD70A}"/>
              </a:ext>
            </a:extLst>
          </p:cNvPr>
          <p:cNvSpPr txBox="1"/>
          <p:nvPr/>
        </p:nvSpPr>
        <p:spPr>
          <a:xfrm>
            <a:off x="1713352" y="483121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F85B1DE-7F64-4724-8C25-0FC1199F832D}"/>
              </a:ext>
            </a:extLst>
          </p:cNvPr>
          <p:cNvCxnSpPr/>
          <p:nvPr/>
        </p:nvCxnSpPr>
        <p:spPr>
          <a:xfrm>
            <a:off x="711200" y="4855549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CBE68D5-54B6-482C-982B-B3632D621A41}"/>
              </a:ext>
            </a:extLst>
          </p:cNvPr>
          <p:cNvCxnSpPr/>
          <p:nvPr/>
        </p:nvCxnSpPr>
        <p:spPr>
          <a:xfrm>
            <a:off x="1231900" y="4855549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E21A610-5609-4025-997C-29839F5D31F3}"/>
              </a:ext>
            </a:extLst>
          </p:cNvPr>
          <p:cNvCxnSpPr/>
          <p:nvPr/>
        </p:nvCxnSpPr>
        <p:spPr>
          <a:xfrm>
            <a:off x="1723034" y="4855549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F15CCC4-1F7F-4489-B515-72D8A093DEB7}"/>
              </a:ext>
            </a:extLst>
          </p:cNvPr>
          <p:cNvSpPr txBox="1"/>
          <p:nvPr/>
        </p:nvSpPr>
        <p:spPr>
          <a:xfrm>
            <a:off x="2978818" y="481928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A4A8FF6-EFD5-4306-880B-DB47D0E21CFF}"/>
              </a:ext>
            </a:extLst>
          </p:cNvPr>
          <p:cNvSpPr txBox="1"/>
          <p:nvPr/>
        </p:nvSpPr>
        <p:spPr>
          <a:xfrm>
            <a:off x="3380298" y="4813806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IQOS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5053CC-9DC3-4515-9CF2-E85C8A920B51}"/>
              </a:ext>
            </a:extLst>
          </p:cNvPr>
          <p:cNvSpPr txBox="1"/>
          <p:nvPr/>
        </p:nvSpPr>
        <p:spPr>
          <a:xfrm>
            <a:off x="3964427" y="482168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C62C28A-CED3-446C-9829-130397A8465F}"/>
              </a:ext>
            </a:extLst>
          </p:cNvPr>
          <p:cNvCxnSpPr/>
          <p:nvPr/>
        </p:nvCxnSpPr>
        <p:spPr>
          <a:xfrm>
            <a:off x="2965450" y="4858056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5368F77-5CD7-4911-AD03-3820D1582207}"/>
              </a:ext>
            </a:extLst>
          </p:cNvPr>
          <p:cNvCxnSpPr/>
          <p:nvPr/>
        </p:nvCxnSpPr>
        <p:spPr>
          <a:xfrm>
            <a:off x="3448050" y="4858056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2FBFCD-0427-4065-9994-AAD8063EC8D6}"/>
              </a:ext>
            </a:extLst>
          </p:cNvPr>
          <p:cNvCxnSpPr/>
          <p:nvPr/>
        </p:nvCxnSpPr>
        <p:spPr>
          <a:xfrm>
            <a:off x="3964584" y="4858056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7893FA0-6B7F-4BCB-9979-2D4C9B514815}"/>
              </a:ext>
            </a:extLst>
          </p:cNvPr>
          <p:cNvSpPr txBox="1"/>
          <p:nvPr/>
        </p:nvSpPr>
        <p:spPr>
          <a:xfrm>
            <a:off x="5295900" y="476450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ACAAAFD-7550-44E6-A787-62A24A6C1214}"/>
              </a:ext>
            </a:extLst>
          </p:cNvPr>
          <p:cNvSpPr txBox="1"/>
          <p:nvPr/>
        </p:nvSpPr>
        <p:spPr>
          <a:xfrm>
            <a:off x="5691698" y="4771054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IQOS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ECF1E22-F797-46CF-AEE2-2CAA4EE78962}"/>
              </a:ext>
            </a:extLst>
          </p:cNvPr>
          <p:cNvSpPr txBox="1"/>
          <p:nvPr/>
        </p:nvSpPr>
        <p:spPr>
          <a:xfrm>
            <a:off x="6247252" y="4766905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FF14C21-B97A-4021-8788-34CD9B631DF4}"/>
              </a:ext>
            </a:extLst>
          </p:cNvPr>
          <p:cNvCxnSpPr/>
          <p:nvPr/>
        </p:nvCxnSpPr>
        <p:spPr>
          <a:xfrm>
            <a:off x="5270500" y="4815304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8B574F5-63CD-4468-B965-1E23E5862D68}"/>
              </a:ext>
            </a:extLst>
          </p:cNvPr>
          <p:cNvCxnSpPr/>
          <p:nvPr/>
        </p:nvCxnSpPr>
        <p:spPr>
          <a:xfrm>
            <a:off x="5753100" y="4815304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93CABE9-A5F5-4F0D-9084-8F05E9152CBC}"/>
              </a:ext>
            </a:extLst>
          </p:cNvPr>
          <p:cNvCxnSpPr/>
          <p:nvPr/>
        </p:nvCxnSpPr>
        <p:spPr>
          <a:xfrm>
            <a:off x="6256934" y="4815304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1740A03-3E05-4E93-B98C-8337DB24228D}"/>
              </a:ext>
            </a:extLst>
          </p:cNvPr>
          <p:cNvSpPr txBox="1"/>
          <p:nvPr/>
        </p:nvSpPr>
        <p:spPr>
          <a:xfrm>
            <a:off x="1866900" y="6936872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E4389-4A8B-40BE-B49E-BAD52C14DF42}"/>
              </a:ext>
            </a:extLst>
          </p:cNvPr>
          <p:cNvSpPr txBox="1"/>
          <p:nvPr/>
        </p:nvSpPr>
        <p:spPr>
          <a:xfrm>
            <a:off x="2246823" y="6943422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IQOS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748224-23A0-4F9A-8FF1-01D03975AC92}"/>
              </a:ext>
            </a:extLst>
          </p:cNvPr>
          <p:cNvSpPr txBox="1"/>
          <p:nvPr/>
        </p:nvSpPr>
        <p:spPr>
          <a:xfrm>
            <a:off x="2830284" y="693927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2F74AFF-126C-4162-AEB8-A0234AC27434}"/>
              </a:ext>
            </a:extLst>
          </p:cNvPr>
          <p:cNvCxnSpPr/>
          <p:nvPr/>
        </p:nvCxnSpPr>
        <p:spPr>
          <a:xfrm>
            <a:off x="1853532" y="6975640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63373E5-F09D-4316-BD91-1853E3D7AFB8}"/>
              </a:ext>
            </a:extLst>
          </p:cNvPr>
          <p:cNvCxnSpPr/>
          <p:nvPr/>
        </p:nvCxnSpPr>
        <p:spPr>
          <a:xfrm>
            <a:off x="2336132" y="6975640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03DA175-7EB8-4105-9D03-C90F2F16AE57}"/>
              </a:ext>
            </a:extLst>
          </p:cNvPr>
          <p:cNvCxnSpPr/>
          <p:nvPr/>
        </p:nvCxnSpPr>
        <p:spPr>
          <a:xfrm>
            <a:off x="2801866" y="6975640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086BF74-E05A-4A74-B598-835406AC1C74}"/>
              </a:ext>
            </a:extLst>
          </p:cNvPr>
          <p:cNvSpPr txBox="1"/>
          <p:nvPr/>
        </p:nvSpPr>
        <p:spPr>
          <a:xfrm>
            <a:off x="4597400" y="6936872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C4A309-12B3-4699-B539-EED039E67742}"/>
              </a:ext>
            </a:extLst>
          </p:cNvPr>
          <p:cNvSpPr txBox="1"/>
          <p:nvPr/>
        </p:nvSpPr>
        <p:spPr>
          <a:xfrm>
            <a:off x="4967798" y="6943422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IQOS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DC233E-3DAB-4CCC-9152-BE9D02DB3D24}"/>
              </a:ext>
            </a:extLst>
          </p:cNvPr>
          <p:cNvSpPr txBox="1"/>
          <p:nvPr/>
        </p:nvSpPr>
        <p:spPr>
          <a:xfrm>
            <a:off x="5541734" y="693927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50ABE43-8E1D-4B3C-91C0-0EB163B0002D}"/>
              </a:ext>
            </a:extLst>
          </p:cNvPr>
          <p:cNvCxnSpPr/>
          <p:nvPr/>
        </p:nvCxnSpPr>
        <p:spPr>
          <a:xfrm>
            <a:off x="4596064" y="6987672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267163A-C7DE-4749-895A-7BCB808F449B}"/>
              </a:ext>
            </a:extLst>
          </p:cNvPr>
          <p:cNvCxnSpPr/>
          <p:nvPr/>
        </p:nvCxnSpPr>
        <p:spPr>
          <a:xfrm>
            <a:off x="5078664" y="6987672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3161157-0CB4-438D-A439-7FB72B2F9045}"/>
              </a:ext>
            </a:extLst>
          </p:cNvPr>
          <p:cNvCxnSpPr/>
          <p:nvPr/>
        </p:nvCxnSpPr>
        <p:spPr>
          <a:xfrm>
            <a:off x="5544398" y="6987672"/>
            <a:ext cx="3978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D4AB14D-C187-46A6-A1A9-6CB280337C04}"/>
              </a:ext>
            </a:extLst>
          </p:cNvPr>
          <p:cNvGrpSpPr/>
          <p:nvPr/>
        </p:nvGrpSpPr>
        <p:grpSpPr>
          <a:xfrm>
            <a:off x="3082621" y="1257300"/>
            <a:ext cx="651179" cy="413105"/>
            <a:chOff x="1255770" y="2950675"/>
            <a:chExt cx="651179" cy="413105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5D3F6B2E-2F6F-4F9A-A5A9-C0E86DE626CE}"/>
                </a:ext>
              </a:extLst>
            </p:cNvPr>
            <p:cNvSpPr/>
            <p:nvPr/>
          </p:nvSpPr>
          <p:spPr>
            <a:xfrm>
              <a:off x="1255770" y="2978074"/>
              <a:ext cx="155448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03BFB29-0F08-443B-80C9-3700A800CC18}"/>
                </a:ext>
              </a:extLst>
            </p:cNvPr>
            <p:cNvSpPr/>
            <p:nvPr/>
          </p:nvSpPr>
          <p:spPr>
            <a:xfrm>
              <a:off x="1255770" y="3175000"/>
              <a:ext cx="155448" cy="1371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A8C2AF1-AC72-4C59-8E80-59B335C5E79A}"/>
                </a:ext>
              </a:extLst>
            </p:cNvPr>
            <p:cNvSpPr txBox="1"/>
            <p:nvPr/>
          </p:nvSpPr>
          <p:spPr>
            <a:xfrm>
              <a:off x="1367599" y="2950675"/>
              <a:ext cx="4138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6F7C00B-5A70-46B3-A3B1-9F2F2E723185}"/>
                </a:ext>
              </a:extLst>
            </p:cNvPr>
            <p:cNvSpPr txBox="1"/>
            <p:nvPr/>
          </p:nvSpPr>
          <p:spPr>
            <a:xfrm>
              <a:off x="1366416" y="3148336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C48E18D-1417-4523-92F0-32D276DB0DDD}"/>
              </a:ext>
            </a:extLst>
          </p:cNvPr>
          <p:cNvGrpSpPr/>
          <p:nvPr/>
        </p:nvGrpSpPr>
        <p:grpSpPr>
          <a:xfrm>
            <a:off x="5368621" y="1257300"/>
            <a:ext cx="651179" cy="413105"/>
            <a:chOff x="1255770" y="2950675"/>
            <a:chExt cx="651179" cy="413105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3EDF2C0-3E95-4DD2-BC40-B848DC0DA98E}"/>
                </a:ext>
              </a:extLst>
            </p:cNvPr>
            <p:cNvSpPr/>
            <p:nvPr/>
          </p:nvSpPr>
          <p:spPr>
            <a:xfrm>
              <a:off x="1255770" y="2978074"/>
              <a:ext cx="155448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D5D92EF5-A5FB-499D-AD1B-82836FAE7872}"/>
                </a:ext>
              </a:extLst>
            </p:cNvPr>
            <p:cNvSpPr/>
            <p:nvPr/>
          </p:nvSpPr>
          <p:spPr>
            <a:xfrm>
              <a:off x="1255770" y="3175000"/>
              <a:ext cx="155448" cy="1371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4356AD1A-A6F8-43C2-8C9C-B08C98D3A9A3}"/>
                </a:ext>
              </a:extLst>
            </p:cNvPr>
            <p:cNvSpPr txBox="1"/>
            <p:nvPr/>
          </p:nvSpPr>
          <p:spPr>
            <a:xfrm>
              <a:off x="1367599" y="2950675"/>
              <a:ext cx="4138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64CA910-77E1-44BD-8009-CB15278DB1E1}"/>
                </a:ext>
              </a:extLst>
            </p:cNvPr>
            <p:cNvSpPr txBox="1"/>
            <p:nvPr/>
          </p:nvSpPr>
          <p:spPr>
            <a:xfrm>
              <a:off x="1366416" y="3148336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8288ADB-6551-4830-9E36-8C96E3A9EB58}"/>
              </a:ext>
            </a:extLst>
          </p:cNvPr>
          <p:cNvGrpSpPr/>
          <p:nvPr/>
        </p:nvGrpSpPr>
        <p:grpSpPr>
          <a:xfrm>
            <a:off x="774700" y="3549295"/>
            <a:ext cx="651179" cy="413105"/>
            <a:chOff x="1255770" y="2950675"/>
            <a:chExt cx="651179" cy="413105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FA0257FE-579F-4416-BD85-0FD927C0ABE7}"/>
                </a:ext>
              </a:extLst>
            </p:cNvPr>
            <p:cNvSpPr/>
            <p:nvPr/>
          </p:nvSpPr>
          <p:spPr>
            <a:xfrm>
              <a:off x="1255770" y="2978074"/>
              <a:ext cx="155448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61290E59-AD03-4976-B4B3-4BA3958E768E}"/>
                </a:ext>
              </a:extLst>
            </p:cNvPr>
            <p:cNvSpPr/>
            <p:nvPr/>
          </p:nvSpPr>
          <p:spPr>
            <a:xfrm>
              <a:off x="1255770" y="3175000"/>
              <a:ext cx="155448" cy="1371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09C94055-A217-4A66-9709-553331324535}"/>
                </a:ext>
              </a:extLst>
            </p:cNvPr>
            <p:cNvSpPr txBox="1"/>
            <p:nvPr/>
          </p:nvSpPr>
          <p:spPr>
            <a:xfrm>
              <a:off x="1367599" y="2950675"/>
              <a:ext cx="4138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F9E785D-AA79-4ADB-B280-B964875FD0FF}"/>
                </a:ext>
              </a:extLst>
            </p:cNvPr>
            <p:cNvSpPr txBox="1"/>
            <p:nvPr/>
          </p:nvSpPr>
          <p:spPr>
            <a:xfrm>
              <a:off x="1366416" y="3148336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A13FA05-075C-42E1-9E1C-7B5B4292412B}"/>
              </a:ext>
            </a:extLst>
          </p:cNvPr>
          <p:cNvGrpSpPr/>
          <p:nvPr/>
        </p:nvGrpSpPr>
        <p:grpSpPr>
          <a:xfrm>
            <a:off x="3009900" y="3549295"/>
            <a:ext cx="651179" cy="413105"/>
            <a:chOff x="1255770" y="2950675"/>
            <a:chExt cx="651179" cy="413105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69DD040-7DC7-4756-A9D3-DD9D74C40FEF}"/>
                </a:ext>
              </a:extLst>
            </p:cNvPr>
            <p:cNvSpPr/>
            <p:nvPr/>
          </p:nvSpPr>
          <p:spPr>
            <a:xfrm>
              <a:off x="1255770" y="2978074"/>
              <a:ext cx="155448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12EFEDB-A10F-400E-98B8-589DD6B23972}"/>
                </a:ext>
              </a:extLst>
            </p:cNvPr>
            <p:cNvSpPr/>
            <p:nvPr/>
          </p:nvSpPr>
          <p:spPr>
            <a:xfrm>
              <a:off x="1255770" y="3175000"/>
              <a:ext cx="155448" cy="1371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59BB34F1-05D6-4D8B-8F79-C36E8C4D01EC}"/>
                </a:ext>
              </a:extLst>
            </p:cNvPr>
            <p:cNvSpPr txBox="1"/>
            <p:nvPr/>
          </p:nvSpPr>
          <p:spPr>
            <a:xfrm>
              <a:off x="1367599" y="2950675"/>
              <a:ext cx="4138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FA4D715-614A-492D-8703-6EF9372C7B0E}"/>
                </a:ext>
              </a:extLst>
            </p:cNvPr>
            <p:cNvSpPr txBox="1"/>
            <p:nvPr/>
          </p:nvSpPr>
          <p:spPr>
            <a:xfrm>
              <a:off x="1366416" y="3148336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263CE32-2FB2-4900-9EA6-C504A12306ED}"/>
              </a:ext>
            </a:extLst>
          </p:cNvPr>
          <p:cNvGrpSpPr/>
          <p:nvPr/>
        </p:nvGrpSpPr>
        <p:grpSpPr>
          <a:xfrm>
            <a:off x="5295900" y="3505200"/>
            <a:ext cx="651179" cy="413105"/>
            <a:chOff x="1255770" y="2950675"/>
            <a:chExt cx="651179" cy="413105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373070C8-9694-4952-BC3E-C2C1E4DE5637}"/>
                </a:ext>
              </a:extLst>
            </p:cNvPr>
            <p:cNvSpPr/>
            <p:nvPr/>
          </p:nvSpPr>
          <p:spPr>
            <a:xfrm>
              <a:off x="1255770" y="2978074"/>
              <a:ext cx="155448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97C3DDE-C0E8-4E9C-A1CC-0FE3A531F8D7}"/>
                </a:ext>
              </a:extLst>
            </p:cNvPr>
            <p:cNvSpPr/>
            <p:nvPr/>
          </p:nvSpPr>
          <p:spPr>
            <a:xfrm>
              <a:off x="1255770" y="3175000"/>
              <a:ext cx="155448" cy="1371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6FF8C5B-B762-4174-B122-A632DCB3AAB6}"/>
                </a:ext>
              </a:extLst>
            </p:cNvPr>
            <p:cNvSpPr txBox="1"/>
            <p:nvPr/>
          </p:nvSpPr>
          <p:spPr>
            <a:xfrm>
              <a:off x="1367599" y="2950675"/>
              <a:ext cx="4138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F2E89117-3B04-4880-B6A9-39AAB2341457}"/>
                </a:ext>
              </a:extLst>
            </p:cNvPr>
            <p:cNvSpPr txBox="1"/>
            <p:nvPr/>
          </p:nvSpPr>
          <p:spPr>
            <a:xfrm>
              <a:off x="1366416" y="3148336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819C407-DEA0-4D1B-8F41-297019D2DA5E}"/>
              </a:ext>
            </a:extLst>
          </p:cNvPr>
          <p:cNvGrpSpPr/>
          <p:nvPr/>
        </p:nvGrpSpPr>
        <p:grpSpPr>
          <a:xfrm>
            <a:off x="1863421" y="5670195"/>
            <a:ext cx="651179" cy="413105"/>
            <a:chOff x="1255770" y="2950675"/>
            <a:chExt cx="651179" cy="413105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3B5901D9-EB47-492B-BB83-E84CEBCA99C1}"/>
                </a:ext>
              </a:extLst>
            </p:cNvPr>
            <p:cNvSpPr/>
            <p:nvPr/>
          </p:nvSpPr>
          <p:spPr>
            <a:xfrm>
              <a:off x="1255770" y="2978074"/>
              <a:ext cx="155448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BE86430D-A62B-4FC8-A46E-98FACCD4942B}"/>
                </a:ext>
              </a:extLst>
            </p:cNvPr>
            <p:cNvSpPr/>
            <p:nvPr/>
          </p:nvSpPr>
          <p:spPr>
            <a:xfrm>
              <a:off x="1255770" y="3175000"/>
              <a:ext cx="155448" cy="1371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76774063-0625-43B6-BF99-BA33579658BE}"/>
                </a:ext>
              </a:extLst>
            </p:cNvPr>
            <p:cNvSpPr txBox="1"/>
            <p:nvPr/>
          </p:nvSpPr>
          <p:spPr>
            <a:xfrm>
              <a:off x="1367599" y="2950675"/>
              <a:ext cx="4138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824B552-220F-428B-9411-21323E2648D6}"/>
                </a:ext>
              </a:extLst>
            </p:cNvPr>
            <p:cNvSpPr txBox="1"/>
            <p:nvPr/>
          </p:nvSpPr>
          <p:spPr>
            <a:xfrm>
              <a:off x="1366416" y="3148336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A71EA75A-FAB6-4DC5-875F-327443B98608}"/>
              </a:ext>
            </a:extLst>
          </p:cNvPr>
          <p:cNvGrpSpPr/>
          <p:nvPr/>
        </p:nvGrpSpPr>
        <p:grpSpPr>
          <a:xfrm>
            <a:off x="4593921" y="5613400"/>
            <a:ext cx="651179" cy="413105"/>
            <a:chOff x="1255770" y="2950675"/>
            <a:chExt cx="651179" cy="413105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397A2FC-B775-499B-8B74-DC47DB7C2B6E}"/>
                </a:ext>
              </a:extLst>
            </p:cNvPr>
            <p:cNvSpPr/>
            <p:nvPr/>
          </p:nvSpPr>
          <p:spPr>
            <a:xfrm>
              <a:off x="1255770" y="2978074"/>
              <a:ext cx="155448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F087E17-7A89-4A47-83C6-A94FC93F6EEE}"/>
                </a:ext>
              </a:extLst>
            </p:cNvPr>
            <p:cNvSpPr/>
            <p:nvPr/>
          </p:nvSpPr>
          <p:spPr>
            <a:xfrm>
              <a:off x="1255770" y="3175000"/>
              <a:ext cx="155448" cy="1371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EB71536-3BC7-4260-A71B-160B8D9DB6CE}"/>
                </a:ext>
              </a:extLst>
            </p:cNvPr>
            <p:cNvSpPr txBox="1"/>
            <p:nvPr/>
          </p:nvSpPr>
          <p:spPr>
            <a:xfrm>
              <a:off x="1367599" y="2950675"/>
              <a:ext cx="4138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D408C23-0DD4-4887-8EF6-67C551FA0DB4}"/>
                </a:ext>
              </a:extLst>
            </p:cNvPr>
            <p:cNvSpPr txBox="1"/>
            <p:nvPr/>
          </p:nvSpPr>
          <p:spPr>
            <a:xfrm>
              <a:off x="1366416" y="3148336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0940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696176-CB52-427D-8B85-FF9133332926}"/>
              </a:ext>
            </a:extLst>
          </p:cNvPr>
          <p:cNvSpPr txBox="1"/>
          <p:nvPr/>
        </p:nvSpPr>
        <p:spPr>
          <a:xfrm>
            <a:off x="1981200" y="33996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</a:t>
            </a:r>
          </a:p>
        </p:txBody>
      </p:sp>
      <p:graphicFrame>
        <p:nvGraphicFramePr>
          <p:cNvPr id="61" name="Object 60">
            <a:extLst>
              <a:ext uri="{FF2B5EF4-FFF2-40B4-BE49-F238E27FC236}">
                <a16:creationId xmlns:a16="http://schemas.microsoft.com/office/drawing/2014/main" id="{99E4A79C-1812-4E5B-B4D5-F3700D5044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9039554"/>
              </p:ext>
            </p:extLst>
          </p:nvPr>
        </p:nvGraphicFramePr>
        <p:xfrm>
          <a:off x="128588" y="476250"/>
          <a:ext cx="2416175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0" name="Prism 8" r:id="rId3" imgW="3713719" imgH="2534044" progId="Prism8.Document">
                  <p:embed/>
                </p:oleObj>
              </mc:Choice>
              <mc:Fallback>
                <p:oleObj name="Prism 8" r:id="rId3" imgW="3713719" imgH="2534044" progId="Prism8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CB2DCC3-B359-4790-9005-E1D77ADC0A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8588" y="476250"/>
                        <a:ext cx="2416175" cy="164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>
            <a:extLst>
              <a:ext uri="{FF2B5EF4-FFF2-40B4-BE49-F238E27FC236}">
                <a16:creationId xmlns:a16="http://schemas.microsoft.com/office/drawing/2014/main" id="{D2375F1D-C35A-42B3-B862-BA91DEC11C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153349"/>
              </p:ext>
            </p:extLst>
          </p:nvPr>
        </p:nvGraphicFramePr>
        <p:xfrm>
          <a:off x="2276475" y="476250"/>
          <a:ext cx="2439988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1" name="Prism 8" r:id="rId5" imgW="3755135" imgH="2534044" progId="Prism8.Document">
                  <p:embed/>
                </p:oleObj>
              </mc:Choice>
              <mc:Fallback>
                <p:oleObj name="Prism 8" r:id="rId5" imgW="3755135" imgH="2534044" progId="Prism8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030E7F5D-3B7A-4461-90C2-5E6C275FA6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76475" y="476250"/>
                        <a:ext cx="2439988" cy="164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>
            <a:extLst>
              <a:ext uri="{FF2B5EF4-FFF2-40B4-BE49-F238E27FC236}">
                <a16:creationId xmlns:a16="http://schemas.microsoft.com/office/drawing/2014/main" id="{4ADE1B23-D78C-49F9-A3A4-65DA841727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5271401"/>
              </p:ext>
            </p:extLst>
          </p:nvPr>
        </p:nvGraphicFramePr>
        <p:xfrm>
          <a:off x="4487863" y="522288"/>
          <a:ext cx="2384425" cy="158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2" name="Prism 8" r:id="rId7" imgW="3745772" imgH="2497308" progId="Prism8.Document">
                  <p:embed/>
                </p:oleObj>
              </mc:Choice>
              <mc:Fallback>
                <p:oleObj name="Prism 8" r:id="rId7" imgW="3745772" imgH="2497308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C5F1F83-A703-4D4C-B788-2E26C3993A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87863" y="522288"/>
                        <a:ext cx="2384425" cy="158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1D27937C-1EEE-475F-91BC-6734CB6B1C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92437"/>
              </p:ext>
            </p:extLst>
          </p:nvPr>
        </p:nvGraphicFramePr>
        <p:xfrm>
          <a:off x="117475" y="2200275"/>
          <a:ext cx="2439988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3" name="Prism 8" r:id="rId9" imgW="3755135" imgH="2534044" progId="Prism8.Document">
                  <p:embed/>
                </p:oleObj>
              </mc:Choice>
              <mc:Fallback>
                <p:oleObj name="Prism 8" r:id="rId9" imgW="3755135" imgH="2534044" progId="Prism8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ADFB233-6918-4C1B-9946-8E497A537C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7475" y="2200275"/>
                        <a:ext cx="2439988" cy="164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BCD8BDEB-EFEA-41CF-A0D4-398EF4A209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087246"/>
              </p:ext>
            </p:extLst>
          </p:nvPr>
        </p:nvGraphicFramePr>
        <p:xfrm>
          <a:off x="4573588" y="2195513"/>
          <a:ext cx="2409825" cy="164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4" name="Prism 8" r:id="rId11" imgW="3704716" imgH="2534044" progId="Prism8.Document">
                  <p:embed/>
                </p:oleObj>
              </mc:Choice>
              <mc:Fallback>
                <p:oleObj name="Prism 8" r:id="rId11" imgW="3704716" imgH="2534044" progId="Prism8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A11A528-9349-40A5-9932-3E5C3F4CCF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73588" y="2195513"/>
                        <a:ext cx="2409825" cy="164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4E7C5365-CFFA-4E19-9376-AD60E3E1D4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655267"/>
              </p:ext>
            </p:extLst>
          </p:nvPr>
        </p:nvGraphicFramePr>
        <p:xfrm>
          <a:off x="2371725" y="2200275"/>
          <a:ext cx="2478088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5" name="Prism 8" r:id="rId13" imgW="3809876" imgH="2534044" progId="Prism8.Document">
                  <p:embed/>
                </p:oleObj>
              </mc:Choice>
              <mc:Fallback>
                <p:oleObj name="Prism 8" r:id="rId13" imgW="3809876" imgH="2534044" progId="Prism8.Document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E04363B8-4861-44FC-BC06-12ABAADFE1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371725" y="2200275"/>
                        <a:ext cx="2478088" cy="164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84A66AD1-052E-42D6-8953-0330E8A500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010329"/>
              </p:ext>
            </p:extLst>
          </p:nvPr>
        </p:nvGraphicFramePr>
        <p:xfrm>
          <a:off x="2354263" y="3960813"/>
          <a:ext cx="2371725" cy="161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6" name="Prism 8" r:id="rId15" imgW="3723083" imgH="2534044" progId="Prism8.Document">
                  <p:embed/>
                </p:oleObj>
              </mc:Choice>
              <mc:Fallback>
                <p:oleObj name="Prism 8" r:id="rId15" imgW="3723083" imgH="2534044" progId="Prism8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EE4CEE4-8AA1-48A6-9A0A-C4532E2807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354263" y="3960813"/>
                        <a:ext cx="2371725" cy="1614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C3A5C820-8CB6-4529-BBF3-6CA8DB6DAA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86012"/>
              </p:ext>
            </p:extLst>
          </p:nvPr>
        </p:nvGraphicFramePr>
        <p:xfrm>
          <a:off x="92075" y="3960813"/>
          <a:ext cx="2436813" cy="161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7" name="Prism 8" r:id="rId17" imgW="3823561" imgH="2534044" progId="Prism8.Document">
                  <p:embed/>
                </p:oleObj>
              </mc:Choice>
              <mc:Fallback>
                <p:oleObj name="Prism 8" r:id="rId17" imgW="3823561" imgH="2534044" progId="Prism8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83AD5B67-DF8C-49BC-8260-619D82209B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2075" y="3960813"/>
                        <a:ext cx="2436813" cy="1614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>
            <a:extLst>
              <a:ext uri="{FF2B5EF4-FFF2-40B4-BE49-F238E27FC236}">
                <a16:creationId xmlns:a16="http://schemas.microsoft.com/office/drawing/2014/main" id="{6E085488-96F7-417E-80A6-8442473037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79669"/>
              </p:ext>
            </p:extLst>
          </p:nvPr>
        </p:nvGraphicFramePr>
        <p:xfrm>
          <a:off x="4578350" y="3922713"/>
          <a:ext cx="2339975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8" name="Prism 8" r:id="rId19" imgW="3709398" imgH="2652895" progId="Prism8.Document">
                  <p:embed/>
                </p:oleObj>
              </mc:Choice>
              <mc:Fallback>
                <p:oleObj name="Prism 8" r:id="rId19" imgW="3709398" imgH="2652895" progId="Prism8.Document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2AC0C670-C10E-40F2-AEED-8E209927C9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578350" y="3922713"/>
                        <a:ext cx="2339975" cy="167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>
            <a:extLst>
              <a:ext uri="{FF2B5EF4-FFF2-40B4-BE49-F238E27FC236}">
                <a16:creationId xmlns:a16="http://schemas.microsoft.com/office/drawing/2014/main" id="{A51C7D65-4141-4869-AA7D-B0D384947D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3803944"/>
              </p:ext>
            </p:extLst>
          </p:nvPr>
        </p:nvGraphicFramePr>
        <p:xfrm>
          <a:off x="134938" y="5703888"/>
          <a:ext cx="2368550" cy="160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9" name="Prism 8" r:id="rId21" imgW="3750453" imgH="2534044" progId="Prism8.Document">
                  <p:embed/>
                </p:oleObj>
              </mc:Choice>
              <mc:Fallback>
                <p:oleObj name="Prism 8" r:id="rId21" imgW="3750453" imgH="2534044" progId="Prism8.Document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F5FE7E13-FA4A-4E48-A432-E8B8F12F23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34938" y="5703888"/>
                        <a:ext cx="2368550" cy="160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0">
            <a:extLst>
              <a:ext uri="{FF2B5EF4-FFF2-40B4-BE49-F238E27FC236}">
                <a16:creationId xmlns:a16="http://schemas.microsoft.com/office/drawing/2014/main" id="{AF89A2B3-CA4B-4B3D-836E-B7235BFBFD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826288"/>
              </p:ext>
            </p:extLst>
          </p:nvPr>
        </p:nvGraphicFramePr>
        <p:xfrm>
          <a:off x="2368550" y="5700713"/>
          <a:ext cx="24066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50" name="Prism 8" r:id="rId23" imgW="3809876" imgH="2534044" progId="Prism8.Document">
                  <p:embed/>
                </p:oleObj>
              </mc:Choice>
              <mc:Fallback>
                <p:oleObj name="Prism 8" r:id="rId23" imgW="3809876" imgH="2534044" progId="Prism8.Document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A36510BE-36AF-4A66-9020-ABC7EE5BBD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368550" y="5700713"/>
                        <a:ext cx="2406650" cy="16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>
            <a:extLst>
              <a:ext uri="{FF2B5EF4-FFF2-40B4-BE49-F238E27FC236}">
                <a16:creationId xmlns:a16="http://schemas.microsoft.com/office/drawing/2014/main" id="{53369D3B-B526-4020-BD31-9D71C100D5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959651"/>
              </p:ext>
            </p:extLst>
          </p:nvPr>
        </p:nvGraphicFramePr>
        <p:xfrm>
          <a:off x="4568825" y="5681663"/>
          <a:ext cx="2428875" cy="164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51" name="Prism 8" r:id="rId25" imgW="3846610" imgH="2607155" progId="Prism8.Document">
                  <p:embed/>
                </p:oleObj>
              </mc:Choice>
              <mc:Fallback>
                <p:oleObj name="Prism 8" r:id="rId25" imgW="3846610" imgH="2607155" progId="Prism8.Document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FDCD36AC-82EF-4BB1-9D9D-F01618C374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568825" y="5681663"/>
                        <a:ext cx="2428875" cy="1646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id="{8051564B-05D2-4F27-AAFB-7EC14B1FFC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926402"/>
              </p:ext>
            </p:extLst>
          </p:nvPr>
        </p:nvGraphicFramePr>
        <p:xfrm>
          <a:off x="3449638" y="7529513"/>
          <a:ext cx="2401887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52" name="Prism 8" r:id="rId27" imgW="3805194" imgH="2534044" progId="Prism8.Document">
                  <p:embed/>
                </p:oleObj>
              </mc:Choice>
              <mc:Fallback>
                <p:oleObj name="Prism 8" r:id="rId27" imgW="3805194" imgH="2534044" progId="Prism8.Document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0F911415-885A-42D5-82FD-07C61FB848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449638" y="7529513"/>
                        <a:ext cx="2401887" cy="16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>
            <a:extLst>
              <a:ext uri="{FF2B5EF4-FFF2-40B4-BE49-F238E27FC236}">
                <a16:creationId xmlns:a16="http://schemas.microsoft.com/office/drawing/2014/main" id="{A2A2293F-5F91-45D4-898A-A6F6646D1F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772356"/>
              </p:ext>
            </p:extLst>
          </p:nvPr>
        </p:nvGraphicFramePr>
        <p:xfrm>
          <a:off x="1006475" y="7397750"/>
          <a:ext cx="2346325" cy="175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53" name="Prism 8" r:id="rId29" imgW="3709398" imgH="2781109" progId="Prism8.Document">
                  <p:embed/>
                </p:oleObj>
              </mc:Choice>
              <mc:Fallback>
                <p:oleObj name="Prism 8" r:id="rId29" imgW="3709398" imgH="2781109" progId="Prism8.Document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1A605DB9-A250-40CA-BE1D-7605F2FED3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006475" y="7397750"/>
                        <a:ext cx="2346325" cy="1754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TextBox 74">
            <a:extLst>
              <a:ext uri="{FF2B5EF4-FFF2-40B4-BE49-F238E27FC236}">
                <a16:creationId xmlns:a16="http://schemas.microsoft.com/office/drawing/2014/main" id="{19FFC155-44E9-4E9F-BBA1-B1BB7BA286E5}"/>
              </a:ext>
            </a:extLst>
          </p:cNvPr>
          <p:cNvSpPr txBox="1"/>
          <p:nvPr/>
        </p:nvSpPr>
        <p:spPr>
          <a:xfrm>
            <a:off x="304800" y="37124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B7353B7-F8C1-4032-A437-3A7781EDB2CA}"/>
              </a:ext>
            </a:extLst>
          </p:cNvPr>
          <p:cNvSpPr txBox="1"/>
          <p:nvPr/>
        </p:nvSpPr>
        <p:spPr>
          <a:xfrm>
            <a:off x="2444613" y="3592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66E10E1-9A37-406D-84C2-7DE42CCE02F2}"/>
              </a:ext>
            </a:extLst>
          </p:cNvPr>
          <p:cNvSpPr txBox="1"/>
          <p:nvPr/>
        </p:nvSpPr>
        <p:spPr>
          <a:xfrm>
            <a:off x="4648200" y="37124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F9A46C3-0EAC-4465-8F4D-56FBC2FC4BB9}"/>
              </a:ext>
            </a:extLst>
          </p:cNvPr>
          <p:cNvSpPr txBox="1"/>
          <p:nvPr/>
        </p:nvSpPr>
        <p:spPr>
          <a:xfrm>
            <a:off x="228600" y="20768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D786E7C-DC30-43CE-A76B-49118217D110}"/>
              </a:ext>
            </a:extLst>
          </p:cNvPr>
          <p:cNvSpPr txBox="1"/>
          <p:nvPr/>
        </p:nvSpPr>
        <p:spPr>
          <a:xfrm>
            <a:off x="2530339" y="207683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889A4C8-1767-4227-A655-293EED78694E}"/>
              </a:ext>
            </a:extLst>
          </p:cNvPr>
          <p:cNvSpPr txBox="1"/>
          <p:nvPr/>
        </p:nvSpPr>
        <p:spPr>
          <a:xfrm>
            <a:off x="4673756" y="2071069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1B490E6-F255-48AC-B992-019A62E06605}"/>
              </a:ext>
            </a:extLst>
          </p:cNvPr>
          <p:cNvSpPr txBox="1"/>
          <p:nvPr/>
        </p:nvSpPr>
        <p:spPr>
          <a:xfrm>
            <a:off x="304800" y="382366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29B4E9C-156D-4302-B674-17D4E362BD5A}"/>
              </a:ext>
            </a:extLst>
          </p:cNvPr>
          <p:cNvSpPr txBox="1"/>
          <p:nvPr/>
        </p:nvSpPr>
        <p:spPr>
          <a:xfrm>
            <a:off x="2438400" y="382366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CC3B5B9-CFC1-4E06-AC86-5D89C729B3F1}"/>
              </a:ext>
            </a:extLst>
          </p:cNvPr>
          <p:cNvSpPr txBox="1"/>
          <p:nvPr/>
        </p:nvSpPr>
        <p:spPr>
          <a:xfrm>
            <a:off x="4725052" y="3823669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BDBE661-5DA7-4635-A4FF-A78A1C14EC65}"/>
              </a:ext>
            </a:extLst>
          </p:cNvPr>
          <p:cNvSpPr txBox="1"/>
          <p:nvPr/>
        </p:nvSpPr>
        <p:spPr>
          <a:xfrm>
            <a:off x="305452" y="557626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96A4E02-3559-4216-986E-A07DEB81537A}"/>
              </a:ext>
            </a:extLst>
          </p:cNvPr>
          <p:cNvSpPr txBox="1"/>
          <p:nvPr/>
        </p:nvSpPr>
        <p:spPr>
          <a:xfrm>
            <a:off x="2521465" y="557626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C7C65AF-1B33-4579-BFA8-1A268D7653D4}"/>
              </a:ext>
            </a:extLst>
          </p:cNvPr>
          <p:cNvSpPr txBox="1"/>
          <p:nvPr/>
        </p:nvSpPr>
        <p:spPr>
          <a:xfrm>
            <a:off x="4725052" y="5576269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A709A20-4906-47D1-A844-CEA1E3779E12}"/>
              </a:ext>
            </a:extLst>
          </p:cNvPr>
          <p:cNvSpPr txBox="1"/>
          <p:nvPr/>
        </p:nvSpPr>
        <p:spPr>
          <a:xfrm>
            <a:off x="1143000" y="7328869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6820F18-60DB-43B9-AC6E-71FBB3E7D166}"/>
              </a:ext>
            </a:extLst>
          </p:cNvPr>
          <p:cNvSpPr txBox="1"/>
          <p:nvPr/>
        </p:nvSpPr>
        <p:spPr>
          <a:xfrm>
            <a:off x="3590926" y="732886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91136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59191</TotalTime>
  <Words>195</Words>
  <Application>Microsoft Macintosh PowerPoint</Application>
  <PresentationFormat>On-screen Show (4:3)</PresentationFormat>
  <Paragraphs>125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Suresh, Kalathil</dc:creator>
  <cp:lastModifiedBy>Thanavala, Yasmin</cp:lastModifiedBy>
  <cp:revision>506</cp:revision>
  <cp:lastPrinted>2020-09-28T12:57:25Z</cp:lastPrinted>
  <dcterms:created xsi:type="dcterms:W3CDTF">2018-10-31T15:03:12Z</dcterms:created>
  <dcterms:modified xsi:type="dcterms:W3CDTF">2020-12-31T18:05:31Z</dcterms:modified>
</cp:coreProperties>
</file>