
<file path=[Content_Types].xml><?xml version="1.0" encoding="utf-8"?>
<Types xmlns="http://schemas.openxmlformats.org/package/2006/content-types">
  <Default Extension="jpeg" ContentType="image/jpe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7" r:id="rId3"/>
    <p:sldId id="256" r:id="rId4"/>
  </p:sldIdLst>
  <p:sldSz cx="9601200" cy="12801600" type="A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00150" y="2095078"/>
            <a:ext cx="7200900" cy="4456854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00150" y="6723805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5082" y="3191511"/>
            <a:ext cx="8281035" cy="5325110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5082" y="8566998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0083" y="3407834"/>
            <a:ext cx="4080510" cy="812249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0608" y="3407834"/>
            <a:ext cx="4080510" cy="812249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1333" y="681567"/>
            <a:ext cx="8281035" cy="247438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1333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1333" y="4676140"/>
            <a:ext cx="4061757" cy="687789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81761" y="1843194"/>
            <a:ext cx="4860608" cy="9097434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5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81761" y="1843194"/>
            <a:ext cx="4860608" cy="9097434"/>
          </a:xfrm>
        </p:spPr>
        <p:txBody>
          <a:bodyPr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5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083" y="681567"/>
            <a:ext cx="8281035" cy="2474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083" y="3407834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60083" y="11865188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80398" y="11865188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780848" y="11865188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197485" y="307975"/>
            <a:ext cx="458089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200">
                <a:latin typeface="Times New Roman" panose="02020603050405020304" charset="0"/>
                <a:cs typeface="Times New Roman" panose="02020603050405020304" charset="0"/>
              </a:rPr>
              <a:t>Supplementary </a:t>
            </a:r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</a:rPr>
              <a:t>Figure </a:t>
            </a:r>
            <a:r>
              <a:rPr lang="zh-CN" altLang="en-US" sz="1200">
                <a:latin typeface="Times New Roman" panose="02020603050405020304" charset="0"/>
                <a:cs typeface="Times New Roman" panose="02020603050405020304" charset="0"/>
              </a:rPr>
              <a:t>1</a:t>
            </a:r>
            <a:endParaRPr lang="zh-CN" altLang="en-US" sz="12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图片 1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055" y="1411605"/>
            <a:ext cx="8763635" cy="4381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92810" y="5793105"/>
            <a:ext cx="806958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>
                <a:latin typeface="Times New Roman" panose="02020603050405020304" charset="0"/>
                <a:cs typeface="Times New Roman" panose="02020603050405020304" charset="0"/>
              </a:rPr>
              <a:t>A representative base peak intensity chromatogram of ZJS based on HPLC-Q-TOF-MS in the positive mode.</a:t>
            </a:r>
            <a:endParaRPr lang="zh-CN" altLang="en-US" sz="12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805" y="777875"/>
            <a:ext cx="95103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200">
                <a:latin typeface="Times New Roman" panose="02020603050405020304" charset="0"/>
                <a:cs typeface="Times New Roman" panose="02020603050405020304" charset="0"/>
              </a:rPr>
              <a:t>HPLC-Q-TOF-MS analysis was performed to qualitatively investigate the main compounds present in ZJS. In the full scan mode, a total of 19 detected compounds were preliminarily found in ZJS. These 19 compounds were characterized according to their formulas and retention times. </a:t>
            </a:r>
            <a:endParaRPr lang="zh-CN" altLang="en-US" sz="1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197485" y="317500"/>
            <a:ext cx="458089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200">
                <a:latin typeface="Times New Roman" panose="02020603050405020304" charset="0"/>
                <a:cs typeface="Times New Roman" panose="02020603050405020304" charset="0"/>
              </a:rPr>
              <a:t>Supplementary </a:t>
            </a:r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Figure 2</a:t>
            </a:r>
            <a:endParaRPr lang="en-US" altLang="zh-CN" sz="12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805" y="4078605"/>
            <a:ext cx="95357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</a:rPr>
              <a:t>The levels of inflammatory cytokines (IL-17 and IL-10) in mouse serum (n = 5). </a:t>
            </a:r>
            <a:endParaRPr lang="en-US" altLang="zh-CN" sz="12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</a:rPr>
              <a:t>Values are presented as the mean±SEM.  </a:t>
            </a:r>
            <a:endParaRPr lang="en-US" altLang="zh-CN" sz="12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图片 1" descr="Supplementary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88110" y="1535430"/>
            <a:ext cx="6453505" cy="24669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1815" y="103568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0805" y="768985"/>
            <a:ext cx="951039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</a:rPr>
              <a:t>ZJS had no significant effect on the expression serum levels of IL-10 and IL-17 in CIA mice.</a:t>
            </a:r>
            <a:endParaRPr lang="en-US" altLang="zh-CN" sz="1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632</Words>
  <Application>WPS 演示</Application>
  <PresentationFormat>宽屏</PresentationFormat>
  <Paragraphs>13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Times New Roman</vt:lpstr>
      <vt:lpstr>微软雅黑</vt:lpstr>
      <vt:lpstr>Arial Unicode MS</vt:lpstr>
      <vt:lpstr>Calibri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凌媛媛</dc:creator>
  <cp:lastModifiedBy>凌媛媛</cp:lastModifiedBy>
  <cp:revision>5</cp:revision>
  <dcterms:created xsi:type="dcterms:W3CDTF">2021-05-02T08:02:00Z</dcterms:created>
  <dcterms:modified xsi:type="dcterms:W3CDTF">2021-05-07T05:24:02Z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