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74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3651D-271E-4CC5-B17A-72CF89AB43DA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ED37E-5585-4601-9B9A-249DE464D96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0603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3651D-271E-4CC5-B17A-72CF89AB43DA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ED37E-5585-4601-9B9A-249DE464D96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6983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3651D-271E-4CC5-B17A-72CF89AB43DA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ED37E-5585-4601-9B9A-249DE464D96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170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3651D-271E-4CC5-B17A-72CF89AB43DA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ED37E-5585-4601-9B9A-249DE464D96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1106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3651D-271E-4CC5-B17A-72CF89AB43DA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ED37E-5585-4601-9B9A-249DE464D96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1539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3651D-271E-4CC5-B17A-72CF89AB43DA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ED37E-5585-4601-9B9A-249DE464D96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5480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3651D-271E-4CC5-B17A-72CF89AB43DA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ED37E-5585-4601-9B9A-249DE464D96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5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3651D-271E-4CC5-B17A-72CF89AB43DA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ED37E-5585-4601-9B9A-249DE464D96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4047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3651D-271E-4CC5-B17A-72CF89AB43DA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ED37E-5585-4601-9B9A-249DE464D96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6402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3651D-271E-4CC5-B17A-72CF89AB43DA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ED37E-5585-4601-9B9A-249DE464D96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7005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3651D-271E-4CC5-B17A-72CF89AB43DA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ED37E-5585-4601-9B9A-249DE464D96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667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53651D-271E-4CC5-B17A-72CF89AB43DA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ED37E-5585-4601-9B9A-249DE464D96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160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ep 3"/>
          <p:cNvGrpSpPr/>
          <p:nvPr/>
        </p:nvGrpSpPr>
        <p:grpSpPr>
          <a:xfrm>
            <a:off x="31534" y="188640"/>
            <a:ext cx="9037754" cy="4894803"/>
            <a:chOff x="31534" y="188640"/>
            <a:chExt cx="9037754" cy="4894803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34" y="188640"/>
              <a:ext cx="1905000" cy="1905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Box 65"/>
            <p:cNvSpPr txBox="1"/>
            <p:nvPr/>
          </p:nvSpPr>
          <p:spPr>
            <a:xfrm>
              <a:off x="139296" y="1988840"/>
              <a:ext cx="20236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 smtClean="0"/>
                <a:t>protocatechuic</a:t>
              </a:r>
              <a:r>
                <a:rPr lang="en-US" dirty="0" smtClean="0"/>
                <a:t> acid</a:t>
              </a:r>
              <a:endParaRPr lang="nl-NL" dirty="0"/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9119" y="188640"/>
              <a:ext cx="1905000" cy="1905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5"/>
            <p:cNvSpPr txBox="1"/>
            <p:nvPr/>
          </p:nvSpPr>
          <p:spPr>
            <a:xfrm>
              <a:off x="2831449" y="1988840"/>
              <a:ext cx="10924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 smtClean="0"/>
                <a:t>gallic</a:t>
              </a:r>
              <a:r>
                <a:rPr lang="en-US" dirty="0" smtClean="0"/>
                <a:t> acid</a:t>
              </a:r>
              <a:endParaRPr lang="nl-NL" dirty="0"/>
            </a:p>
          </p:txBody>
        </p:sp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6704" y="188640"/>
              <a:ext cx="1905000" cy="1905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65"/>
            <p:cNvSpPr txBox="1"/>
            <p:nvPr/>
          </p:nvSpPr>
          <p:spPr>
            <a:xfrm>
              <a:off x="5076056" y="1988840"/>
              <a:ext cx="13250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/>
                <a:t>s</a:t>
              </a:r>
              <a:r>
                <a:rPr lang="en-US" dirty="0" err="1" smtClean="0"/>
                <a:t>yringic</a:t>
              </a:r>
              <a:r>
                <a:rPr lang="en-US" dirty="0" smtClean="0"/>
                <a:t> acid</a:t>
              </a:r>
              <a:endParaRPr lang="nl-NL" dirty="0"/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4288" y="188640"/>
              <a:ext cx="1905000" cy="1905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65"/>
            <p:cNvSpPr txBox="1"/>
            <p:nvPr/>
          </p:nvSpPr>
          <p:spPr>
            <a:xfrm>
              <a:off x="7681117" y="1988840"/>
              <a:ext cx="8513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vanillin</a:t>
              </a:r>
              <a:endParaRPr lang="nl-NL" dirty="0"/>
            </a:p>
          </p:txBody>
        </p:sp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34" y="2532112"/>
              <a:ext cx="1905000" cy="1905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65"/>
            <p:cNvSpPr txBox="1"/>
            <p:nvPr/>
          </p:nvSpPr>
          <p:spPr>
            <a:xfrm>
              <a:off x="671013" y="4437112"/>
              <a:ext cx="960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 smtClean="0"/>
                <a:t>guaiacol</a:t>
              </a:r>
              <a:endParaRPr lang="nl-NL" dirty="0"/>
            </a:p>
          </p:txBody>
        </p:sp>
        <p:sp>
          <p:nvSpPr>
            <p:cNvPr id="14" name="TextBox 65"/>
            <p:cNvSpPr txBox="1"/>
            <p:nvPr/>
          </p:nvSpPr>
          <p:spPr>
            <a:xfrm>
              <a:off x="2699792" y="4437112"/>
              <a:ext cx="15842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p-</a:t>
              </a:r>
              <a:r>
                <a:rPr lang="en-US" dirty="0" err="1" smtClean="0"/>
                <a:t>vinylguaiacol</a:t>
              </a:r>
              <a:endParaRPr lang="nl-NL" dirty="0"/>
            </a:p>
          </p:txBody>
        </p:sp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9119" y="2532112"/>
              <a:ext cx="1905000" cy="1905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6704" y="2532112"/>
              <a:ext cx="1905000" cy="1905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TextBox 65"/>
            <p:cNvSpPr txBox="1"/>
            <p:nvPr/>
          </p:nvSpPr>
          <p:spPr>
            <a:xfrm>
              <a:off x="5220072" y="4437112"/>
              <a:ext cx="13297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 smtClean="0"/>
                <a:t>veratric</a:t>
              </a:r>
              <a:r>
                <a:rPr lang="en-US" dirty="0" smtClean="0"/>
                <a:t> acid</a:t>
              </a:r>
              <a:endParaRPr lang="nl-NL" dirty="0"/>
            </a:p>
          </p:txBody>
        </p:sp>
        <p:pic>
          <p:nvPicPr>
            <p:cNvPr id="1034" name="Picture 1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4288" y="2532112"/>
              <a:ext cx="1905000" cy="1905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hthoek 5"/>
            <p:cNvSpPr/>
            <p:nvPr/>
          </p:nvSpPr>
          <p:spPr>
            <a:xfrm>
              <a:off x="7434069" y="4437112"/>
              <a:ext cx="1530419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/>
                <a:t>2,5-dihydroxy-</a:t>
              </a:r>
            </a:p>
            <a:p>
              <a:r>
                <a:rPr lang="en-GB" dirty="0" smtClean="0"/>
                <a:t>benzoic acid</a:t>
              </a:r>
              <a:endParaRPr lang="en-GB" dirty="0"/>
            </a:p>
          </p:txBody>
        </p:sp>
      </p:grpSp>
      <p:sp>
        <p:nvSpPr>
          <p:cNvPr id="3" name="Rechthoek 2"/>
          <p:cNvSpPr/>
          <p:nvPr/>
        </p:nvSpPr>
        <p:spPr>
          <a:xfrm>
            <a:off x="492186" y="5589240"/>
            <a:ext cx="76145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/>
              <a:t>Supplementary </a:t>
            </a:r>
            <a:r>
              <a:rPr lang="en-GB" sz="1400" dirty="0" smtClean="0"/>
              <a:t>Figure 1. </a:t>
            </a:r>
            <a:r>
              <a:rPr lang="en-GB" sz="1400" dirty="0" smtClean="0"/>
              <a:t>Chemical structures </a:t>
            </a:r>
            <a:r>
              <a:rPr lang="en-GB" sz="1400" dirty="0" smtClean="0"/>
              <a:t>of the remaining eight aromatic compounds used to test the </a:t>
            </a:r>
            <a:r>
              <a:rPr lang="en-US" sz="1400" dirty="0" smtClean="0"/>
              <a:t>specificity </a:t>
            </a:r>
            <a:r>
              <a:rPr lang="en-US" sz="1400" dirty="0"/>
              <a:t>of induction of </a:t>
            </a:r>
            <a:r>
              <a:rPr lang="en-US" sz="1400" i="1" dirty="0" err="1"/>
              <a:t>faeB</a:t>
            </a:r>
            <a:r>
              <a:rPr lang="en-US" sz="1400" dirty="0"/>
              <a:t> expression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47956984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36</Words>
  <Application>Microsoft Office PowerPoint</Application>
  <PresentationFormat>Diavoorstelling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Kantoorthema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Windows-gebruiker</dc:creator>
  <cp:lastModifiedBy>Windows-gebruiker</cp:lastModifiedBy>
  <cp:revision>5</cp:revision>
  <dcterms:created xsi:type="dcterms:W3CDTF">2020-03-31T07:55:57Z</dcterms:created>
  <dcterms:modified xsi:type="dcterms:W3CDTF">2020-03-31T12:36:11Z</dcterms:modified>
</cp:coreProperties>
</file>