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6" d="100"/>
          <a:sy n="96" d="100"/>
        </p:scale>
        <p:origin x="-134" y="-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E2A7-15DB-401E-BF54-451E9CD24306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CC1E-A925-4B86-B5F9-E731504AA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6850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E2A7-15DB-401E-BF54-451E9CD24306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CC1E-A925-4B86-B5F9-E731504AA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2114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E2A7-15DB-401E-BF54-451E9CD24306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CC1E-A925-4B86-B5F9-E731504AA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8162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E2A7-15DB-401E-BF54-451E9CD24306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CC1E-A925-4B86-B5F9-E731504AA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2408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E2A7-15DB-401E-BF54-451E9CD24306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CC1E-A925-4B86-B5F9-E731504AA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8876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E2A7-15DB-401E-BF54-451E9CD24306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CC1E-A925-4B86-B5F9-E731504AA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4789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E2A7-15DB-401E-BF54-451E9CD24306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CC1E-A925-4B86-B5F9-E731504AA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2104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E2A7-15DB-401E-BF54-451E9CD24306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CC1E-A925-4B86-B5F9-E731504AA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8990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E2A7-15DB-401E-BF54-451E9CD24306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CC1E-A925-4B86-B5F9-E731504AA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736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E2A7-15DB-401E-BF54-451E9CD24306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CC1E-A925-4B86-B5F9-E731504AA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7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E2A7-15DB-401E-BF54-451E9CD24306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CC1E-A925-4B86-B5F9-E731504AA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0412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0E2A7-15DB-401E-BF54-451E9CD24306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ECC1E-A925-4B86-B5F9-E731504AA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4131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425" y="1026815"/>
            <a:ext cx="6604592" cy="3037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1759887" y="4870291"/>
            <a:ext cx="83223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smtClean="0"/>
              <a:t>Supplementary </a:t>
            </a:r>
            <a:r>
              <a:rPr lang="en-US" sz="1400" dirty="0" smtClean="0"/>
              <a:t>Figure 2. Expression </a:t>
            </a:r>
            <a:r>
              <a:rPr lang="en-US" sz="1400" dirty="0"/>
              <a:t>of </a:t>
            </a:r>
            <a:r>
              <a:rPr lang="en-US" sz="1400" dirty="0" err="1"/>
              <a:t>P</a:t>
            </a:r>
            <a:r>
              <a:rPr lang="en-US" sz="1400" i="1" dirty="0" err="1"/>
              <a:t>faeB</a:t>
            </a:r>
            <a:r>
              <a:rPr lang="en-US" sz="1400" i="1" dirty="0"/>
              <a:t>-lux</a:t>
            </a:r>
            <a:r>
              <a:rPr lang="en-US" sz="1400" dirty="0"/>
              <a:t> is induced by </a:t>
            </a:r>
            <a:r>
              <a:rPr lang="en-US" sz="1400" dirty="0" err="1"/>
              <a:t>ferulic</a:t>
            </a:r>
            <a:r>
              <a:rPr lang="en-US" sz="1400" dirty="0"/>
              <a:t> acid in a concentration dependent manner. Expression of the lux reporter gene in strain </a:t>
            </a:r>
            <a:r>
              <a:rPr lang="en-US" sz="1400" dirty="0" smtClean="0"/>
              <a:t>JR11.2 </a:t>
            </a:r>
            <a:r>
              <a:rPr lang="en-US" sz="1400" dirty="0"/>
              <a:t>was measured in a lux assay, using MM with fructose as C-source with the addition of different concentrations (0 %-0.2 %) of </a:t>
            </a:r>
            <a:r>
              <a:rPr lang="en-US" sz="1400" dirty="0" err="1"/>
              <a:t>ferulic</a:t>
            </a:r>
            <a:r>
              <a:rPr lang="en-US" sz="1400" dirty="0"/>
              <a:t> acid (FA). Luminescence and OD</a:t>
            </a:r>
            <a:r>
              <a:rPr lang="en-US" sz="1400" baseline="-25000" dirty="0"/>
              <a:t>600</a:t>
            </a:r>
            <a:r>
              <a:rPr lang="en-US" sz="1400" dirty="0"/>
              <a:t> and were measured every 15 min for 24 h at 30 °C.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45271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74</Words>
  <Application>Microsoft Office PowerPoint</Application>
  <PresentationFormat>Aangepast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 Theme</vt:lpstr>
      <vt:lpstr>PowerPoint-presentatie</vt:lpstr>
    </vt:vector>
  </TitlesOfParts>
  <Company>ISSC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Ram, A.F.J.</dc:creator>
  <cp:lastModifiedBy>Windows-gebruiker</cp:lastModifiedBy>
  <cp:revision>3</cp:revision>
  <dcterms:created xsi:type="dcterms:W3CDTF">2020-03-28T11:06:41Z</dcterms:created>
  <dcterms:modified xsi:type="dcterms:W3CDTF">2020-03-31T12:36:26Z</dcterms:modified>
</cp:coreProperties>
</file>