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80" autoAdjust="0"/>
    <p:restoredTop sz="94660"/>
  </p:normalViewPr>
  <p:slideViewPr>
    <p:cSldViewPr snapToGrid="0">
      <p:cViewPr>
        <p:scale>
          <a:sx n="120" d="100"/>
          <a:sy n="120" d="100"/>
        </p:scale>
        <p:origin x="-115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458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80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36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5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90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105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1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818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9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43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9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714E0-8723-47DA-9968-285E9B0072B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DE6A1-A491-418D-A5EA-B24F9FFDC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92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91910" y="282221"/>
            <a:ext cx="8760179" cy="6488507"/>
            <a:chOff x="191910" y="282221"/>
            <a:chExt cx="8760179" cy="6488507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2"/>
            <a:srcRect l="6145" t="467" r="11871" b="1591"/>
            <a:stretch/>
          </p:blipFill>
          <p:spPr>
            <a:xfrm>
              <a:off x="4697820" y="3603008"/>
              <a:ext cx="4097010" cy="2400973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191910" y="282221"/>
              <a:ext cx="8760179" cy="6488507"/>
              <a:chOff x="191910" y="282221"/>
              <a:chExt cx="8760179" cy="6488507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91911" y="282221"/>
                <a:ext cx="8760178" cy="5933441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/>
              <p:cNvCxnSpPr>
                <a:stCxn id="10" idx="0"/>
                <a:endCxn id="10" idx="2"/>
              </p:cNvCxnSpPr>
              <p:nvPr/>
            </p:nvCxnSpPr>
            <p:spPr>
              <a:xfrm>
                <a:off x="4572000" y="282221"/>
                <a:ext cx="0" cy="593344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stCxn id="10" idx="1"/>
                <a:endCxn id="10" idx="3"/>
              </p:cNvCxnSpPr>
              <p:nvPr/>
            </p:nvCxnSpPr>
            <p:spPr>
              <a:xfrm>
                <a:off x="191911" y="3248942"/>
                <a:ext cx="876017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91910" y="6339841"/>
                <a:ext cx="866986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Supplemental Figure </a:t>
                </a:r>
                <a:r>
                  <a:rPr lang="en-US" sz="11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100" b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10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Trim-filled funnel plots for the intervention effect on (a) fatigue at post-intervention, (b) vitality/vigor at post-intervention, (c) fatigue at follow-up, and (d) vitality/vigor at follow-up. Black filled circles represent studies located using the trim and fill method. </a:t>
                </a:r>
                <a:endParaRPr lang="en-US" sz="11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91910" y="282221"/>
                <a:ext cx="3499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a)</a:t>
                </a:r>
                <a:endParaRPr lang="en-US" sz="14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588932" y="282221"/>
                <a:ext cx="3499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</a:t>
                </a:r>
                <a:endParaRPr lang="en-US" sz="14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91910" y="3345462"/>
                <a:ext cx="3499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c)</a:t>
                </a:r>
                <a:endParaRPr lang="en-US" sz="14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588932" y="3345462"/>
                <a:ext cx="3499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d)</a:t>
                </a:r>
                <a:endParaRPr lang="en-US" sz="14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3"/>
            <a:srcRect l="6102" t="732" r="13375" b="1109"/>
            <a:stretch/>
          </p:blipFill>
          <p:spPr>
            <a:xfrm>
              <a:off x="252484" y="603474"/>
              <a:ext cx="4039737" cy="2415655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/>
            <a:srcRect l="6006" t="1296" r="12931" b="1119"/>
            <a:stretch/>
          </p:blipFill>
          <p:spPr>
            <a:xfrm>
              <a:off x="4670524" y="596821"/>
              <a:ext cx="4070867" cy="2435503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5"/>
            <a:srcRect l="6158" t="1017" r="13133" b="544"/>
            <a:stretch/>
          </p:blipFill>
          <p:spPr>
            <a:xfrm>
              <a:off x="266132" y="3628316"/>
              <a:ext cx="4026089" cy="24088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503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62</Words>
  <Application>Microsoft Office PowerPoint</Application>
  <PresentationFormat>Letter Paper (8.5x11 in)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ekin secinti</dc:creator>
  <cp:lastModifiedBy>Shell</cp:lastModifiedBy>
  <cp:revision>8</cp:revision>
  <dcterms:created xsi:type="dcterms:W3CDTF">2020-07-07T20:34:56Z</dcterms:created>
  <dcterms:modified xsi:type="dcterms:W3CDTF">2020-07-29T04:37:06Z</dcterms:modified>
</cp:coreProperties>
</file>