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3" r:id="rId3"/>
    <p:sldId id="284" r:id="rId4"/>
    <p:sldId id="285" r:id="rId5"/>
    <p:sldId id="287" r:id="rId6"/>
  </p:sldIdLst>
  <p:sldSz cx="9144000" cy="12601575"/>
  <p:notesSz cx="10234613" cy="146621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6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120" autoAdjust="0"/>
    <p:restoredTop sz="96395" autoAdjust="0"/>
  </p:normalViewPr>
  <p:slideViewPr>
    <p:cSldViewPr>
      <p:cViewPr varScale="1">
        <p:scale>
          <a:sx n="63" d="100"/>
          <a:sy n="63" d="100"/>
        </p:scale>
        <p:origin x="3600" y="102"/>
      </p:cViewPr>
      <p:guideLst>
        <p:guide orient="horz" pos="396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u Hailong" userId="f30b0a6ec9dce97d" providerId="LiveId" clId="{AE11E83B-71F8-4397-A76F-BE4F34D3B475}"/>
    <pc:docChg chg="undo custSel modSld">
      <pc:chgData name="Hou Hailong" userId="f30b0a6ec9dce97d" providerId="LiveId" clId="{AE11E83B-71F8-4397-A76F-BE4F34D3B475}" dt="2019-12-22T07:24:52.493" v="1874" actId="478"/>
      <pc:docMkLst>
        <pc:docMk/>
      </pc:docMkLst>
      <pc:sldChg chg="addSp delSp modSp">
        <pc:chgData name="Hou Hailong" userId="f30b0a6ec9dce97d" providerId="LiveId" clId="{AE11E83B-71F8-4397-A76F-BE4F34D3B475}" dt="2019-12-22T07:24:52.493" v="1874" actId="478"/>
        <pc:sldMkLst>
          <pc:docMk/>
          <pc:sldMk cId="1210352019" sldId="272"/>
        </pc:sldMkLst>
        <pc:spChg chg="add mod">
          <ac:chgData name="Hou Hailong" userId="f30b0a6ec9dce97d" providerId="LiveId" clId="{AE11E83B-71F8-4397-A76F-BE4F34D3B475}" dt="2019-12-22T06:59:05" v="1552" actId="1035"/>
          <ac:spMkLst>
            <pc:docMk/>
            <pc:sldMk cId="1210352019" sldId="272"/>
            <ac:spMk id="137" creationId="{B38F4272-7220-436F-8E5B-AE13E6F68E9B}"/>
          </ac:spMkLst>
        </pc:spChg>
        <pc:spChg chg="add del mod">
          <ac:chgData name="Hou Hailong" userId="f30b0a6ec9dce97d" providerId="LiveId" clId="{AE11E83B-71F8-4397-A76F-BE4F34D3B475}" dt="2019-12-22T07:24:52.493" v="1874" actId="478"/>
          <ac:spMkLst>
            <pc:docMk/>
            <pc:sldMk cId="1210352019" sldId="272"/>
            <ac:spMk id="161" creationId="{8E9556F9-3312-4DFB-A000-666F14BA7516}"/>
          </ac:spMkLst>
        </pc:spChg>
        <pc:spChg chg="add mod">
          <ac:chgData name="Hou Hailong" userId="f30b0a6ec9dce97d" providerId="LiveId" clId="{AE11E83B-71F8-4397-A76F-BE4F34D3B475}" dt="2019-12-22T07:04:58.241" v="1592" actId="20577"/>
          <ac:spMkLst>
            <pc:docMk/>
            <pc:sldMk cId="1210352019" sldId="272"/>
            <ac:spMk id="165" creationId="{0EA40BC3-BAA4-4000-AFFF-217FF26A77D9}"/>
          </ac:spMkLst>
        </pc:spChg>
        <pc:spChg chg="add del mod">
          <ac:chgData name="Hou Hailong" userId="f30b0a6ec9dce97d" providerId="LiveId" clId="{AE11E83B-71F8-4397-A76F-BE4F34D3B475}" dt="2019-12-22T07:05:39.954" v="1605" actId="478"/>
          <ac:spMkLst>
            <pc:docMk/>
            <pc:sldMk cId="1210352019" sldId="272"/>
            <ac:spMk id="170" creationId="{E39E99FE-8E28-4005-A9C7-AD9C24C6A72F}"/>
          </ac:spMkLst>
        </pc:spChg>
        <pc:spChg chg="add mod">
          <ac:chgData name="Hou Hailong" userId="f30b0a6ec9dce97d" providerId="LiveId" clId="{AE11E83B-71F8-4397-A76F-BE4F34D3B475}" dt="2019-12-22T07:04:15.211" v="1584" actId="20577"/>
          <ac:spMkLst>
            <pc:docMk/>
            <pc:sldMk cId="1210352019" sldId="272"/>
            <ac:spMk id="171" creationId="{D2E4E621-C1F3-478D-810D-46AC683491B0}"/>
          </ac:spMkLst>
        </pc:spChg>
        <pc:spChg chg="add mod">
          <ac:chgData name="Hou Hailong" userId="f30b0a6ec9dce97d" providerId="LiveId" clId="{AE11E83B-71F8-4397-A76F-BE4F34D3B475}" dt="2019-12-22T07:04:09.219" v="1582" actId="20577"/>
          <ac:spMkLst>
            <pc:docMk/>
            <pc:sldMk cId="1210352019" sldId="272"/>
            <ac:spMk id="174" creationId="{AEDDF6A6-BE7A-42ED-AF3B-D01FA14D2B60}"/>
          </ac:spMkLst>
        </pc:spChg>
        <pc:spChg chg="add mod">
          <ac:chgData name="Hou Hailong" userId="f30b0a6ec9dce97d" providerId="LiveId" clId="{AE11E83B-71F8-4397-A76F-BE4F34D3B475}" dt="2019-12-22T07:01:28.796" v="1569" actId="14100"/>
          <ac:spMkLst>
            <pc:docMk/>
            <pc:sldMk cId="1210352019" sldId="272"/>
            <ac:spMk id="175" creationId="{B4532C65-F9CE-4C12-9E47-AB23DEC05347}"/>
          </ac:spMkLst>
        </pc:spChg>
        <pc:spChg chg="add del">
          <ac:chgData name="Hou Hailong" userId="f30b0a6ec9dce97d" providerId="LiveId" clId="{AE11E83B-71F8-4397-A76F-BE4F34D3B475}" dt="2019-12-22T07:00:19.019" v="1561" actId="478"/>
          <ac:spMkLst>
            <pc:docMk/>
            <pc:sldMk cId="1210352019" sldId="272"/>
            <ac:spMk id="176" creationId="{DD8EF865-E6AB-427A-BFC5-068C0F9BA80C}"/>
          </ac:spMkLst>
        </pc:spChg>
        <pc:spChg chg="add mod">
          <ac:chgData name="Hou Hailong" userId="f30b0a6ec9dce97d" providerId="LiveId" clId="{AE11E83B-71F8-4397-A76F-BE4F34D3B475}" dt="2019-12-22T07:05:11.784" v="1598" actId="20577"/>
          <ac:spMkLst>
            <pc:docMk/>
            <pc:sldMk cId="1210352019" sldId="272"/>
            <ac:spMk id="177" creationId="{A08726EF-2634-4219-B5E7-FD091585EED2}"/>
          </ac:spMkLst>
        </pc:spChg>
        <pc:spChg chg="add mod">
          <ac:chgData name="Hou Hailong" userId="f30b0a6ec9dce97d" providerId="LiveId" clId="{AE11E83B-71F8-4397-A76F-BE4F34D3B475}" dt="2019-12-22T07:05:18.653" v="1604" actId="20577"/>
          <ac:spMkLst>
            <pc:docMk/>
            <pc:sldMk cId="1210352019" sldId="272"/>
            <ac:spMk id="178" creationId="{24D57F15-6E6D-488C-BB78-D33D335E5311}"/>
          </ac:spMkLst>
        </pc:spChg>
        <pc:spChg chg="add mod">
          <ac:chgData name="Hou Hailong" userId="f30b0a6ec9dce97d" providerId="LiveId" clId="{AE11E83B-71F8-4397-A76F-BE4F34D3B475}" dt="2019-12-22T07:02:31.379" v="1575" actId="1076"/>
          <ac:spMkLst>
            <pc:docMk/>
            <pc:sldMk cId="1210352019" sldId="272"/>
            <ac:spMk id="179" creationId="{D2D835D4-3C67-4A06-8B6F-DB308EF8B3B1}"/>
          </ac:spMkLst>
        </pc:spChg>
        <pc:spChg chg="add mod">
          <ac:chgData name="Hou Hailong" userId="f30b0a6ec9dce97d" providerId="LiveId" clId="{AE11E83B-71F8-4397-A76F-BE4F34D3B475}" dt="2019-12-22T07:07:11.443" v="1715" actId="1076"/>
          <ac:spMkLst>
            <pc:docMk/>
            <pc:sldMk cId="1210352019" sldId="272"/>
            <ac:spMk id="180" creationId="{7E4BC135-A042-4B0E-9742-3BA6C335F96F}"/>
          </ac:spMkLst>
        </pc:spChg>
        <pc:spChg chg="add mod">
          <ac:chgData name="Hou Hailong" userId="f30b0a6ec9dce97d" providerId="LiveId" clId="{AE11E83B-71F8-4397-A76F-BE4F34D3B475}" dt="2019-12-22T07:07:11.443" v="1715" actId="1076"/>
          <ac:spMkLst>
            <pc:docMk/>
            <pc:sldMk cId="1210352019" sldId="272"/>
            <ac:spMk id="181" creationId="{B7879002-2D8A-4FF8-95DD-E250537CF3AE}"/>
          </ac:spMkLst>
        </pc:spChg>
        <pc:spChg chg="add mod">
          <ac:chgData name="Hou Hailong" userId="f30b0a6ec9dce97d" providerId="LiveId" clId="{AE11E83B-71F8-4397-A76F-BE4F34D3B475}" dt="2019-12-22T07:07:45.766" v="1736" actId="1076"/>
          <ac:spMkLst>
            <pc:docMk/>
            <pc:sldMk cId="1210352019" sldId="272"/>
            <ac:spMk id="182" creationId="{0ADB9BF6-3305-426E-B67E-682505699338}"/>
          </ac:spMkLst>
        </pc:spChg>
        <pc:spChg chg="add mod">
          <ac:chgData name="Hou Hailong" userId="f30b0a6ec9dce97d" providerId="LiveId" clId="{AE11E83B-71F8-4397-A76F-BE4F34D3B475}" dt="2019-12-22T07:07:52.998" v="1737" actId="20577"/>
          <ac:spMkLst>
            <pc:docMk/>
            <pc:sldMk cId="1210352019" sldId="272"/>
            <ac:spMk id="183" creationId="{4841A48D-EC35-41EC-BD3C-BAE367B50961}"/>
          </ac:spMkLst>
        </pc:spChg>
        <pc:spChg chg="add mod">
          <ac:chgData name="Hou Hailong" userId="f30b0a6ec9dce97d" providerId="LiveId" clId="{AE11E83B-71F8-4397-A76F-BE4F34D3B475}" dt="2019-12-22T07:08:16.923" v="1739" actId="1076"/>
          <ac:spMkLst>
            <pc:docMk/>
            <pc:sldMk cId="1210352019" sldId="272"/>
            <ac:spMk id="184" creationId="{5AE49A42-4321-4C80-B78D-B2A2771F68DE}"/>
          </ac:spMkLst>
        </pc:spChg>
        <pc:spChg chg="add mod">
          <ac:chgData name="Hou Hailong" userId="f30b0a6ec9dce97d" providerId="LiveId" clId="{AE11E83B-71F8-4397-A76F-BE4F34D3B475}" dt="2019-12-22T07:09:04.162" v="1755" actId="1076"/>
          <ac:spMkLst>
            <pc:docMk/>
            <pc:sldMk cId="1210352019" sldId="272"/>
            <ac:spMk id="185" creationId="{60035D57-4C2A-41B9-AF8B-0AFCF744671B}"/>
          </ac:spMkLst>
        </pc:spChg>
        <pc:spChg chg="add mod">
          <ac:chgData name="Hou Hailong" userId="f30b0a6ec9dce97d" providerId="LiveId" clId="{AE11E83B-71F8-4397-A76F-BE4F34D3B475}" dt="2019-12-22T07:09:52.608" v="1758" actId="6549"/>
          <ac:spMkLst>
            <pc:docMk/>
            <pc:sldMk cId="1210352019" sldId="272"/>
            <ac:spMk id="186" creationId="{282B4D37-77B7-411D-A055-17891B65A87D}"/>
          </ac:spMkLst>
        </pc:spChg>
        <pc:spChg chg="add mod">
          <ac:chgData name="Hou Hailong" userId="f30b0a6ec9dce97d" providerId="LiveId" clId="{AE11E83B-71F8-4397-A76F-BE4F34D3B475}" dt="2019-12-22T07:09:24.012" v="1757" actId="1076"/>
          <ac:spMkLst>
            <pc:docMk/>
            <pc:sldMk cId="1210352019" sldId="272"/>
            <ac:spMk id="187" creationId="{88A75962-EAAC-4631-84E8-8B56B149496C}"/>
          </ac:spMkLst>
        </pc:spChg>
        <pc:spChg chg="add mod">
          <ac:chgData name="Hou Hailong" userId="f30b0a6ec9dce97d" providerId="LiveId" clId="{AE11E83B-71F8-4397-A76F-BE4F34D3B475}" dt="2019-12-22T07:20:28.902" v="1864" actId="14100"/>
          <ac:spMkLst>
            <pc:docMk/>
            <pc:sldMk cId="1210352019" sldId="272"/>
            <ac:spMk id="188" creationId="{6663DD1C-BD59-4A6E-8F69-2412E2A28811}"/>
          </ac:spMkLst>
        </pc:spChg>
        <pc:spChg chg="add mod">
          <ac:chgData name="Hou Hailong" userId="f30b0a6ec9dce97d" providerId="LiveId" clId="{AE11E83B-71F8-4397-A76F-BE4F34D3B475}" dt="2019-12-22T07:10:33.995" v="1791" actId="6549"/>
          <ac:spMkLst>
            <pc:docMk/>
            <pc:sldMk cId="1210352019" sldId="272"/>
            <ac:spMk id="189" creationId="{0F5C2C10-E42E-4833-AC38-3F2B7A7D6066}"/>
          </ac:spMkLst>
        </pc:spChg>
        <pc:spChg chg="add mod">
          <ac:chgData name="Hou Hailong" userId="f30b0a6ec9dce97d" providerId="LiveId" clId="{AE11E83B-71F8-4397-A76F-BE4F34D3B475}" dt="2019-12-22T07:20:51.564" v="1867" actId="1076"/>
          <ac:spMkLst>
            <pc:docMk/>
            <pc:sldMk cId="1210352019" sldId="272"/>
            <ac:spMk id="190" creationId="{8C5550FD-0B85-4810-9E08-3EABD7238FFA}"/>
          </ac:spMkLst>
        </pc:spChg>
        <pc:spChg chg="add del mod">
          <ac:chgData name="Hou Hailong" userId="f30b0a6ec9dce97d" providerId="LiveId" clId="{AE11E83B-71F8-4397-A76F-BE4F34D3B475}" dt="2019-12-22T07:11:06.985" v="1845" actId="478"/>
          <ac:spMkLst>
            <pc:docMk/>
            <pc:sldMk cId="1210352019" sldId="272"/>
            <ac:spMk id="191" creationId="{5F73ED94-D996-424B-B92D-92AA39AABD85}"/>
          </ac:spMkLst>
        </pc:spChg>
        <pc:spChg chg="add mod">
          <ac:chgData name="Hou Hailong" userId="f30b0a6ec9dce97d" providerId="LiveId" clId="{AE11E83B-71F8-4397-A76F-BE4F34D3B475}" dt="2019-12-22T07:14:31.598" v="1850" actId="1076"/>
          <ac:spMkLst>
            <pc:docMk/>
            <pc:sldMk cId="1210352019" sldId="272"/>
            <ac:spMk id="192" creationId="{D7162D65-5E86-4EEF-ACC8-1C03C993E4B6}"/>
          </ac:spMkLst>
        </pc:spChg>
        <pc:spChg chg="add mod">
          <ac:chgData name="Hou Hailong" userId="f30b0a6ec9dce97d" providerId="LiveId" clId="{AE11E83B-71F8-4397-A76F-BE4F34D3B475}" dt="2019-12-22T07:21:09.887" v="1869" actId="14100"/>
          <ac:spMkLst>
            <pc:docMk/>
            <pc:sldMk cId="1210352019" sldId="272"/>
            <ac:spMk id="193" creationId="{3D4BF89A-ABB1-4859-A0FE-EF9D46753574}"/>
          </ac:spMkLst>
        </pc:spChg>
        <pc:spChg chg="add mod">
          <ac:chgData name="Hou Hailong" userId="f30b0a6ec9dce97d" providerId="LiveId" clId="{AE11E83B-71F8-4397-A76F-BE4F34D3B475}" dt="2019-12-22T07:20:19.809" v="1863" actId="1076"/>
          <ac:spMkLst>
            <pc:docMk/>
            <pc:sldMk cId="1210352019" sldId="272"/>
            <ac:spMk id="194" creationId="{1949230B-C732-4B59-BF91-DCCA386C8C65}"/>
          </ac:spMkLst>
        </pc:spChg>
        <pc:spChg chg="add mod">
          <ac:chgData name="Hou Hailong" userId="f30b0a6ec9dce97d" providerId="LiveId" clId="{AE11E83B-71F8-4397-A76F-BE4F34D3B475}" dt="2019-12-22T07:20:40.251" v="1866" actId="1076"/>
          <ac:spMkLst>
            <pc:docMk/>
            <pc:sldMk cId="1210352019" sldId="272"/>
            <ac:spMk id="196" creationId="{844E68A6-E958-4651-8868-C00B6031B631}"/>
          </ac:spMkLst>
        </pc:spChg>
        <pc:spChg chg="add mod">
          <ac:chgData name="Hou Hailong" userId="f30b0a6ec9dce97d" providerId="LiveId" clId="{AE11E83B-71F8-4397-A76F-BE4F34D3B475}" dt="2019-12-22T07:21:50.632" v="1873" actId="1035"/>
          <ac:spMkLst>
            <pc:docMk/>
            <pc:sldMk cId="1210352019" sldId="272"/>
            <ac:spMk id="199" creationId="{A96AEBEC-12A5-4D5F-8328-5597DA8A9195}"/>
          </ac:spMkLst>
        </pc:spChg>
        <pc:graphicFrameChg chg="mod">
          <ac:chgData name="Hou Hailong" userId="f30b0a6ec9dce97d" providerId="LiveId" clId="{AE11E83B-71F8-4397-A76F-BE4F34D3B475}" dt="2019-12-22T07:00:33.060" v="1563"/>
          <ac:graphicFrameMkLst>
            <pc:docMk/>
            <pc:sldMk cId="1210352019" sldId="272"/>
            <ac:graphicFrameMk id="120" creationId="{00000000-0000-0000-0000-000000000000}"/>
          </ac:graphicFrameMkLst>
        </pc:graphicFrameChg>
      </pc:sldChg>
      <pc:sldChg chg="addSp delSp modSp">
        <pc:chgData name="Hou Hailong" userId="f30b0a6ec9dce97d" providerId="LiveId" clId="{AE11E83B-71F8-4397-A76F-BE4F34D3B475}" dt="2019-12-22T07:17:34.272" v="1851" actId="1076"/>
        <pc:sldMkLst>
          <pc:docMk/>
          <pc:sldMk cId="1078106556" sldId="273"/>
        </pc:sldMkLst>
        <pc:spChg chg="add del mod">
          <ac:chgData name="Hou Hailong" userId="f30b0a6ec9dce97d" providerId="LiveId" clId="{AE11E83B-71F8-4397-A76F-BE4F34D3B475}" dt="2019-12-22T06:08:52.427" v="1172" actId="1035"/>
          <ac:spMkLst>
            <pc:docMk/>
            <pc:sldMk cId="1078106556" sldId="273"/>
            <ac:spMk id="141" creationId="{3FE751F8-1619-488F-AE71-9ED5DBC451BD}"/>
          </ac:spMkLst>
        </pc:spChg>
        <pc:spChg chg="add mod">
          <ac:chgData name="Hou Hailong" userId="f30b0a6ec9dce97d" providerId="LiveId" clId="{AE11E83B-71F8-4397-A76F-BE4F34D3B475}" dt="2019-12-22T06:08:52.427" v="1172" actId="1035"/>
          <ac:spMkLst>
            <pc:docMk/>
            <pc:sldMk cId="1078106556" sldId="273"/>
            <ac:spMk id="142" creationId="{6F47065C-1F29-4A15-86E7-3F972351D2E7}"/>
          </ac:spMkLst>
        </pc:spChg>
        <pc:spChg chg="add del mod">
          <ac:chgData name="Hou Hailong" userId="f30b0a6ec9dce97d" providerId="LiveId" clId="{AE11E83B-71F8-4397-A76F-BE4F34D3B475}" dt="2019-12-22T06:08:29.672" v="1165"/>
          <ac:spMkLst>
            <pc:docMk/>
            <pc:sldMk cId="1078106556" sldId="273"/>
            <ac:spMk id="143" creationId="{8AF785F3-6817-495F-8A07-A27411703F24}"/>
          </ac:spMkLst>
        </pc:spChg>
        <pc:spChg chg="add mod">
          <ac:chgData name="Hou Hailong" userId="f30b0a6ec9dce97d" providerId="LiveId" clId="{AE11E83B-71F8-4397-A76F-BE4F34D3B475}" dt="2019-12-22T06:09:02.096" v="1200" actId="1035"/>
          <ac:spMkLst>
            <pc:docMk/>
            <pc:sldMk cId="1078106556" sldId="273"/>
            <ac:spMk id="146" creationId="{A3983D5F-1D31-40BF-93CB-23283A0EEC95}"/>
          </ac:spMkLst>
        </pc:spChg>
        <pc:spChg chg="add mod">
          <ac:chgData name="Hou Hailong" userId="f30b0a6ec9dce97d" providerId="LiveId" clId="{AE11E83B-71F8-4397-A76F-BE4F34D3B475}" dt="2019-12-22T06:09:02.096" v="1200" actId="1035"/>
          <ac:spMkLst>
            <pc:docMk/>
            <pc:sldMk cId="1078106556" sldId="273"/>
            <ac:spMk id="147" creationId="{B1BF452F-D96B-4D7E-904D-C66AE057669B}"/>
          </ac:spMkLst>
        </pc:spChg>
        <pc:spChg chg="add mod">
          <ac:chgData name="Hou Hailong" userId="f30b0a6ec9dce97d" providerId="LiveId" clId="{AE11E83B-71F8-4397-A76F-BE4F34D3B475}" dt="2019-12-22T06:13:27.619" v="1250" actId="20577"/>
          <ac:spMkLst>
            <pc:docMk/>
            <pc:sldMk cId="1078106556" sldId="273"/>
            <ac:spMk id="148" creationId="{3D1291CA-8E3F-4CAF-8A75-9E3C28A8595B}"/>
          </ac:spMkLst>
        </pc:spChg>
        <pc:spChg chg="add mod">
          <ac:chgData name="Hou Hailong" userId="f30b0a6ec9dce97d" providerId="LiveId" clId="{AE11E83B-71F8-4397-A76F-BE4F34D3B475}" dt="2019-12-22T06:16:29.060" v="1268" actId="14100"/>
          <ac:spMkLst>
            <pc:docMk/>
            <pc:sldMk cId="1078106556" sldId="273"/>
            <ac:spMk id="149" creationId="{ACD7CCF2-37CE-425F-AC02-A490B9B03278}"/>
          </ac:spMkLst>
        </pc:spChg>
        <pc:spChg chg="add mod">
          <ac:chgData name="Hou Hailong" userId="f30b0a6ec9dce97d" providerId="LiveId" clId="{AE11E83B-71F8-4397-A76F-BE4F34D3B475}" dt="2019-12-22T06:15:21.225" v="1267" actId="1076"/>
          <ac:spMkLst>
            <pc:docMk/>
            <pc:sldMk cId="1078106556" sldId="273"/>
            <ac:spMk id="150" creationId="{5C865D09-EAE4-4A99-A450-A2A99D05517F}"/>
          </ac:spMkLst>
        </pc:spChg>
        <pc:spChg chg="add mod">
          <ac:chgData name="Hou Hailong" userId="f30b0a6ec9dce97d" providerId="LiveId" clId="{AE11E83B-71F8-4397-A76F-BE4F34D3B475}" dt="2019-12-22T06:17:48.043" v="1302" actId="1076"/>
          <ac:spMkLst>
            <pc:docMk/>
            <pc:sldMk cId="1078106556" sldId="273"/>
            <ac:spMk id="151" creationId="{8A14E364-35CE-4177-82D0-E280B15500E4}"/>
          </ac:spMkLst>
        </pc:spChg>
        <pc:spChg chg="add mod">
          <ac:chgData name="Hou Hailong" userId="f30b0a6ec9dce97d" providerId="LiveId" clId="{AE11E83B-71F8-4397-A76F-BE4F34D3B475}" dt="2019-12-22T06:17:48.043" v="1302" actId="1076"/>
          <ac:spMkLst>
            <pc:docMk/>
            <pc:sldMk cId="1078106556" sldId="273"/>
            <ac:spMk id="152" creationId="{091F819A-6BBF-4B13-BDB7-FDF456FBEECA}"/>
          </ac:spMkLst>
        </pc:spChg>
        <pc:spChg chg="add del mod">
          <ac:chgData name="Hou Hailong" userId="f30b0a6ec9dce97d" providerId="LiveId" clId="{AE11E83B-71F8-4397-A76F-BE4F34D3B475}" dt="2019-12-22T06:18:58.369" v="1326"/>
          <ac:spMkLst>
            <pc:docMk/>
            <pc:sldMk cId="1078106556" sldId="273"/>
            <ac:spMk id="153" creationId="{B9710012-9872-487A-80EE-358F06E0F24D}"/>
          </ac:spMkLst>
        </pc:spChg>
        <pc:spChg chg="add mod">
          <ac:chgData name="Hou Hailong" userId="f30b0a6ec9dce97d" providerId="LiveId" clId="{AE11E83B-71F8-4397-A76F-BE4F34D3B475}" dt="2019-12-22T06:19:29.676" v="1339" actId="14100"/>
          <ac:spMkLst>
            <pc:docMk/>
            <pc:sldMk cId="1078106556" sldId="273"/>
            <ac:spMk id="154" creationId="{8DBFE3DA-22BB-4018-8765-EA07ED21CE1C}"/>
          </ac:spMkLst>
        </pc:spChg>
        <pc:spChg chg="add mod">
          <ac:chgData name="Hou Hailong" userId="f30b0a6ec9dce97d" providerId="LiveId" clId="{AE11E83B-71F8-4397-A76F-BE4F34D3B475}" dt="2019-12-22T06:19:17.160" v="1338" actId="1035"/>
          <ac:spMkLst>
            <pc:docMk/>
            <pc:sldMk cId="1078106556" sldId="273"/>
            <ac:spMk id="155" creationId="{B9D1B72F-F0A8-4E2C-986D-E7636433F567}"/>
          </ac:spMkLst>
        </pc:spChg>
        <pc:spChg chg="add mod">
          <ac:chgData name="Hou Hailong" userId="f30b0a6ec9dce97d" providerId="LiveId" clId="{AE11E83B-71F8-4397-A76F-BE4F34D3B475}" dt="2019-12-22T06:19:56.742" v="1369" actId="1076"/>
          <ac:spMkLst>
            <pc:docMk/>
            <pc:sldMk cId="1078106556" sldId="273"/>
            <ac:spMk id="156" creationId="{C58CEAA9-0EF9-4AC7-A957-4DF815247900}"/>
          </ac:spMkLst>
        </pc:spChg>
        <pc:spChg chg="add mod">
          <ac:chgData name="Hou Hailong" userId="f30b0a6ec9dce97d" providerId="LiveId" clId="{AE11E83B-71F8-4397-A76F-BE4F34D3B475}" dt="2019-12-22T06:20:09.568" v="1370" actId="1076"/>
          <ac:spMkLst>
            <pc:docMk/>
            <pc:sldMk cId="1078106556" sldId="273"/>
            <ac:spMk id="157" creationId="{669A8FA5-56FB-414F-9B98-6944C25B9961}"/>
          </ac:spMkLst>
        </pc:spChg>
        <pc:spChg chg="add mod">
          <ac:chgData name="Hou Hailong" userId="f30b0a6ec9dce97d" providerId="LiveId" clId="{AE11E83B-71F8-4397-A76F-BE4F34D3B475}" dt="2019-12-22T06:24:45.120" v="1412" actId="255"/>
          <ac:spMkLst>
            <pc:docMk/>
            <pc:sldMk cId="1078106556" sldId="273"/>
            <ac:spMk id="158" creationId="{72A2578E-929A-4B33-9F8F-1764C5024735}"/>
          </ac:spMkLst>
        </pc:spChg>
        <pc:spChg chg="add mod">
          <ac:chgData name="Hou Hailong" userId="f30b0a6ec9dce97d" providerId="LiveId" clId="{AE11E83B-71F8-4397-A76F-BE4F34D3B475}" dt="2019-12-22T06:27:37.747" v="1533" actId="1076"/>
          <ac:spMkLst>
            <pc:docMk/>
            <pc:sldMk cId="1078106556" sldId="273"/>
            <ac:spMk id="159" creationId="{AC7F4C93-B5E0-4D87-9F28-773FC0A6946D}"/>
          </ac:spMkLst>
        </pc:spChg>
        <pc:spChg chg="add mod">
          <ac:chgData name="Hou Hailong" userId="f30b0a6ec9dce97d" providerId="LiveId" clId="{AE11E83B-71F8-4397-A76F-BE4F34D3B475}" dt="2019-12-22T06:26:37.797" v="1486" actId="1076"/>
          <ac:spMkLst>
            <pc:docMk/>
            <pc:sldMk cId="1078106556" sldId="273"/>
            <ac:spMk id="160" creationId="{CEB6B511-50FA-42C1-AF06-395D0F6EC899}"/>
          </ac:spMkLst>
        </pc:spChg>
        <pc:spChg chg="add mod">
          <ac:chgData name="Hou Hailong" userId="f30b0a6ec9dce97d" providerId="LiveId" clId="{AE11E83B-71F8-4397-A76F-BE4F34D3B475}" dt="2019-12-22T07:17:34.272" v="1851" actId="1076"/>
          <ac:spMkLst>
            <pc:docMk/>
            <pc:sldMk cId="1078106556" sldId="273"/>
            <ac:spMk id="161" creationId="{2F8A5295-8439-4325-BADA-EF4395010384}"/>
          </ac:spMkLst>
        </pc:spChg>
        <pc:spChg chg="add mod">
          <ac:chgData name="Hou Hailong" userId="f30b0a6ec9dce97d" providerId="LiveId" clId="{AE11E83B-71F8-4397-A76F-BE4F34D3B475}" dt="2019-12-22T06:27:22.017" v="1532" actId="1076"/>
          <ac:spMkLst>
            <pc:docMk/>
            <pc:sldMk cId="1078106556" sldId="273"/>
            <ac:spMk id="162" creationId="{AB67E40C-AD6E-4DC6-893D-AD29495779D4}"/>
          </ac:spMkLst>
        </pc:spChg>
        <pc:graphicFrameChg chg="mod">
          <ac:chgData name="Hou Hailong" userId="f30b0a6ec9dce97d" providerId="LiveId" clId="{AE11E83B-71F8-4397-A76F-BE4F34D3B475}" dt="2019-12-22T06:01:44.824" v="1048" actId="1076"/>
          <ac:graphicFrameMkLst>
            <pc:docMk/>
            <pc:sldMk cId="1078106556" sldId="273"/>
            <ac:graphicFrameMk id="118" creationId="{00000000-0000-0000-0000-000000000000}"/>
          </ac:graphicFrameMkLst>
        </pc:graphicFrameChg>
      </pc:sldChg>
      <pc:sldChg chg="addSp delSp modSp">
        <pc:chgData name="Hou Hailong" userId="f30b0a6ec9dce97d" providerId="LiveId" clId="{AE11E83B-71F8-4397-A76F-BE4F34D3B475}" dt="2019-12-22T05:36:38.220" v="1046" actId="113"/>
        <pc:sldMkLst>
          <pc:docMk/>
          <pc:sldMk cId="946458221" sldId="274"/>
        </pc:sldMkLst>
        <pc:spChg chg="add mod">
          <ac:chgData name="Hou Hailong" userId="f30b0a6ec9dce97d" providerId="LiveId" clId="{AE11E83B-71F8-4397-A76F-BE4F34D3B475}" dt="2019-12-22T05:01:56.394" v="101" actId="1036"/>
          <ac:spMkLst>
            <pc:docMk/>
            <pc:sldMk cId="946458221" sldId="274"/>
            <ac:spMk id="6" creationId="{FBF7AD0E-39FA-4BC7-B731-475A05532140}"/>
          </ac:spMkLst>
        </pc:spChg>
        <pc:spChg chg="add mod">
          <ac:chgData name="Hou Hailong" userId="f30b0a6ec9dce97d" providerId="LiveId" clId="{AE11E83B-71F8-4397-A76F-BE4F34D3B475}" dt="2019-12-22T05:02:11.982" v="103" actId="113"/>
          <ac:spMkLst>
            <pc:docMk/>
            <pc:sldMk cId="946458221" sldId="274"/>
            <ac:spMk id="89" creationId="{8329ED6E-0AA4-47AE-9118-1805D4D5E2AB}"/>
          </ac:spMkLst>
        </pc:spChg>
        <pc:spChg chg="add mod">
          <ac:chgData name="Hou Hailong" userId="f30b0a6ec9dce97d" providerId="LiveId" clId="{AE11E83B-71F8-4397-A76F-BE4F34D3B475}" dt="2019-12-22T05:07:04.159" v="223" actId="14100"/>
          <ac:spMkLst>
            <pc:docMk/>
            <pc:sldMk cId="946458221" sldId="274"/>
            <ac:spMk id="90" creationId="{A889861D-4EB2-4D2C-BBCB-8807C258B57C}"/>
          </ac:spMkLst>
        </pc:spChg>
        <pc:spChg chg="add mod">
          <ac:chgData name="Hou Hailong" userId="f30b0a6ec9dce97d" providerId="LiveId" clId="{AE11E83B-71F8-4397-A76F-BE4F34D3B475}" dt="2019-12-22T05:02:34.818" v="104" actId="14100"/>
          <ac:spMkLst>
            <pc:docMk/>
            <pc:sldMk cId="946458221" sldId="274"/>
            <ac:spMk id="97" creationId="{3001A5F7-24D2-4FDC-A4D0-4D8001C6D8DC}"/>
          </ac:spMkLst>
        </pc:spChg>
        <pc:spChg chg="add mod">
          <ac:chgData name="Hou Hailong" userId="f30b0a6ec9dce97d" providerId="LiveId" clId="{AE11E83B-71F8-4397-A76F-BE4F34D3B475}" dt="2019-12-22T05:03:19.835" v="148" actId="14100"/>
          <ac:spMkLst>
            <pc:docMk/>
            <pc:sldMk cId="946458221" sldId="274"/>
            <ac:spMk id="98" creationId="{66CFC560-008F-4C22-BB16-CCE3FD7EF97C}"/>
          </ac:spMkLst>
        </pc:spChg>
        <pc:spChg chg="add mod">
          <ac:chgData name="Hou Hailong" userId="f30b0a6ec9dce97d" providerId="LiveId" clId="{AE11E83B-71F8-4397-A76F-BE4F34D3B475}" dt="2019-12-22T05:06:07.710" v="213" actId="1037"/>
          <ac:spMkLst>
            <pc:docMk/>
            <pc:sldMk cId="946458221" sldId="274"/>
            <ac:spMk id="99" creationId="{21B8BA4A-214E-4304-BD4D-BEF5665128FD}"/>
          </ac:spMkLst>
        </pc:spChg>
        <pc:spChg chg="add del mod">
          <ac:chgData name="Hou Hailong" userId="f30b0a6ec9dce97d" providerId="LiveId" clId="{AE11E83B-71F8-4397-A76F-BE4F34D3B475}" dt="2019-12-22T05:06:13.605" v="214" actId="1037"/>
          <ac:spMkLst>
            <pc:docMk/>
            <pc:sldMk cId="946458221" sldId="274"/>
            <ac:spMk id="100" creationId="{6188B0BA-9F88-4FFF-84DA-F60109C9553D}"/>
          </ac:spMkLst>
        </pc:spChg>
        <pc:spChg chg="add del mod">
          <ac:chgData name="Hou Hailong" userId="f30b0a6ec9dce97d" providerId="LiveId" clId="{AE11E83B-71F8-4397-A76F-BE4F34D3B475}" dt="2019-12-22T05:08:34.389" v="359" actId="478"/>
          <ac:spMkLst>
            <pc:docMk/>
            <pc:sldMk cId="946458221" sldId="274"/>
            <ac:spMk id="101" creationId="{E1F5FC69-37FE-4586-A2ED-94AB7E79031B}"/>
          </ac:spMkLst>
        </pc:spChg>
        <pc:spChg chg="add mod">
          <ac:chgData name="Hou Hailong" userId="f30b0a6ec9dce97d" providerId="LiveId" clId="{AE11E83B-71F8-4397-A76F-BE4F34D3B475}" dt="2019-12-22T05:30:21.096" v="997" actId="1076"/>
          <ac:spMkLst>
            <pc:docMk/>
            <pc:sldMk cId="946458221" sldId="274"/>
            <ac:spMk id="102" creationId="{0950D419-AB69-457C-97F3-A0BF57E33742}"/>
          </ac:spMkLst>
        </pc:spChg>
        <pc:spChg chg="add mod">
          <ac:chgData name="Hou Hailong" userId="f30b0a6ec9dce97d" providerId="LiveId" clId="{AE11E83B-71F8-4397-A76F-BE4F34D3B475}" dt="2019-12-22T05:31:55.789" v="1033" actId="1035"/>
          <ac:spMkLst>
            <pc:docMk/>
            <pc:sldMk cId="946458221" sldId="274"/>
            <ac:spMk id="103" creationId="{6854D15F-4A80-4783-BD81-0CA92766F40B}"/>
          </ac:spMkLst>
        </pc:spChg>
        <pc:spChg chg="add mod">
          <ac:chgData name="Hou Hailong" userId="f30b0a6ec9dce97d" providerId="LiveId" clId="{AE11E83B-71F8-4397-A76F-BE4F34D3B475}" dt="2019-12-22T05:30:35.828" v="998" actId="1035"/>
          <ac:spMkLst>
            <pc:docMk/>
            <pc:sldMk cId="946458221" sldId="274"/>
            <ac:spMk id="105" creationId="{F8C8AF7B-26DC-4D6A-8CB6-6E8AACA001D0}"/>
          </ac:spMkLst>
        </pc:spChg>
        <pc:spChg chg="add mod">
          <ac:chgData name="Hou Hailong" userId="f30b0a6ec9dce97d" providerId="LiveId" clId="{AE11E83B-71F8-4397-A76F-BE4F34D3B475}" dt="2019-12-22T05:30:35.828" v="998" actId="1035"/>
          <ac:spMkLst>
            <pc:docMk/>
            <pc:sldMk cId="946458221" sldId="274"/>
            <ac:spMk id="106" creationId="{CF67A62D-E096-4568-AB9B-02706C795E07}"/>
          </ac:spMkLst>
        </pc:spChg>
        <pc:spChg chg="add mod">
          <ac:chgData name="Hou Hailong" userId="f30b0a6ec9dce97d" providerId="LiveId" clId="{AE11E83B-71F8-4397-A76F-BE4F34D3B475}" dt="2019-12-22T05:15:46.790" v="619" actId="1035"/>
          <ac:spMkLst>
            <pc:docMk/>
            <pc:sldMk cId="946458221" sldId="274"/>
            <ac:spMk id="107" creationId="{5735CB5C-A25E-484C-8EE3-0A6FC72F7EB5}"/>
          </ac:spMkLst>
        </pc:spChg>
        <pc:spChg chg="add mod">
          <ac:chgData name="Hou Hailong" userId="f30b0a6ec9dce97d" providerId="LiveId" clId="{AE11E83B-71F8-4397-A76F-BE4F34D3B475}" dt="2019-12-22T05:15:10.318" v="585" actId="1035"/>
          <ac:spMkLst>
            <pc:docMk/>
            <pc:sldMk cId="946458221" sldId="274"/>
            <ac:spMk id="108" creationId="{FEAEA2E8-E608-47AF-88EB-C5B8006996B0}"/>
          </ac:spMkLst>
        </pc:spChg>
        <pc:spChg chg="add mod">
          <ac:chgData name="Hou Hailong" userId="f30b0a6ec9dce97d" providerId="LiveId" clId="{AE11E83B-71F8-4397-A76F-BE4F34D3B475}" dt="2019-12-22T05:30:35.828" v="998" actId="1035"/>
          <ac:spMkLst>
            <pc:docMk/>
            <pc:sldMk cId="946458221" sldId="274"/>
            <ac:spMk id="109" creationId="{B8FF9C2F-59AD-41BE-87FE-ACDA56FD88BA}"/>
          </ac:spMkLst>
        </pc:spChg>
        <pc:spChg chg="add mod">
          <ac:chgData name="Hou Hailong" userId="f30b0a6ec9dce97d" providerId="LiveId" clId="{AE11E83B-71F8-4397-A76F-BE4F34D3B475}" dt="2019-12-22T05:30:35.828" v="998" actId="1035"/>
          <ac:spMkLst>
            <pc:docMk/>
            <pc:sldMk cId="946458221" sldId="274"/>
            <ac:spMk id="110" creationId="{FDA45F47-AC99-4D39-8014-F58C4C00F6B6}"/>
          </ac:spMkLst>
        </pc:spChg>
        <pc:spChg chg="add del mod">
          <ac:chgData name="Hou Hailong" userId="f30b0a6ec9dce97d" providerId="LiveId" clId="{AE11E83B-71F8-4397-A76F-BE4F34D3B475}" dt="2019-12-22T05:14:50.441" v="578"/>
          <ac:spMkLst>
            <pc:docMk/>
            <pc:sldMk cId="946458221" sldId="274"/>
            <ac:spMk id="111" creationId="{FFAF62C9-F3B9-4D84-938A-21AAA7C2C44A}"/>
          </ac:spMkLst>
        </pc:spChg>
        <pc:spChg chg="add mod">
          <ac:chgData name="Hou Hailong" userId="f30b0a6ec9dce97d" providerId="LiveId" clId="{AE11E83B-71F8-4397-A76F-BE4F34D3B475}" dt="2019-12-22T05:34:07.816" v="1035"/>
          <ac:spMkLst>
            <pc:docMk/>
            <pc:sldMk cId="946458221" sldId="274"/>
            <ac:spMk id="112" creationId="{E2C02BF6-0EE9-4ACE-8CB9-0AE402D3A599}"/>
          </ac:spMkLst>
        </pc:spChg>
        <pc:spChg chg="add mod">
          <ac:chgData name="Hou Hailong" userId="f30b0a6ec9dce97d" providerId="LiveId" clId="{AE11E83B-71F8-4397-A76F-BE4F34D3B475}" dt="2019-12-22T05:14:34.146" v="574"/>
          <ac:spMkLst>
            <pc:docMk/>
            <pc:sldMk cId="946458221" sldId="274"/>
            <ac:spMk id="113" creationId="{15C06135-8B13-4053-BC47-92F04083A574}"/>
          </ac:spMkLst>
        </pc:spChg>
        <pc:spChg chg="add mod">
          <ac:chgData name="Hou Hailong" userId="f30b0a6ec9dce97d" providerId="LiveId" clId="{AE11E83B-71F8-4397-A76F-BE4F34D3B475}" dt="2019-12-22T05:14:22.872" v="572" actId="1036"/>
          <ac:spMkLst>
            <pc:docMk/>
            <pc:sldMk cId="946458221" sldId="274"/>
            <ac:spMk id="114" creationId="{7499501E-BB8C-4455-950D-EBA977BBD76B}"/>
          </ac:spMkLst>
        </pc:spChg>
        <pc:spChg chg="add mod">
          <ac:chgData name="Hou Hailong" userId="f30b0a6ec9dce97d" providerId="LiveId" clId="{AE11E83B-71F8-4397-A76F-BE4F34D3B475}" dt="2019-12-22T05:15:35.391" v="618"/>
          <ac:spMkLst>
            <pc:docMk/>
            <pc:sldMk cId="946458221" sldId="274"/>
            <ac:spMk id="115" creationId="{90E359DD-89A0-468C-8033-DB287AF4ED3F}"/>
          </ac:spMkLst>
        </pc:spChg>
        <pc:spChg chg="add mod">
          <ac:chgData name="Hou Hailong" userId="f30b0a6ec9dce97d" providerId="LiveId" clId="{AE11E83B-71F8-4397-A76F-BE4F34D3B475}" dt="2019-12-22T05:15:29.143" v="616" actId="1035"/>
          <ac:spMkLst>
            <pc:docMk/>
            <pc:sldMk cId="946458221" sldId="274"/>
            <ac:spMk id="116" creationId="{9FA90DAC-6F73-424A-AB7E-84723362D836}"/>
          </ac:spMkLst>
        </pc:spChg>
        <pc:spChg chg="add mod">
          <ac:chgData name="Hou Hailong" userId="f30b0a6ec9dce97d" providerId="LiveId" clId="{AE11E83B-71F8-4397-A76F-BE4F34D3B475}" dt="2019-12-22T05:18:09.449" v="775"/>
          <ac:spMkLst>
            <pc:docMk/>
            <pc:sldMk cId="946458221" sldId="274"/>
            <ac:spMk id="117" creationId="{F1E8BC65-79FB-43B4-8D09-C405409C3EA8}"/>
          </ac:spMkLst>
        </pc:spChg>
        <pc:spChg chg="add mod">
          <ac:chgData name="Hou Hailong" userId="f30b0a6ec9dce97d" providerId="LiveId" clId="{AE11E83B-71F8-4397-A76F-BE4F34D3B475}" dt="2019-12-22T05:16:28.848" v="714" actId="1038"/>
          <ac:spMkLst>
            <pc:docMk/>
            <pc:sldMk cId="946458221" sldId="274"/>
            <ac:spMk id="118" creationId="{763A5D77-8D84-4348-A9D2-A33231B6EE12}"/>
          </ac:spMkLst>
        </pc:spChg>
        <pc:spChg chg="add mod">
          <ac:chgData name="Hou Hailong" userId="f30b0a6ec9dce97d" providerId="LiveId" clId="{AE11E83B-71F8-4397-A76F-BE4F34D3B475}" dt="2019-12-22T05:17:33.951" v="733"/>
          <ac:spMkLst>
            <pc:docMk/>
            <pc:sldMk cId="946458221" sldId="274"/>
            <ac:spMk id="119" creationId="{FB85C477-9A73-4426-A6FD-58D9C1D89889}"/>
          </ac:spMkLst>
        </pc:spChg>
        <pc:spChg chg="add mod">
          <ac:chgData name="Hou Hailong" userId="f30b0a6ec9dce97d" providerId="LiveId" clId="{AE11E83B-71F8-4397-A76F-BE4F34D3B475}" dt="2019-12-22T05:17:10.122" v="731" actId="1036"/>
          <ac:spMkLst>
            <pc:docMk/>
            <pc:sldMk cId="946458221" sldId="274"/>
            <ac:spMk id="120" creationId="{BE46A3A6-B338-4F22-A052-13726ED8FB6E}"/>
          </ac:spMkLst>
        </pc:spChg>
        <pc:spChg chg="add mod">
          <ac:chgData name="Hou Hailong" userId="f30b0a6ec9dce97d" providerId="LiveId" clId="{AE11E83B-71F8-4397-A76F-BE4F34D3B475}" dt="2019-12-22T05:20:28.895" v="910" actId="1038"/>
          <ac:spMkLst>
            <pc:docMk/>
            <pc:sldMk cId="946458221" sldId="274"/>
            <ac:spMk id="121" creationId="{535C042E-5011-42A7-B8CA-4D4C2EDB19A4}"/>
          </ac:spMkLst>
        </pc:spChg>
        <pc:spChg chg="add mod">
          <ac:chgData name="Hou Hailong" userId="f30b0a6ec9dce97d" providerId="LiveId" clId="{AE11E83B-71F8-4397-A76F-BE4F34D3B475}" dt="2019-12-22T05:20:28.895" v="910" actId="1038"/>
          <ac:spMkLst>
            <pc:docMk/>
            <pc:sldMk cId="946458221" sldId="274"/>
            <ac:spMk id="122" creationId="{1A2E7D4E-5AB6-46D3-AAA9-E1CC80DAA20F}"/>
          </ac:spMkLst>
        </pc:spChg>
        <pc:spChg chg="add mod">
          <ac:chgData name="Hou Hailong" userId="f30b0a6ec9dce97d" providerId="LiveId" clId="{AE11E83B-71F8-4397-A76F-BE4F34D3B475}" dt="2019-12-22T05:19:08.319" v="802" actId="14100"/>
          <ac:spMkLst>
            <pc:docMk/>
            <pc:sldMk cId="946458221" sldId="274"/>
            <ac:spMk id="123" creationId="{1A628975-80E1-455E-9E81-30E3B4BCDD41}"/>
          </ac:spMkLst>
        </pc:spChg>
        <pc:spChg chg="add mod">
          <ac:chgData name="Hou Hailong" userId="f30b0a6ec9dce97d" providerId="LiveId" clId="{AE11E83B-71F8-4397-A76F-BE4F34D3B475}" dt="2019-12-22T05:19:18.997" v="845" actId="1035"/>
          <ac:spMkLst>
            <pc:docMk/>
            <pc:sldMk cId="946458221" sldId="274"/>
            <ac:spMk id="124" creationId="{73163611-BD60-4D9F-91EA-F330CD31D7D9}"/>
          </ac:spMkLst>
        </pc:spChg>
        <pc:spChg chg="add mod">
          <ac:chgData name="Hou Hailong" userId="f30b0a6ec9dce97d" providerId="LiveId" clId="{AE11E83B-71F8-4397-A76F-BE4F34D3B475}" dt="2019-12-22T05:23:38.468" v="932" actId="1038"/>
          <ac:spMkLst>
            <pc:docMk/>
            <pc:sldMk cId="946458221" sldId="274"/>
            <ac:spMk id="125" creationId="{95056677-91EC-41C2-9A0E-17CC0533A4C1}"/>
          </ac:spMkLst>
        </pc:spChg>
        <pc:spChg chg="add mod">
          <ac:chgData name="Hou Hailong" userId="f30b0a6ec9dce97d" providerId="LiveId" clId="{AE11E83B-71F8-4397-A76F-BE4F34D3B475}" dt="2019-12-22T05:23:38.468" v="932" actId="1038"/>
          <ac:spMkLst>
            <pc:docMk/>
            <pc:sldMk cId="946458221" sldId="274"/>
            <ac:spMk id="126" creationId="{BAC64513-6D0E-4FAE-99FA-06C3C895910F}"/>
          </ac:spMkLst>
        </pc:spChg>
        <pc:spChg chg="add mod">
          <ac:chgData name="Hou Hailong" userId="f30b0a6ec9dce97d" providerId="LiveId" clId="{AE11E83B-71F8-4397-A76F-BE4F34D3B475}" dt="2019-12-22T05:24:00.720" v="940" actId="1076"/>
          <ac:spMkLst>
            <pc:docMk/>
            <pc:sldMk cId="946458221" sldId="274"/>
            <ac:spMk id="127" creationId="{2D47D666-952A-4E3F-A599-45BC3CBC544F}"/>
          </ac:spMkLst>
        </pc:spChg>
        <pc:spChg chg="add mod">
          <ac:chgData name="Hou Hailong" userId="f30b0a6ec9dce97d" providerId="LiveId" clId="{AE11E83B-71F8-4397-A76F-BE4F34D3B475}" dt="2019-12-22T05:24:00.720" v="940" actId="1076"/>
          <ac:spMkLst>
            <pc:docMk/>
            <pc:sldMk cId="946458221" sldId="274"/>
            <ac:spMk id="128" creationId="{DB6BEE3F-3D81-43C9-BED6-457107709063}"/>
          </ac:spMkLst>
        </pc:spChg>
        <pc:spChg chg="add del mod">
          <ac:chgData name="Hou Hailong" userId="f30b0a6ec9dce97d" providerId="LiveId" clId="{AE11E83B-71F8-4397-A76F-BE4F34D3B475}" dt="2019-12-22T05:29:42.405" v="996"/>
          <ac:spMkLst>
            <pc:docMk/>
            <pc:sldMk cId="946458221" sldId="274"/>
            <ac:spMk id="129" creationId="{8C2853EC-3824-42C2-8A62-E916CED60BA6}"/>
          </ac:spMkLst>
        </pc:spChg>
        <pc:spChg chg="add mod">
          <ac:chgData name="Hou Hailong" userId="f30b0a6ec9dce97d" providerId="LiveId" clId="{AE11E83B-71F8-4397-A76F-BE4F34D3B475}" dt="2019-12-22T05:24:29.498" v="948" actId="1076"/>
          <ac:spMkLst>
            <pc:docMk/>
            <pc:sldMk cId="946458221" sldId="274"/>
            <ac:spMk id="130" creationId="{BA716517-5AB5-427D-852D-1E0C8F9B0ACB}"/>
          </ac:spMkLst>
        </pc:spChg>
        <pc:spChg chg="add del mod">
          <ac:chgData name="Hou Hailong" userId="f30b0a6ec9dce97d" providerId="LiveId" clId="{AE11E83B-71F8-4397-A76F-BE4F34D3B475}" dt="2019-12-22T05:28:51.523" v="984"/>
          <ac:spMkLst>
            <pc:docMk/>
            <pc:sldMk cId="946458221" sldId="274"/>
            <ac:spMk id="131" creationId="{318712A2-9AEE-4282-BE9A-BCC91FEFA341}"/>
          </ac:spMkLst>
        </pc:spChg>
        <pc:spChg chg="add mod">
          <ac:chgData name="Hou Hailong" userId="f30b0a6ec9dce97d" providerId="LiveId" clId="{AE11E83B-71F8-4397-A76F-BE4F34D3B475}" dt="2019-12-22T05:28:59.621" v="985" actId="1076"/>
          <ac:spMkLst>
            <pc:docMk/>
            <pc:sldMk cId="946458221" sldId="274"/>
            <ac:spMk id="132" creationId="{DDC71B42-1B3E-4C7B-9A58-CDB8608EAC98}"/>
          </ac:spMkLst>
        </pc:spChg>
        <pc:spChg chg="add del mod">
          <ac:chgData name="Hou Hailong" userId="f30b0a6ec9dce97d" providerId="LiveId" clId="{AE11E83B-71F8-4397-A76F-BE4F34D3B475}" dt="2019-12-22T05:29:06.681" v="990"/>
          <ac:spMkLst>
            <pc:docMk/>
            <pc:sldMk cId="946458221" sldId="274"/>
            <ac:spMk id="133" creationId="{3F08A94E-1531-406D-9271-C2234E84097B}"/>
          </ac:spMkLst>
        </pc:spChg>
        <pc:spChg chg="add mod">
          <ac:chgData name="Hou Hailong" userId="f30b0a6ec9dce97d" providerId="LiveId" clId="{AE11E83B-71F8-4397-A76F-BE4F34D3B475}" dt="2019-12-22T05:29:27.636" v="993" actId="1035"/>
          <ac:spMkLst>
            <pc:docMk/>
            <pc:sldMk cId="946458221" sldId="274"/>
            <ac:spMk id="134" creationId="{00943FE4-E62A-4C70-8AF3-5FC4C51A1636}"/>
          </ac:spMkLst>
        </pc:spChg>
        <pc:spChg chg="mod">
          <ac:chgData name="Hou Hailong" userId="f30b0a6ec9dce97d" providerId="LiveId" clId="{AE11E83B-71F8-4397-A76F-BE4F34D3B475}" dt="2019-12-22T05:36:38.220" v="1046" actId="113"/>
          <ac:spMkLst>
            <pc:docMk/>
            <pc:sldMk cId="946458221" sldId="274"/>
            <ac:spMk id="165" creationId="{00000000-0000-0000-0000-000000000000}"/>
          </ac:spMkLst>
        </pc:spChg>
        <pc:spChg chg="mod">
          <ac:chgData name="Hou Hailong" userId="f30b0a6ec9dce97d" providerId="LiveId" clId="{AE11E83B-71F8-4397-A76F-BE4F34D3B475}" dt="2019-12-22T05:36:31.373" v="1045" actId="113"/>
          <ac:spMkLst>
            <pc:docMk/>
            <pc:sldMk cId="946458221" sldId="274"/>
            <ac:spMk id="167" creationId="{00000000-0000-0000-0000-000000000000}"/>
          </ac:spMkLst>
        </pc:spChg>
        <pc:graphicFrameChg chg="mod">
          <ac:chgData name="Hou Hailong" userId="f30b0a6ec9dce97d" providerId="LiveId" clId="{AE11E83B-71F8-4397-A76F-BE4F34D3B475}" dt="2019-12-22T05:35:26.257" v="1044"/>
          <ac:graphicFrameMkLst>
            <pc:docMk/>
            <pc:sldMk cId="946458221" sldId="274"/>
            <ac:graphicFrameMk id="76" creationId="{E446821F-B886-414A-9A9F-D25DC33FE3CE}"/>
          </ac:graphicFrameMkLst>
        </pc:graphicFrameChg>
        <pc:graphicFrameChg chg="mod">
          <ac:chgData name="Hou Hailong" userId="f30b0a6ec9dce97d" providerId="LiveId" clId="{AE11E83B-71F8-4397-A76F-BE4F34D3B475}" dt="2019-12-22T05:35:11.428" v="1043"/>
          <ac:graphicFrameMkLst>
            <pc:docMk/>
            <pc:sldMk cId="946458221" sldId="274"/>
            <ac:graphicFrameMk id="77" creationId="{4FA076CA-AA92-44FE-BD9B-92F28B541409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914657"/>
            <a:ext cx="7772400" cy="27011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7140892"/>
            <a:ext cx="6400800" cy="322040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27616"/>
            <a:ext cx="2057400" cy="1975705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7616"/>
            <a:ext cx="6019800" cy="1975705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8097680"/>
            <a:ext cx="7772400" cy="25028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5341086"/>
            <a:ext cx="7772400" cy="275659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402343"/>
            <a:ext cx="4038600" cy="15282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02343"/>
            <a:ext cx="4038600" cy="15282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4647"/>
            <a:ext cx="8229600" cy="21002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820770"/>
            <a:ext cx="4040188" cy="11755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96333"/>
            <a:ext cx="4040188" cy="72604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2820770"/>
            <a:ext cx="4041775" cy="11755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3996333"/>
            <a:ext cx="4041775" cy="72604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01729"/>
            <a:ext cx="3008313" cy="2135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01730"/>
            <a:ext cx="5111750" cy="1075509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636997"/>
            <a:ext cx="3008313" cy="861982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8821103"/>
            <a:ext cx="5486400" cy="104138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25974"/>
            <a:ext cx="5486400" cy="756094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9862484"/>
            <a:ext cx="5486400" cy="14789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04647"/>
            <a:ext cx="8229600" cy="2100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940368"/>
            <a:ext cx="8229600" cy="8316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1679794"/>
            <a:ext cx="2133600" cy="670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DD321-9FE0-4652-A848-2434D7F487A1}" type="datetimeFigureOut">
              <a:rPr lang="en-US" smtClean="0"/>
              <a:pPr/>
              <a:t>3/17/2020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11679794"/>
            <a:ext cx="2895600" cy="670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11679794"/>
            <a:ext cx="2133600" cy="6709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13F9B-4B08-4524-91AA-C95ED8DE0DF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tiff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18" Type="http://schemas.openxmlformats.org/officeDocument/2006/relationships/image" Target="../media/image33.jpeg"/><Relationship Id="rId26" Type="http://schemas.openxmlformats.org/officeDocument/2006/relationships/image" Target="../media/image41.jpeg"/><Relationship Id="rId3" Type="http://schemas.openxmlformats.org/officeDocument/2006/relationships/image" Target="../media/image18.jpeg"/><Relationship Id="rId21" Type="http://schemas.openxmlformats.org/officeDocument/2006/relationships/image" Target="../media/image36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17" Type="http://schemas.openxmlformats.org/officeDocument/2006/relationships/image" Target="../media/image32.jpeg"/><Relationship Id="rId25" Type="http://schemas.openxmlformats.org/officeDocument/2006/relationships/image" Target="../media/image40.jpeg"/><Relationship Id="rId2" Type="http://schemas.openxmlformats.org/officeDocument/2006/relationships/image" Target="../media/image17.jpeg"/><Relationship Id="rId16" Type="http://schemas.openxmlformats.org/officeDocument/2006/relationships/image" Target="../media/image31.jpeg"/><Relationship Id="rId20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24" Type="http://schemas.openxmlformats.org/officeDocument/2006/relationships/image" Target="../media/image39.jpeg"/><Relationship Id="rId5" Type="http://schemas.openxmlformats.org/officeDocument/2006/relationships/image" Target="../media/image20.jpeg"/><Relationship Id="rId15" Type="http://schemas.openxmlformats.org/officeDocument/2006/relationships/image" Target="../media/image30.jpeg"/><Relationship Id="rId23" Type="http://schemas.openxmlformats.org/officeDocument/2006/relationships/image" Target="../media/image38.jpeg"/><Relationship Id="rId28" Type="http://schemas.openxmlformats.org/officeDocument/2006/relationships/image" Target="../media/image43.jpeg"/><Relationship Id="rId10" Type="http://schemas.openxmlformats.org/officeDocument/2006/relationships/image" Target="../media/image25.jpeg"/><Relationship Id="rId19" Type="http://schemas.openxmlformats.org/officeDocument/2006/relationships/image" Target="../media/image34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Relationship Id="rId22" Type="http://schemas.openxmlformats.org/officeDocument/2006/relationships/image" Target="../media/image37.jpeg"/><Relationship Id="rId27" Type="http://schemas.openxmlformats.org/officeDocument/2006/relationships/image" Target="../media/image4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13" Type="http://schemas.openxmlformats.org/officeDocument/2006/relationships/image" Target="../media/image55.emf"/><Relationship Id="rId18" Type="http://schemas.openxmlformats.org/officeDocument/2006/relationships/image" Target="../media/image60.png"/><Relationship Id="rId26" Type="http://schemas.openxmlformats.org/officeDocument/2006/relationships/image" Target="../media/image67.emf"/><Relationship Id="rId3" Type="http://schemas.openxmlformats.org/officeDocument/2006/relationships/image" Target="../media/image45.emf"/><Relationship Id="rId21" Type="http://schemas.openxmlformats.org/officeDocument/2006/relationships/image" Target="../media/image63.png"/><Relationship Id="rId7" Type="http://schemas.openxmlformats.org/officeDocument/2006/relationships/image" Target="../media/image49.emf"/><Relationship Id="rId12" Type="http://schemas.openxmlformats.org/officeDocument/2006/relationships/image" Target="../media/image54.emf"/><Relationship Id="rId17" Type="http://schemas.openxmlformats.org/officeDocument/2006/relationships/image" Target="../media/image59.emf"/><Relationship Id="rId25" Type="http://schemas.openxmlformats.org/officeDocument/2006/relationships/image" Target="../media/image10.tiff"/><Relationship Id="rId2" Type="http://schemas.openxmlformats.org/officeDocument/2006/relationships/image" Target="../media/image44.emf"/><Relationship Id="rId16" Type="http://schemas.openxmlformats.org/officeDocument/2006/relationships/image" Target="../media/image58.emf"/><Relationship Id="rId20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emf"/><Relationship Id="rId11" Type="http://schemas.openxmlformats.org/officeDocument/2006/relationships/image" Target="../media/image53.emf"/><Relationship Id="rId24" Type="http://schemas.openxmlformats.org/officeDocument/2006/relationships/image" Target="../media/image66.png"/><Relationship Id="rId5" Type="http://schemas.openxmlformats.org/officeDocument/2006/relationships/image" Target="../media/image47.emf"/><Relationship Id="rId15" Type="http://schemas.openxmlformats.org/officeDocument/2006/relationships/image" Target="../media/image57.emf"/><Relationship Id="rId23" Type="http://schemas.openxmlformats.org/officeDocument/2006/relationships/image" Target="../media/image65.tiff"/><Relationship Id="rId10" Type="http://schemas.openxmlformats.org/officeDocument/2006/relationships/image" Target="../media/image52.emf"/><Relationship Id="rId19" Type="http://schemas.openxmlformats.org/officeDocument/2006/relationships/image" Target="../media/image61.png"/><Relationship Id="rId4" Type="http://schemas.openxmlformats.org/officeDocument/2006/relationships/image" Target="../media/image46.emf"/><Relationship Id="rId9" Type="http://schemas.openxmlformats.org/officeDocument/2006/relationships/image" Target="../media/image51.emf"/><Relationship Id="rId14" Type="http://schemas.openxmlformats.org/officeDocument/2006/relationships/image" Target="../media/image56.emf"/><Relationship Id="rId22" Type="http://schemas.openxmlformats.org/officeDocument/2006/relationships/image" Target="../media/image64.png"/><Relationship Id="rId27" Type="http://schemas.openxmlformats.org/officeDocument/2006/relationships/image" Target="../media/image6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5584" y="4656059"/>
            <a:ext cx="3310128" cy="3725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5584" y="5076651"/>
            <a:ext cx="3310128" cy="272078"/>
          </a:xfrm>
          <a:prstGeom prst="rect">
            <a:avLst/>
          </a:prstGeom>
        </p:spPr>
      </p:pic>
      <p:sp>
        <p:nvSpPr>
          <p:cNvPr id="6" name="文本框 6"/>
          <p:cNvSpPr txBox="1"/>
          <p:nvPr/>
        </p:nvSpPr>
        <p:spPr>
          <a:xfrm>
            <a:off x="3481562" y="4128555"/>
            <a:ext cx="11182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NMDA 100 </a:t>
            </a:r>
            <a:r>
              <a:rPr lang="el-GR" sz="1050" dirty="0"/>
              <a:t>μ</a:t>
            </a:r>
            <a:r>
              <a:rPr lang="en-US" sz="1050" dirty="0"/>
              <a:t>M</a:t>
            </a:r>
          </a:p>
        </p:txBody>
      </p:sp>
      <p:sp>
        <p:nvSpPr>
          <p:cNvPr id="7" name="文本框 7"/>
          <p:cNvSpPr txBox="1"/>
          <p:nvPr/>
        </p:nvSpPr>
        <p:spPr>
          <a:xfrm>
            <a:off x="4997299" y="4118089"/>
            <a:ext cx="11646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NMDA 100 </a:t>
            </a:r>
            <a:r>
              <a:rPr lang="el-GR" sz="1050" dirty="0"/>
              <a:t>μ</a:t>
            </a:r>
            <a:r>
              <a:rPr lang="en-US" sz="1050" dirty="0"/>
              <a:t>M</a:t>
            </a:r>
          </a:p>
        </p:txBody>
      </p:sp>
      <p:graphicFrame>
        <p:nvGraphicFramePr>
          <p:cNvPr id="8" name="表格 8"/>
          <p:cNvGraphicFramePr>
            <a:graphicFrameLocks noGrp="1"/>
          </p:cNvGraphicFramePr>
          <p:nvPr/>
        </p:nvGraphicFramePr>
        <p:xfrm>
          <a:off x="2977506" y="4431943"/>
          <a:ext cx="3319692" cy="1786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641">
                  <a:extLst>
                    <a:ext uri="{9D8B030D-6E8A-4147-A177-3AD203B41FA5}">
                      <a16:colId xmlns:a16="http://schemas.microsoft.com/office/drawing/2014/main" val="3885007972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587306840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320745590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1047636997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596026775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820604148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666487337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103645420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686500663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571648453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442067987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1662885543"/>
                    </a:ext>
                  </a:extLst>
                </a:gridCol>
              </a:tblGrid>
              <a:tr h="1786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2820378"/>
                  </a:ext>
                </a:extLst>
              </a:tr>
            </a:tbl>
          </a:graphicData>
        </a:graphic>
      </p:graphicFrame>
      <p:sp>
        <p:nvSpPr>
          <p:cNvPr id="10" name="文本框 11"/>
          <p:cNvSpPr txBox="1"/>
          <p:nvPr/>
        </p:nvSpPr>
        <p:spPr>
          <a:xfrm>
            <a:off x="6294066" y="4391790"/>
            <a:ext cx="8351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Time (min)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3045322" y="4064146"/>
            <a:ext cx="1554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29162" y="4372005"/>
            <a:ext cx="1188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993730" y="4322560"/>
            <a:ext cx="1188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34328" y="4671780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6161958" y="5076873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705922" y="4068539"/>
            <a:ext cx="1554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24024" y="3825167"/>
            <a:ext cx="7970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Stand ACSF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85784" y="3825167"/>
            <a:ext cx="137617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ACSF + 8 </a:t>
            </a:r>
            <a:r>
              <a:rPr lang="en-US" sz="1050" dirty="0" err="1"/>
              <a:t>mM</a:t>
            </a:r>
            <a:r>
              <a:rPr lang="en-US" sz="1050" dirty="0"/>
              <a:t> Ba</a:t>
            </a:r>
            <a:r>
              <a:rPr lang="en-US" sz="1050" baseline="30000" dirty="0"/>
              <a:t>2+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53736" y="2772395"/>
            <a:ext cx="1370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Fig. S1-1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lum bright="-20000" contrast="20000"/>
          </a:blip>
          <a:stretch>
            <a:fillRect/>
          </a:stretch>
        </p:blipFill>
        <p:spPr>
          <a:xfrm>
            <a:off x="3045322" y="7162795"/>
            <a:ext cx="3310128" cy="21811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9832" y="7452915"/>
            <a:ext cx="3310128" cy="246493"/>
          </a:xfrm>
          <a:prstGeom prst="rect">
            <a:avLst/>
          </a:prstGeom>
        </p:spPr>
      </p:pic>
      <p:sp>
        <p:nvSpPr>
          <p:cNvPr id="23" name="文本框 6"/>
          <p:cNvSpPr txBox="1"/>
          <p:nvPr/>
        </p:nvSpPr>
        <p:spPr>
          <a:xfrm>
            <a:off x="3561648" y="6604175"/>
            <a:ext cx="111824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NMDA 100 </a:t>
            </a:r>
            <a:r>
              <a:rPr lang="el-GR" sz="1050" dirty="0"/>
              <a:t>μ</a:t>
            </a:r>
            <a:r>
              <a:rPr lang="en-US" sz="1050" dirty="0"/>
              <a:t>M</a:t>
            </a:r>
          </a:p>
        </p:txBody>
      </p:sp>
      <p:sp>
        <p:nvSpPr>
          <p:cNvPr id="24" name="文本框 7"/>
          <p:cNvSpPr txBox="1"/>
          <p:nvPr/>
        </p:nvSpPr>
        <p:spPr>
          <a:xfrm>
            <a:off x="5077385" y="6593709"/>
            <a:ext cx="11646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NMDA 100 </a:t>
            </a:r>
            <a:r>
              <a:rPr lang="el-GR" sz="1050" dirty="0"/>
              <a:t>μ</a:t>
            </a:r>
            <a:r>
              <a:rPr lang="en-US" sz="1050" dirty="0"/>
              <a:t>M</a:t>
            </a:r>
          </a:p>
        </p:txBody>
      </p:sp>
      <p:graphicFrame>
        <p:nvGraphicFramePr>
          <p:cNvPr id="25" name="表格 8"/>
          <p:cNvGraphicFramePr>
            <a:graphicFrameLocks noGrp="1"/>
          </p:cNvGraphicFramePr>
          <p:nvPr/>
        </p:nvGraphicFramePr>
        <p:xfrm>
          <a:off x="3057592" y="6907563"/>
          <a:ext cx="3319692" cy="1786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641">
                  <a:extLst>
                    <a:ext uri="{9D8B030D-6E8A-4147-A177-3AD203B41FA5}">
                      <a16:colId xmlns:a16="http://schemas.microsoft.com/office/drawing/2014/main" val="3885007972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587306840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320745590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1047636997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596026775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820604148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666487337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103645420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686500663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571648453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442067987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1662885543"/>
                    </a:ext>
                  </a:extLst>
                </a:gridCol>
              </a:tblGrid>
              <a:tr h="1786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2820378"/>
                  </a:ext>
                </a:extLst>
              </a:tr>
            </a:tbl>
          </a:graphicData>
        </a:graphic>
      </p:graphicFrame>
      <p:sp>
        <p:nvSpPr>
          <p:cNvPr id="26" name="文本框 11"/>
          <p:cNvSpPr txBox="1"/>
          <p:nvPr/>
        </p:nvSpPr>
        <p:spPr>
          <a:xfrm>
            <a:off x="6374152" y="6867410"/>
            <a:ext cx="8351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Time (min)</a:t>
            </a:r>
          </a:p>
        </p:txBody>
      </p:sp>
      <p:cxnSp>
        <p:nvCxnSpPr>
          <p:cNvPr id="27" name="Straight Connector 26"/>
          <p:cNvCxnSpPr/>
          <p:nvPr/>
        </p:nvCxnSpPr>
        <p:spPr>
          <a:xfrm>
            <a:off x="3125408" y="6539766"/>
            <a:ext cx="1554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409248" y="6847625"/>
            <a:ext cx="1188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073816" y="6798180"/>
            <a:ext cx="1188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786008" y="6544159"/>
            <a:ext cx="15544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164151" y="6300787"/>
            <a:ext cx="143381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Conditioned medium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921778" y="6173321"/>
            <a:ext cx="13722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Conditioned medium  </a:t>
            </a:r>
          </a:p>
          <a:p>
            <a:r>
              <a:rPr lang="en-US" sz="1050" dirty="0"/>
              <a:t>+ 8 </a:t>
            </a:r>
            <a:r>
              <a:rPr lang="en-US" sz="1050" dirty="0" err="1"/>
              <a:t>mM</a:t>
            </a:r>
            <a:r>
              <a:rPr lang="en-US" sz="1050" dirty="0"/>
              <a:t> Ba</a:t>
            </a:r>
            <a:r>
              <a:rPr lang="en-US" sz="1050" baseline="30000" dirty="0"/>
              <a:t>2+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297952" y="7126991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34" name="TextBox 33"/>
          <p:cNvSpPr txBox="1"/>
          <p:nvPr/>
        </p:nvSpPr>
        <p:spPr>
          <a:xfrm>
            <a:off x="6225944" y="7452915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93496" y="364050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193496" y="6084763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07710" y="1354680"/>
            <a:ext cx="2998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Supplemental data</a:t>
            </a:r>
          </a:p>
        </p:txBody>
      </p:sp>
    </p:spTree>
    <p:extLst>
      <p:ext uri="{BB962C8B-B14F-4D97-AF65-F5344CB8AC3E}">
        <p14:creationId xmlns:p14="http://schemas.microsoft.com/office/powerpoint/2010/main" val="3819004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6" name="Table 75"/>
          <p:cNvGraphicFramePr>
            <a:graphicFrameLocks noGrp="1"/>
          </p:cNvGraphicFramePr>
          <p:nvPr/>
        </p:nvGraphicFramePr>
        <p:xfrm>
          <a:off x="1907704" y="6084763"/>
          <a:ext cx="2036796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4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94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9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94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94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94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1283"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56" name="Table 55"/>
          <p:cNvGraphicFramePr>
            <a:graphicFrameLocks noGrp="1"/>
          </p:cNvGraphicFramePr>
          <p:nvPr/>
        </p:nvGraphicFramePr>
        <p:xfrm>
          <a:off x="5220072" y="2500913"/>
          <a:ext cx="2016222" cy="375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5823"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 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T="49530" marB="49530" vert="vert27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1907704" y="2440896"/>
          <a:ext cx="2016222" cy="375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5823"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 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T="49530" marB="49530" vert="vert27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l="53022" t="7008"/>
          <a:stretch>
            <a:fillRect/>
          </a:stretch>
        </p:blipFill>
        <p:spPr bwMode="auto">
          <a:xfrm>
            <a:off x="1907936" y="6835011"/>
            <a:ext cx="2057400" cy="32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 l="53473" t="15814"/>
          <a:stretch>
            <a:fillRect/>
          </a:stretch>
        </p:blipFill>
        <p:spPr bwMode="auto">
          <a:xfrm>
            <a:off x="1907704" y="7236891"/>
            <a:ext cx="2057400" cy="40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/>
        </p:nvCxnSpPr>
        <p:spPr>
          <a:xfrm>
            <a:off x="2001712" y="6084763"/>
            <a:ext cx="82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995200" y="6084763"/>
            <a:ext cx="82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23728" y="5868739"/>
            <a:ext cx="576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1 hour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31840" y="5868739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2 hours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979712" y="5868739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03648" y="6854528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18" name="TextBox 17"/>
          <p:cNvSpPr txBox="1"/>
          <p:nvPr/>
        </p:nvSpPr>
        <p:spPr>
          <a:xfrm>
            <a:off x="1403648" y="7321901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411760" y="5614823"/>
            <a:ext cx="10801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ACSF (Ca</a:t>
            </a:r>
            <a:r>
              <a:rPr lang="en-US" sz="1050" baseline="30000" dirty="0"/>
              <a:t>2+ </a:t>
            </a:r>
            <a:r>
              <a:rPr lang="en-US" sz="1050" dirty="0"/>
              <a:t>free)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09200" y="1240276"/>
            <a:ext cx="14472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Fig. S3-1</a:t>
            </a: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4" cstate="print"/>
          <a:srcRect l="45574" r="7518"/>
          <a:stretch>
            <a:fillRect/>
          </a:stretch>
        </p:blipFill>
        <p:spPr bwMode="auto">
          <a:xfrm>
            <a:off x="1907928" y="2844403"/>
            <a:ext cx="2016000" cy="330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5" cstate="print"/>
          <a:srcRect l="45563" t="3213" r="7529"/>
          <a:stretch>
            <a:fillRect/>
          </a:stretch>
        </p:blipFill>
        <p:spPr bwMode="auto">
          <a:xfrm>
            <a:off x="1907928" y="3232896"/>
            <a:ext cx="2016000" cy="359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1475656" y="2440896"/>
            <a:ext cx="5040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Time</a:t>
            </a:r>
          </a:p>
          <a:p>
            <a:r>
              <a:rPr lang="en-US" sz="1050" dirty="0"/>
              <a:t> </a:t>
            </a:r>
            <a:r>
              <a:rPr lang="en-US" altLang="zh-CN" sz="1050" dirty="0"/>
              <a:t>(min)</a:t>
            </a:r>
            <a:endParaRPr lang="en-US" sz="1050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979712" y="2412355"/>
            <a:ext cx="1872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339752" y="2124323"/>
            <a:ext cx="11521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Standard ACSF</a:t>
            </a: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6" cstate="print"/>
          <a:srcRect r="53947"/>
          <a:stretch>
            <a:fillRect/>
          </a:stretch>
        </p:blipFill>
        <p:spPr bwMode="auto">
          <a:xfrm>
            <a:off x="5220296" y="4440570"/>
            <a:ext cx="2016000" cy="360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 descr="E:\desk\laptop lsuhsc\netease\tmp\creb for 9-20-13 gel 5,6.tif"/>
          <p:cNvPicPr>
            <a:picLocks noChangeAspect="1" noChangeArrowheads="1"/>
          </p:cNvPicPr>
          <p:nvPr/>
        </p:nvPicPr>
        <p:blipFill>
          <a:blip r:embed="rId7" cstate="print"/>
          <a:srcRect l="25074" t="62381" r="52805" b="31768"/>
          <a:stretch>
            <a:fillRect/>
          </a:stretch>
        </p:blipFill>
        <p:spPr bwMode="auto">
          <a:xfrm>
            <a:off x="5220296" y="4872618"/>
            <a:ext cx="2016000" cy="355473"/>
          </a:xfrm>
          <a:prstGeom prst="rect">
            <a:avLst/>
          </a:prstGeom>
          <a:noFill/>
        </p:spPr>
      </p:pic>
      <p:graphicFrame>
        <p:nvGraphicFramePr>
          <p:cNvPr id="30" name="Table 29"/>
          <p:cNvGraphicFramePr>
            <a:graphicFrameLocks noGrp="1"/>
          </p:cNvGraphicFramePr>
          <p:nvPr/>
        </p:nvGraphicFramePr>
        <p:xfrm>
          <a:off x="5219928" y="4025072"/>
          <a:ext cx="2016222" cy="375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5823"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 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T="49530" marB="49530" vert="vert27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4787880" y="4025072"/>
            <a:ext cx="5040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Time</a:t>
            </a:r>
          </a:p>
          <a:p>
            <a:r>
              <a:rPr lang="en-US" sz="1050" dirty="0"/>
              <a:t> </a:t>
            </a:r>
            <a:r>
              <a:rPr lang="en-US" altLang="zh-CN" sz="1050" dirty="0"/>
              <a:t>(min)</a:t>
            </a:r>
            <a:endParaRPr lang="en-US" sz="1050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291936" y="3996531"/>
            <a:ext cx="1872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651976" y="3708499"/>
            <a:ext cx="115212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ACSF (Ca</a:t>
            </a:r>
            <a:r>
              <a:rPr lang="en-US" sz="1050" baseline="30000" dirty="0"/>
              <a:t>2+ </a:t>
            </a:r>
            <a:r>
              <a:rPr lang="en-US" sz="1050" dirty="0"/>
              <a:t>free)</a:t>
            </a:r>
          </a:p>
        </p:txBody>
      </p: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8" cstate="print"/>
          <a:srcRect l="45138" t="15100" r="7954"/>
          <a:stretch>
            <a:fillRect/>
          </a:stretch>
        </p:blipFill>
        <p:spPr bwMode="auto">
          <a:xfrm>
            <a:off x="1908072" y="4534703"/>
            <a:ext cx="2016000" cy="368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7"/>
          <p:cNvPicPr>
            <a:picLocks noChangeAspect="1" noChangeArrowheads="1"/>
          </p:cNvPicPr>
          <p:nvPr/>
        </p:nvPicPr>
        <p:blipFill>
          <a:blip r:embed="rId9" cstate="print"/>
          <a:srcRect l="45138" t="11943" r="6184"/>
          <a:stretch>
            <a:fillRect/>
          </a:stretch>
        </p:blipFill>
        <p:spPr bwMode="auto">
          <a:xfrm>
            <a:off x="1908072" y="4966751"/>
            <a:ext cx="2016000" cy="323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9" name="Table 38"/>
          <p:cNvGraphicFramePr>
            <a:graphicFrameLocks noGrp="1"/>
          </p:cNvGraphicFramePr>
          <p:nvPr/>
        </p:nvGraphicFramePr>
        <p:xfrm>
          <a:off x="1907704" y="4119205"/>
          <a:ext cx="2016222" cy="3758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0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360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5823"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60 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62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65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90</a:t>
                      </a:r>
                    </a:p>
                  </a:txBody>
                  <a:tcPr marT="49530" marB="49530" vert="vert270" anchor="b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T="49530" marB="49530" vert="vert27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0" name="TextBox 39"/>
          <p:cNvSpPr txBox="1"/>
          <p:nvPr/>
        </p:nvSpPr>
        <p:spPr>
          <a:xfrm>
            <a:off x="1475656" y="4119205"/>
            <a:ext cx="5040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Time</a:t>
            </a:r>
          </a:p>
          <a:p>
            <a:r>
              <a:rPr lang="en-US" sz="1050" dirty="0"/>
              <a:t> </a:t>
            </a:r>
            <a:r>
              <a:rPr lang="en-US" altLang="zh-CN" sz="1050" dirty="0"/>
              <a:t>(min)</a:t>
            </a:r>
            <a:endParaRPr lang="en-US" sz="1050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979712" y="4090664"/>
            <a:ext cx="1872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339752" y="3814622"/>
            <a:ext cx="10801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ACSF (Mg</a:t>
            </a:r>
            <a:r>
              <a:rPr lang="en-US" sz="1050" baseline="30000" dirty="0"/>
              <a:t>2+ </a:t>
            </a:r>
            <a:r>
              <a:rPr lang="en-US" sz="1050" dirty="0"/>
              <a:t>free)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724400" y="4474686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44" name="TextBox 43"/>
          <p:cNvSpPr txBox="1"/>
          <p:nvPr/>
        </p:nvSpPr>
        <p:spPr>
          <a:xfrm>
            <a:off x="4724400" y="4906734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412032" y="4568819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46" name="TextBox 45"/>
          <p:cNvSpPr txBox="1"/>
          <p:nvPr/>
        </p:nvSpPr>
        <p:spPr>
          <a:xfrm>
            <a:off x="1412032" y="5000867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412032" y="2865696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48" name="TextBox 47"/>
          <p:cNvSpPr txBox="1"/>
          <p:nvPr/>
        </p:nvSpPr>
        <p:spPr>
          <a:xfrm>
            <a:off x="1412032" y="3276451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10" cstate="print"/>
          <a:srcRect t="10300" r="53977"/>
          <a:stretch>
            <a:fillRect/>
          </a:stretch>
        </p:blipFill>
        <p:spPr bwMode="auto">
          <a:xfrm>
            <a:off x="5219968" y="2844096"/>
            <a:ext cx="2016000" cy="33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11" cstate="print"/>
          <a:srcRect r="53092"/>
          <a:stretch>
            <a:fillRect/>
          </a:stretch>
        </p:blipFill>
        <p:spPr bwMode="auto">
          <a:xfrm>
            <a:off x="5219968" y="3232896"/>
            <a:ext cx="2016000" cy="3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TextBox 51"/>
          <p:cNvSpPr txBox="1"/>
          <p:nvPr/>
        </p:nvSpPr>
        <p:spPr>
          <a:xfrm>
            <a:off x="4724400" y="2916411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53" name="TextBox 52"/>
          <p:cNvSpPr txBox="1"/>
          <p:nvPr/>
        </p:nvSpPr>
        <p:spPr>
          <a:xfrm>
            <a:off x="4724400" y="3238559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788024" y="2500913"/>
            <a:ext cx="50405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Time</a:t>
            </a:r>
          </a:p>
          <a:p>
            <a:r>
              <a:rPr lang="en-US" sz="1050" dirty="0"/>
              <a:t> </a:t>
            </a:r>
            <a:r>
              <a:rPr lang="en-US" altLang="zh-CN" sz="1050" dirty="0"/>
              <a:t>(min)</a:t>
            </a:r>
            <a:endParaRPr lang="en-US" sz="1050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5292080" y="2472372"/>
            <a:ext cx="18722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508104" y="2196330"/>
            <a:ext cx="14401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ACSF (Ca</a:t>
            </a:r>
            <a:r>
              <a:rPr lang="en-US" sz="1050" baseline="30000" dirty="0"/>
              <a:t>2+ </a:t>
            </a:r>
            <a:r>
              <a:rPr lang="en-US" sz="1050" dirty="0"/>
              <a:t>/ Mg</a:t>
            </a:r>
            <a:r>
              <a:rPr lang="en-US" sz="1050" baseline="30000" dirty="0"/>
              <a:t>2+</a:t>
            </a:r>
            <a:r>
              <a:rPr lang="en-US" sz="1050" dirty="0"/>
              <a:t>free)  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43608" y="1980307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427984" y="190829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43608" y="370849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427984" y="3636491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115616" y="542739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779912" y="6588819"/>
            <a:ext cx="9361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1 </a:t>
            </a:r>
            <a:r>
              <a:rPr lang="en-US" sz="1050" dirty="0" err="1"/>
              <a:t>mM</a:t>
            </a:r>
            <a:r>
              <a:rPr lang="en-US" sz="1050" dirty="0"/>
              <a:t> Mg</a:t>
            </a:r>
            <a:r>
              <a:rPr lang="en-US" sz="1050" baseline="30000" dirty="0"/>
              <a:t>2+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779912" y="6355064"/>
            <a:ext cx="9361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3 </a:t>
            </a:r>
            <a:r>
              <a:rPr lang="en-US" sz="1050" dirty="0" err="1"/>
              <a:t>mM</a:t>
            </a:r>
            <a:r>
              <a:rPr lang="en-US" sz="1050" dirty="0"/>
              <a:t> Mg</a:t>
            </a:r>
            <a:r>
              <a:rPr lang="en-US" sz="1050" baseline="30000" dirty="0"/>
              <a:t>2+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779912" y="6084763"/>
            <a:ext cx="93610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9 </a:t>
            </a:r>
            <a:r>
              <a:rPr lang="en-US" sz="1050" dirty="0" err="1"/>
              <a:t>mM</a:t>
            </a:r>
            <a:r>
              <a:rPr lang="en-US" sz="1050" dirty="0"/>
              <a:t> Mg</a:t>
            </a:r>
            <a:r>
              <a:rPr lang="en-US" sz="1050" baseline="30000" dirty="0"/>
              <a:t>2+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87624" y="809169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105" name="文本框 6"/>
          <p:cNvSpPr txBox="1"/>
          <p:nvPr/>
        </p:nvSpPr>
        <p:spPr>
          <a:xfrm>
            <a:off x="2339752" y="8754135"/>
            <a:ext cx="99371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NMDA 20 </a:t>
            </a:r>
            <a:r>
              <a:rPr lang="en-US" sz="1050" dirty="0" err="1"/>
              <a:t>uM</a:t>
            </a:r>
            <a:endParaRPr lang="en-US" sz="1050" dirty="0"/>
          </a:p>
        </p:txBody>
      </p:sp>
      <p:sp>
        <p:nvSpPr>
          <p:cNvPr id="106" name="文本框 7"/>
          <p:cNvSpPr txBox="1"/>
          <p:nvPr/>
        </p:nvSpPr>
        <p:spPr>
          <a:xfrm>
            <a:off x="3855489" y="8743669"/>
            <a:ext cx="100097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NMDA 100 </a:t>
            </a:r>
            <a:r>
              <a:rPr lang="en-US" sz="1050" dirty="0" err="1"/>
              <a:t>uM</a:t>
            </a:r>
            <a:endParaRPr lang="en-US" sz="1050" dirty="0"/>
          </a:p>
        </p:txBody>
      </p:sp>
      <p:graphicFrame>
        <p:nvGraphicFramePr>
          <p:cNvPr id="107" name="表格 8"/>
          <p:cNvGraphicFramePr>
            <a:graphicFrameLocks noGrp="1"/>
          </p:cNvGraphicFramePr>
          <p:nvPr/>
        </p:nvGraphicFramePr>
        <p:xfrm>
          <a:off x="1835696" y="9057523"/>
          <a:ext cx="3319692" cy="1786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6641">
                  <a:extLst>
                    <a:ext uri="{9D8B030D-6E8A-4147-A177-3AD203B41FA5}">
                      <a16:colId xmlns:a16="http://schemas.microsoft.com/office/drawing/2014/main" val="3885007972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587306840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320745590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1047636997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596026775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820604148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666487337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103645420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686500663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2571648453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3442067987"/>
                    </a:ext>
                  </a:extLst>
                </a:gridCol>
                <a:gridCol w="276641">
                  <a:extLst>
                    <a:ext uri="{9D8B030D-6E8A-4147-A177-3AD203B41FA5}">
                      <a16:colId xmlns:a16="http://schemas.microsoft.com/office/drawing/2014/main" val="1662885543"/>
                    </a:ext>
                  </a:extLst>
                </a:gridCol>
              </a:tblGrid>
              <a:tr h="1786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60’</a:t>
                      </a:r>
                    </a:p>
                  </a:txBody>
                  <a:tcPr marL="9525" marR="9525" marT="9525" marB="0" anchor="b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2820378"/>
                  </a:ext>
                </a:extLst>
              </a:tr>
            </a:tbl>
          </a:graphicData>
        </a:graphic>
      </p:graphicFrame>
      <p:sp>
        <p:nvSpPr>
          <p:cNvPr id="109" name="文本框 10"/>
          <p:cNvSpPr txBox="1"/>
          <p:nvPr/>
        </p:nvSpPr>
        <p:spPr>
          <a:xfrm>
            <a:off x="2072365" y="8268979"/>
            <a:ext cx="27876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Ca</a:t>
            </a:r>
            <a:r>
              <a:rPr lang="en-US" sz="1050" baseline="30000" dirty="0"/>
              <a:t>2+ </a:t>
            </a:r>
            <a:r>
              <a:rPr lang="en-US" sz="1050" dirty="0"/>
              <a:t>free ACSF for 2 </a:t>
            </a:r>
            <a:r>
              <a:rPr lang="en-US" sz="1050" dirty="0" err="1"/>
              <a:t>hrs</a:t>
            </a:r>
            <a:r>
              <a:rPr lang="en-US" sz="1050" dirty="0"/>
              <a:t>, back to conditioned medium for 30’, then time course of NMDA</a:t>
            </a:r>
          </a:p>
        </p:txBody>
      </p:sp>
      <p:sp>
        <p:nvSpPr>
          <p:cNvPr id="110" name="文本框 11"/>
          <p:cNvSpPr txBox="1"/>
          <p:nvPr/>
        </p:nvSpPr>
        <p:spPr>
          <a:xfrm>
            <a:off x="5152256" y="9017370"/>
            <a:ext cx="8351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Time (min)</a:t>
            </a:r>
          </a:p>
        </p:txBody>
      </p:sp>
      <p:pic>
        <p:nvPicPr>
          <p:cNvPr id="111" name="图片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45255" y="9290966"/>
            <a:ext cx="3310128" cy="318823"/>
          </a:xfrm>
          <a:prstGeom prst="rect">
            <a:avLst/>
          </a:prstGeom>
        </p:spPr>
      </p:pic>
      <p:pic>
        <p:nvPicPr>
          <p:cNvPr id="112" name="图片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845255" y="9708734"/>
            <a:ext cx="3310128" cy="336469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1903512" y="8689726"/>
            <a:ext cx="31725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5156448" y="9308180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115" name="TextBox 114"/>
          <p:cNvSpPr txBox="1"/>
          <p:nvPr/>
        </p:nvSpPr>
        <p:spPr>
          <a:xfrm>
            <a:off x="5084440" y="9774344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2187352" y="8997585"/>
            <a:ext cx="1188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851920" y="8948140"/>
            <a:ext cx="11887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2941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86056" y="-106545"/>
            <a:ext cx="169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Fig. S3-2</a:t>
            </a:r>
          </a:p>
        </p:txBody>
      </p:sp>
      <p:pic>
        <p:nvPicPr>
          <p:cNvPr id="1026" name="Picture 2" descr="C:\Users\Hailong Hou\Desktop\08-22-13 confocol\selected pics\medium 02.jpg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3275856" y="642281"/>
            <a:ext cx="1260000" cy="1260000"/>
          </a:xfrm>
          <a:prstGeom prst="rect">
            <a:avLst/>
          </a:prstGeom>
          <a:noFill/>
        </p:spPr>
      </p:pic>
      <p:pic>
        <p:nvPicPr>
          <p:cNvPr id="1027" name="Picture 3" descr="C:\Users\Hailong Hou\Desktop\08-22-13 confocol\selected pics\medium 02-2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1943848" y="641926"/>
            <a:ext cx="1260000" cy="1260000"/>
          </a:xfrm>
          <a:prstGeom prst="rect">
            <a:avLst/>
          </a:prstGeom>
          <a:noFill/>
        </p:spPr>
      </p:pic>
      <p:pic>
        <p:nvPicPr>
          <p:cNvPr id="1028" name="Picture 4" descr="C:\Users\Hailong Hou\Desktop\08-22-13 confocol\selected pics\medium 02 merge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4608144" y="642281"/>
            <a:ext cx="1260000" cy="1260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39752" y="388365"/>
            <a:ext cx="576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MAP2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5896" y="388365"/>
            <a:ext cx="576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NeuN</a:t>
            </a:r>
            <a:endParaRPr lang="en-US" sz="1050" dirty="0"/>
          </a:p>
        </p:txBody>
      </p:sp>
      <p:sp>
        <p:nvSpPr>
          <p:cNvPr id="10" name="TextBox 9"/>
          <p:cNvSpPr txBox="1"/>
          <p:nvPr/>
        </p:nvSpPr>
        <p:spPr>
          <a:xfrm>
            <a:off x="5004048" y="388365"/>
            <a:ext cx="5760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Merge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1600" y="1074329"/>
            <a:ext cx="10801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Conditioned </a:t>
            </a:r>
          </a:p>
          <a:p>
            <a:pPr algn="ctr"/>
            <a:r>
              <a:rPr lang="en-US" sz="1050" dirty="0"/>
              <a:t>medium</a:t>
            </a:r>
          </a:p>
        </p:txBody>
      </p:sp>
      <p:pic>
        <p:nvPicPr>
          <p:cNvPr id="1029" name="Picture 5" descr="C:\Users\Hailong Hou\Desktop\08-22-13 confocol\selected pics\acsf 1h 03.jpg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/>
          <a:stretch>
            <a:fillRect/>
          </a:stretch>
        </p:blipFill>
        <p:spPr bwMode="auto">
          <a:xfrm>
            <a:off x="3275856" y="1974569"/>
            <a:ext cx="1260000" cy="1260000"/>
          </a:xfrm>
          <a:prstGeom prst="rect">
            <a:avLst/>
          </a:prstGeom>
          <a:noFill/>
        </p:spPr>
      </p:pic>
      <p:pic>
        <p:nvPicPr>
          <p:cNvPr id="1030" name="Picture 6" descr="C:\Users\Hailong Hou\Desktop\08-22-13 confocol\selected pics\acsf 1h 03-2.jpg"/>
          <p:cNvPicPr>
            <a:picLocks noChangeAspect="1" noChangeArrowheads="1"/>
          </p:cNvPicPr>
          <p:nvPr/>
        </p:nvPicPr>
        <p:blipFill>
          <a:blip r:embed="rId6" cstate="print">
            <a:lum bright="-10000"/>
          </a:blip>
          <a:srcRect/>
          <a:stretch>
            <a:fillRect/>
          </a:stretch>
        </p:blipFill>
        <p:spPr bwMode="auto">
          <a:xfrm>
            <a:off x="1943848" y="1974569"/>
            <a:ext cx="1260000" cy="1260000"/>
          </a:xfrm>
          <a:prstGeom prst="rect">
            <a:avLst/>
          </a:prstGeom>
          <a:noFill/>
        </p:spPr>
      </p:pic>
      <p:pic>
        <p:nvPicPr>
          <p:cNvPr id="1031" name="Picture 7" descr="C:\Users\Hailong Hou\Desktop\08-22-13 confocol\selected pics\acsf 1h 03 merge.jpg"/>
          <p:cNvPicPr>
            <a:picLocks noChangeAspect="1" noChangeArrowheads="1"/>
          </p:cNvPicPr>
          <p:nvPr/>
        </p:nvPicPr>
        <p:blipFill>
          <a:blip r:embed="rId7" cstate="print">
            <a:lum bright="-10000"/>
          </a:blip>
          <a:srcRect/>
          <a:stretch>
            <a:fillRect/>
          </a:stretch>
        </p:blipFill>
        <p:spPr bwMode="auto">
          <a:xfrm>
            <a:off x="4608144" y="1974569"/>
            <a:ext cx="1260000" cy="1260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1115616" y="2442481"/>
            <a:ext cx="9361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Standard</a:t>
            </a:r>
          </a:p>
          <a:p>
            <a:pPr algn="ctr"/>
            <a:r>
              <a:rPr lang="en-US" sz="1050" dirty="0"/>
              <a:t> ACSF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796136" y="2442481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1 Hour</a:t>
            </a:r>
          </a:p>
        </p:txBody>
      </p:sp>
      <p:pic>
        <p:nvPicPr>
          <p:cNvPr id="1032" name="Picture 8" descr="C:\Users\Hailong Hou\Desktop\08-22-13 confocol\selected pics\acsf 2h 01.jpg"/>
          <p:cNvPicPr>
            <a:picLocks noChangeAspect="1" noChangeArrowheads="1"/>
          </p:cNvPicPr>
          <p:nvPr/>
        </p:nvPicPr>
        <p:blipFill>
          <a:blip r:embed="rId8" cstate="print">
            <a:lum bright="-10000"/>
          </a:blip>
          <a:srcRect/>
          <a:stretch>
            <a:fillRect/>
          </a:stretch>
        </p:blipFill>
        <p:spPr bwMode="auto">
          <a:xfrm>
            <a:off x="3275856" y="3306577"/>
            <a:ext cx="1260000" cy="1260000"/>
          </a:xfrm>
          <a:prstGeom prst="rect">
            <a:avLst/>
          </a:prstGeom>
          <a:noFill/>
        </p:spPr>
      </p:pic>
      <p:pic>
        <p:nvPicPr>
          <p:cNvPr id="1033" name="Picture 9" descr="C:\Users\Hailong Hou\Desktop\08-22-13 confocol\selected pics\acsf 2h 01-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43848" y="3306577"/>
            <a:ext cx="1260000" cy="1260000"/>
          </a:xfrm>
          <a:prstGeom prst="rect">
            <a:avLst/>
          </a:prstGeom>
          <a:noFill/>
        </p:spPr>
      </p:pic>
      <p:pic>
        <p:nvPicPr>
          <p:cNvPr id="1034" name="Picture 10" descr="C:\Users\Hailong Hou\Desktop\08-22-13 confocol\selected pics\acsf 2h 01 merg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08144" y="3306577"/>
            <a:ext cx="1260000" cy="12600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1115616" y="3738625"/>
            <a:ext cx="9361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Standard</a:t>
            </a:r>
          </a:p>
          <a:p>
            <a:pPr algn="ctr"/>
            <a:r>
              <a:rPr lang="en-US" sz="1050" dirty="0"/>
              <a:t> ACSF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96136" y="3700733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2 Hour</a:t>
            </a:r>
          </a:p>
        </p:txBody>
      </p:sp>
      <p:pic>
        <p:nvPicPr>
          <p:cNvPr id="1035" name="Picture 11" descr="C:\Users\Hailong Hou\Desktop\08-22-13 confocol\selected pics\acsf no Ca Mg 1h 01.jpg"/>
          <p:cNvPicPr>
            <a:picLocks noChangeAspect="1" noChangeArrowheads="1"/>
          </p:cNvPicPr>
          <p:nvPr/>
        </p:nvPicPr>
        <p:blipFill>
          <a:blip r:embed="rId11" cstate="print">
            <a:lum bright="-10000"/>
          </a:blip>
          <a:srcRect/>
          <a:stretch>
            <a:fillRect/>
          </a:stretch>
        </p:blipFill>
        <p:spPr bwMode="auto">
          <a:xfrm>
            <a:off x="3275856" y="4638865"/>
            <a:ext cx="1260000" cy="1260000"/>
          </a:xfrm>
          <a:prstGeom prst="rect">
            <a:avLst/>
          </a:prstGeom>
          <a:noFill/>
        </p:spPr>
      </p:pic>
      <p:pic>
        <p:nvPicPr>
          <p:cNvPr id="1036" name="Picture 12" descr="C:\Users\Hailong Hou\Desktop\08-22-13 confocol\selected pics\acsf no Ca Mg 1h 01-2.jpg"/>
          <p:cNvPicPr>
            <a:picLocks noChangeAspect="1" noChangeArrowheads="1"/>
          </p:cNvPicPr>
          <p:nvPr/>
        </p:nvPicPr>
        <p:blipFill>
          <a:blip r:embed="rId12" cstate="print">
            <a:lum bright="-10000"/>
          </a:blip>
          <a:srcRect/>
          <a:stretch>
            <a:fillRect/>
          </a:stretch>
        </p:blipFill>
        <p:spPr bwMode="auto">
          <a:xfrm>
            <a:off x="1943848" y="4638865"/>
            <a:ext cx="1260000" cy="1260000"/>
          </a:xfrm>
          <a:prstGeom prst="rect">
            <a:avLst/>
          </a:prstGeom>
          <a:noFill/>
        </p:spPr>
      </p:pic>
      <p:pic>
        <p:nvPicPr>
          <p:cNvPr id="1037" name="Picture 13" descr="C:\Users\Hailong Hou\Desktop\08-22-13 confocol\selected pics\acsf no Ca Mg 1h 01 merge.jpg"/>
          <p:cNvPicPr>
            <a:picLocks noChangeAspect="1" noChangeArrowheads="1"/>
          </p:cNvPicPr>
          <p:nvPr/>
        </p:nvPicPr>
        <p:blipFill>
          <a:blip r:embed="rId13" cstate="print">
            <a:lum bright="-10000"/>
          </a:blip>
          <a:srcRect/>
          <a:stretch>
            <a:fillRect/>
          </a:stretch>
        </p:blipFill>
        <p:spPr bwMode="auto">
          <a:xfrm>
            <a:off x="4608144" y="4638865"/>
            <a:ext cx="1260000" cy="1260000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827584" y="5123327"/>
            <a:ext cx="12241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 ACSF</a:t>
            </a:r>
          </a:p>
          <a:p>
            <a:pPr algn="ctr"/>
            <a:r>
              <a:rPr lang="en-US" sz="1050" dirty="0"/>
              <a:t>Ca</a:t>
            </a:r>
            <a:r>
              <a:rPr lang="en-US" sz="1050" baseline="30000" dirty="0"/>
              <a:t>2+ </a:t>
            </a:r>
            <a:r>
              <a:rPr lang="en-US" sz="1050" dirty="0"/>
              <a:t>/Mg</a:t>
            </a:r>
            <a:r>
              <a:rPr lang="en-US" sz="1050" baseline="30000" dirty="0"/>
              <a:t>2+ </a:t>
            </a:r>
            <a:r>
              <a:rPr lang="en-US" sz="1050" dirty="0"/>
              <a:t>free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96136" y="5178785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1 Hour</a:t>
            </a:r>
          </a:p>
        </p:txBody>
      </p:sp>
      <p:pic>
        <p:nvPicPr>
          <p:cNvPr id="1038" name="Picture 14" descr="C:\Users\Hailong Hou\Desktop\08-22-13 confocol\selected pics\acsf no Ca Mg 2h 02.jpg"/>
          <p:cNvPicPr>
            <a:picLocks noChangeAspect="1" noChangeArrowheads="1"/>
          </p:cNvPicPr>
          <p:nvPr/>
        </p:nvPicPr>
        <p:blipFill>
          <a:blip r:embed="rId14" cstate="print">
            <a:lum contrast="10000"/>
          </a:blip>
          <a:srcRect/>
          <a:stretch>
            <a:fillRect/>
          </a:stretch>
        </p:blipFill>
        <p:spPr bwMode="auto">
          <a:xfrm>
            <a:off x="3275856" y="5970873"/>
            <a:ext cx="1260000" cy="1260000"/>
          </a:xfrm>
          <a:prstGeom prst="rect">
            <a:avLst/>
          </a:prstGeom>
          <a:noFill/>
        </p:spPr>
      </p:pic>
      <p:pic>
        <p:nvPicPr>
          <p:cNvPr id="1039" name="Picture 15" descr="C:\Users\Hailong Hou\Desktop\08-22-13 confocol\selected pics\acsf no Ca Mg 2h 02-2.jpg"/>
          <p:cNvPicPr>
            <a:picLocks noChangeAspect="1" noChangeArrowheads="1"/>
          </p:cNvPicPr>
          <p:nvPr/>
        </p:nvPicPr>
        <p:blipFill>
          <a:blip r:embed="rId15" cstate="print">
            <a:lum contrast="10000"/>
          </a:blip>
          <a:srcRect/>
          <a:stretch>
            <a:fillRect/>
          </a:stretch>
        </p:blipFill>
        <p:spPr bwMode="auto">
          <a:xfrm>
            <a:off x="1943848" y="5970873"/>
            <a:ext cx="1260000" cy="1260000"/>
          </a:xfrm>
          <a:prstGeom prst="rect">
            <a:avLst/>
          </a:prstGeom>
          <a:noFill/>
        </p:spPr>
      </p:pic>
      <p:pic>
        <p:nvPicPr>
          <p:cNvPr id="1040" name="Picture 16" descr="C:\Users\Hailong Hou\Desktop\08-22-13 confocol\selected pics\acsf no Ca Mg 2h 02 merge.jpg"/>
          <p:cNvPicPr>
            <a:picLocks noChangeAspect="1" noChangeArrowheads="1"/>
          </p:cNvPicPr>
          <p:nvPr/>
        </p:nvPicPr>
        <p:blipFill>
          <a:blip r:embed="rId16" cstate="print">
            <a:lum contrast="10000"/>
          </a:blip>
          <a:srcRect/>
          <a:stretch>
            <a:fillRect/>
          </a:stretch>
        </p:blipFill>
        <p:spPr bwMode="auto">
          <a:xfrm>
            <a:off x="4608144" y="5970873"/>
            <a:ext cx="1260000" cy="1260000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827584" y="6347463"/>
            <a:ext cx="12241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 ACSF</a:t>
            </a:r>
          </a:p>
          <a:p>
            <a:pPr algn="ctr"/>
            <a:r>
              <a:rPr lang="en-US" sz="1050" dirty="0"/>
              <a:t>Ca</a:t>
            </a:r>
            <a:r>
              <a:rPr lang="en-US" sz="1050" baseline="30000" dirty="0"/>
              <a:t>2+ </a:t>
            </a:r>
            <a:r>
              <a:rPr lang="en-US" sz="1050" dirty="0"/>
              <a:t>/Mg</a:t>
            </a:r>
            <a:r>
              <a:rPr lang="en-US" sz="1050" baseline="30000" dirty="0"/>
              <a:t>2+ </a:t>
            </a:r>
            <a:r>
              <a:rPr lang="en-US" sz="1050" dirty="0"/>
              <a:t>free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96136" y="6402921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2 Hour</a:t>
            </a:r>
          </a:p>
        </p:txBody>
      </p:sp>
      <p:pic>
        <p:nvPicPr>
          <p:cNvPr id="1041" name="Picture 17" descr="C:\Users\Hailong Hou\Desktop\08-22-13 confocol\selected pics\acsf no Mg 1h 02.jpg"/>
          <p:cNvPicPr>
            <a:picLocks noChangeAspect="1" noChangeArrowheads="1"/>
          </p:cNvPicPr>
          <p:nvPr/>
        </p:nvPicPr>
        <p:blipFill>
          <a:blip r:embed="rId17" cstate="print">
            <a:lum contrast="10000"/>
          </a:blip>
          <a:srcRect/>
          <a:stretch>
            <a:fillRect/>
          </a:stretch>
        </p:blipFill>
        <p:spPr bwMode="auto">
          <a:xfrm>
            <a:off x="3275856" y="7303161"/>
            <a:ext cx="1260000" cy="1260000"/>
          </a:xfrm>
          <a:prstGeom prst="rect">
            <a:avLst/>
          </a:prstGeom>
          <a:noFill/>
        </p:spPr>
      </p:pic>
      <p:pic>
        <p:nvPicPr>
          <p:cNvPr id="1042" name="Picture 18" descr="C:\Users\Hailong Hou\Desktop\08-22-13 confocol\selected pics\acsf no Mg 1h 02-2.jpg"/>
          <p:cNvPicPr>
            <a:picLocks noChangeAspect="1" noChangeArrowheads="1"/>
          </p:cNvPicPr>
          <p:nvPr/>
        </p:nvPicPr>
        <p:blipFill>
          <a:blip r:embed="rId18" cstate="print">
            <a:lum contrast="10000"/>
          </a:blip>
          <a:srcRect/>
          <a:stretch>
            <a:fillRect/>
          </a:stretch>
        </p:blipFill>
        <p:spPr bwMode="auto">
          <a:xfrm>
            <a:off x="1943848" y="7303161"/>
            <a:ext cx="1260000" cy="1260000"/>
          </a:xfrm>
          <a:prstGeom prst="rect">
            <a:avLst/>
          </a:prstGeom>
          <a:noFill/>
        </p:spPr>
      </p:pic>
      <p:pic>
        <p:nvPicPr>
          <p:cNvPr id="1043" name="Picture 19" descr="C:\Users\Hailong Hou\Desktop\08-22-13 confocol\selected pics\acsf no Mg 1h 02 merge.jpg"/>
          <p:cNvPicPr>
            <a:picLocks noChangeAspect="1" noChangeArrowheads="1"/>
          </p:cNvPicPr>
          <p:nvPr/>
        </p:nvPicPr>
        <p:blipFill>
          <a:blip r:embed="rId19" cstate="print">
            <a:lum contrast="10000"/>
          </a:blip>
          <a:srcRect/>
          <a:stretch>
            <a:fillRect/>
          </a:stretch>
        </p:blipFill>
        <p:spPr bwMode="auto">
          <a:xfrm>
            <a:off x="4608144" y="7303161"/>
            <a:ext cx="1260000" cy="1260000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971600" y="7787623"/>
            <a:ext cx="12241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 ACSF</a:t>
            </a:r>
          </a:p>
          <a:p>
            <a:pPr algn="ctr"/>
            <a:r>
              <a:rPr lang="en-US" sz="1050" dirty="0"/>
              <a:t>Mg</a:t>
            </a:r>
            <a:r>
              <a:rPr lang="en-US" sz="1050" baseline="30000" dirty="0"/>
              <a:t>2+ </a:t>
            </a:r>
            <a:r>
              <a:rPr lang="en-US" sz="1050" dirty="0"/>
              <a:t>free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796136" y="7771073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1 Hour</a:t>
            </a:r>
          </a:p>
        </p:txBody>
      </p:sp>
      <p:pic>
        <p:nvPicPr>
          <p:cNvPr id="1044" name="Picture 20" descr="C:\Users\Hailong Hou\Desktop\08-22-13 confocol\selected pics\acsf no Mg 2h 01.jpg"/>
          <p:cNvPicPr>
            <a:picLocks noChangeAspect="1" noChangeArrowheads="1"/>
          </p:cNvPicPr>
          <p:nvPr/>
        </p:nvPicPr>
        <p:blipFill>
          <a:blip r:embed="rId20" cstate="print">
            <a:lum contrast="10000"/>
          </a:blip>
          <a:srcRect/>
          <a:stretch>
            <a:fillRect/>
          </a:stretch>
        </p:blipFill>
        <p:spPr bwMode="auto">
          <a:xfrm>
            <a:off x="3275856" y="8635169"/>
            <a:ext cx="1260000" cy="1260000"/>
          </a:xfrm>
          <a:prstGeom prst="rect">
            <a:avLst/>
          </a:prstGeom>
          <a:noFill/>
        </p:spPr>
      </p:pic>
      <p:pic>
        <p:nvPicPr>
          <p:cNvPr id="1045" name="Picture 21" descr="C:\Users\Hailong Hou\Desktop\08-22-13 confocol\selected pics\acsf no Mg 2h 01-2.jpg"/>
          <p:cNvPicPr>
            <a:picLocks noChangeAspect="1" noChangeArrowheads="1"/>
          </p:cNvPicPr>
          <p:nvPr/>
        </p:nvPicPr>
        <p:blipFill>
          <a:blip r:embed="rId21" cstate="print">
            <a:lum contrast="10000"/>
          </a:blip>
          <a:srcRect/>
          <a:stretch>
            <a:fillRect/>
          </a:stretch>
        </p:blipFill>
        <p:spPr bwMode="auto">
          <a:xfrm>
            <a:off x="1943848" y="8635169"/>
            <a:ext cx="1260000" cy="1260000"/>
          </a:xfrm>
          <a:prstGeom prst="rect">
            <a:avLst/>
          </a:prstGeom>
          <a:noFill/>
        </p:spPr>
      </p:pic>
      <p:pic>
        <p:nvPicPr>
          <p:cNvPr id="1046" name="Picture 22" descr="C:\Users\Hailong Hou\Desktop\08-22-13 confocol\selected pics\acsf no Mg 2h 01 merge.jpg"/>
          <p:cNvPicPr>
            <a:picLocks noChangeAspect="1" noChangeArrowheads="1"/>
          </p:cNvPicPr>
          <p:nvPr/>
        </p:nvPicPr>
        <p:blipFill>
          <a:blip r:embed="rId22" cstate="print">
            <a:lum contrast="10000"/>
          </a:blip>
          <a:srcRect/>
          <a:stretch>
            <a:fillRect/>
          </a:stretch>
        </p:blipFill>
        <p:spPr bwMode="auto">
          <a:xfrm>
            <a:off x="4608144" y="8635169"/>
            <a:ext cx="1260000" cy="1260000"/>
          </a:xfrm>
          <a:prstGeom prst="rect">
            <a:avLst/>
          </a:prstGeom>
          <a:noFill/>
        </p:spPr>
      </p:pic>
      <p:sp>
        <p:nvSpPr>
          <p:cNvPr id="40" name="TextBox 39"/>
          <p:cNvSpPr txBox="1"/>
          <p:nvPr/>
        </p:nvSpPr>
        <p:spPr>
          <a:xfrm>
            <a:off x="971600" y="9083767"/>
            <a:ext cx="12241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 ACSF</a:t>
            </a:r>
          </a:p>
          <a:p>
            <a:pPr algn="ctr"/>
            <a:r>
              <a:rPr lang="en-US" sz="1050" dirty="0"/>
              <a:t>Mg</a:t>
            </a:r>
            <a:r>
              <a:rPr lang="en-US" sz="1050" baseline="30000" dirty="0"/>
              <a:t>2+ </a:t>
            </a:r>
            <a:r>
              <a:rPr lang="en-US" sz="1050" dirty="0"/>
              <a:t>free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796136" y="9067217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2 Hour</a:t>
            </a:r>
          </a:p>
        </p:txBody>
      </p:sp>
      <p:pic>
        <p:nvPicPr>
          <p:cNvPr id="1047" name="Picture 23" descr="C:\Users\Hailong Hou\Desktop\08-22-13 confocol\selected pics\acsf no Ca 1h 02.jpg"/>
          <p:cNvPicPr>
            <a:picLocks noChangeAspect="1" noChangeArrowheads="1"/>
          </p:cNvPicPr>
          <p:nvPr/>
        </p:nvPicPr>
        <p:blipFill>
          <a:blip r:embed="rId23" cstate="print">
            <a:lum contrast="10000"/>
          </a:blip>
          <a:srcRect/>
          <a:stretch>
            <a:fillRect/>
          </a:stretch>
        </p:blipFill>
        <p:spPr bwMode="auto">
          <a:xfrm>
            <a:off x="3275856" y="9967457"/>
            <a:ext cx="1260000" cy="1260000"/>
          </a:xfrm>
          <a:prstGeom prst="rect">
            <a:avLst/>
          </a:prstGeom>
          <a:noFill/>
        </p:spPr>
      </p:pic>
      <p:pic>
        <p:nvPicPr>
          <p:cNvPr id="1048" name="Picture 24" descr="C:\Users\Hailong Hou\Desktop\08-22-13 confocol\selected pics\acsf no Ca 1h 02-2.jpg"/>
          <p:cNvPicPr>
            <a:picLocks noChangeAspect="1" noChangeArrowheads="1"/>
          </p:cNvPicPr>
          <p:nvPr/>
        </p:nvPicPr>
        <p:blipFill>
          <a:blip r:embed="rId24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1943848" y="9967457"/>
            <a:ext cx="1260000" cy="1260000"/>
          </a:xfrm>
          <a:prstGeom prst="rect">
            <a:avLst/>
          </a:prstGeom>
          <a:noFill/>
        </p:spPr>
      </p:pic>
      <p:pic>
        <p:nvPicPr>
          <p:cNvPr id="1049" name="Picture 25" descr="C:\Users\Hailong Hou\Desktop\08-22-13 confocol\selected pics\acsf no Ca 1h 02 merge.jpg"/>
          <p:cNvPicPr>
            <a:picLocks noChangeAspect="1" noChangeArrowheads="1"/>
          </p:cNvPicPr>
          <p:nvPr/>
        </p:nvPicPr>
        <p:blipFill>
          <a:blip r:embed="rId25" cstate="print">
            <a:lum bright="-10000"/>
          </a:blip>
          <a:srcRect/>
          <a:stretch>
            <a:fillRect/>
          </a:stretch>
        </p:blipFill>
        <p:spPr bwMode="auto">
          <a:xfrm>
            <a:off x="4608144" y="9967457"/>
            <a:ext cx="1260000" cy="1260000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971600" y="10451919"/>
            <a:ext cx="12241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 ACSF</a:t>
            </a:r>
          </a:p>
          <a:p>
            <a:pPr algn="ctr"/>
            <a:r>
              <a:rPr lang="en-US" sz="1050" dirty="0"/>
              <a:t>Ca</a:t>
            </a:r>
            <a:r>
              <a:rPr lang="en-US" sz="1050" baseline="30000" dirty="0"/>
              <a:t>2+ </a:t>
            </a:r>
            <a:r>
              <a:rPr lang="en-US" sz="1050" dirty="0"/>
              <a:t>free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5796136" y="10435369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1 Hour</a:t>
            </a:r>
          </a:p>
        </p:txBody>
      </p:sp>
      <p:pic>
        <p:nvPicPr>
          <p:cNvPr id="1050" name="Picture 26" descr="C:\Users\Hailong Hou\Desktop\08-22-13 confocol\selected pics\acsf no Ca 2h 02.jpg"/>
          <p:cNvPicPr>
            <a:picLocks noChangeAspect="1" noChangeArrowheads="1"/>
          </p:cNvPicPr>
          <p:nvPr/>
        </p:nvPicPr>
        <p:blipFill>
          <a:blip r:embed="rId26" cstate="print">
            <a:lum bright="-10000"/>
          </a:blip>
          <a:srcRect/>
          <a:stretch>
            <a:fillRect/>
          </a:stretch>
        </p:blipFill>
        <p:spPr bwMode="auto">
          <a:xfrm>
            <a:off x="3275856" y="11299465"/>
            <a:ext cx="1260000" cy="1260000"/>
          </a:xfrm>
          <a:prstGeom prst="rect">
            <a:avLst/>
          </a:prstGeom>
          <a:noFill/>
        </p:spPr>
      </p:pic>
      <p:pic>
        <p:nvPicPr>
          <p:cNvPr id="1051" name="Picture 27" descr="C:\Users\Hailong Hou\Desktop\08-22-13 confocol\selected pics\acsf no Ca 2h 01-2.jpg"/>
          <p:cNvPicPr>
            <a:picLocks noChangeAspect="1" noChangeArrowheads="1"/>
          </p:cNvPicPr>
          <p:nvPr/>
        </p:nvPicPr>
        <p:blipFill>
          <a:blip r:embed="rId27" cstate="print">
            <a:lum bright="-10000"/>
          </a:blip>
          <a:srcRect/>
          <a:stretch>
            <a:fillRect/>
          </a:stretch>
        </p:blipFill>
        <p:spPr bwMode="auto">
          <a:xfrm>
            <a:off x="1943848" y="11299465"/>
            <a:ext cx="1260000" cy="1260000"/>
          </a:xfrm>
          <a:prstGeom prst="rect">
            <a:avLst/>
          </a:prstGeom>
          <a:noFill/>
        </p:spPr>
      </p:pic>
      <p:pic>
        <p:nvPicPr>
          <p:cNvPr id="1052" name="Picture 28" descr="C:\Users\Hailong Hou\Desktop\08-22-13 confocol\selected pics\acsf no Ca 2h 01 merge.jpg"/>
          <p:cNvPicPr>
            <a:picLocks noChangeAspect="1" noChangeArrowheads="1"/>
          </p:cNvPicPr>
          <p:nvPr/>
        </p:nvPicPr>
        <p:blipFill>
          <a:blip r:embed="rId28" cstate="print">
            <a:lum bright="-10000"/>
          </a:blip>
          <a:srcRect/>
          <a:stretch>
            <a:fillRect/>
          </a:stretch>
        </p:blipFill>
        <p:spPr bwMode="auto">
          <a:xfrm>
            <a:off x="4608144" y="11299465"/>
            <a:ext cx="1260000" cy="1260000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971600" y="11748063"/>
            <a:ext cx="122413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 ACSF</a:t>
            </a:r>
          </a:p>
          <a:p>
            <a:pPr algn="ctr"/>
            <a:r>
              <a:rPr lang="en-US" sz="1050" dirty="0"/>
              <a:t>Ca</a:t>
            </a:r>
            <a:r>
              <a:rPr lang="en-US" sz="1050" baseline="30000" dirty="0"/>
              <a:t>2+ </a:t>
            </a:r>
            <a:r>
              <a:rPr lang="en-US" sz="1050" dirty="0"/>
              <a:t>free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796136" y="11731513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/>
              <a:t>2 Hour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5472100" y="12379585"/>
            <a:ext cx="216024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400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Table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767088"/>
              </p:ext>
            </p:extLst>
          </p:nvPr>
        </p:nvGraphicFramePr>
        <p:xfrm>
          <a:off x="1469197" y="5402471"/>
          <a:ext cx="1800204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3" name="Table 1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3221"/>
              </p:ext>
            </p:extLst>
          </p:nvPr>
        </p:nvGraphicFramePr>
        <p:xfrm>
          <a:off x="4900385" y="7351568"/>
          <a:ext cx="1845114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5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75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751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75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751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0" name="Table 1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225183"/>
              </p:ext>
            </p:extLst>
          </p:nvPr>
        </p:nvGraphicFramePr>
        <p:xfrm>
          <a:off x="1502557" y="7332036"/>
          <a:ext cx="176355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9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9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9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39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39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 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64555"/>
              </p:ext>
            </p:extLst>
          </p:nvPr>
        </p:nvGraphicFramePr>
        <p:xfrm>
          <a:off x="1481924" y="8854814"/>
          <a:ext cx="18022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007323"/>
              </p:ext>
            </p:extLst>
          </p:nvPr>
        </p:nvGraphicFramePr>
        <p:xfrm>
          <a:off x="1495772" y="8103066"/>
          <a:ext cx="18022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图片 3"/>
          <p:cNvPicPr>
            <a:picLocks noChangeAspect="1"/>
          </p:cNvPicPr>
          <p:nvPr/>
        </p:nvPicPr>
        <p:blipFill rotWithShape="1">
          <a:blip r:embed="rId2"/>
          <a:srcRect l="1146" r="50687" b="-3208"/>
          <a:stretch/>
        </p:blipFill>
        <p:spPr>
          <a:xfrm>
            <a:off x="1543290" y="7556369"/>
            <a:ext cx="1697956" cy="259585"/>
          </a:xfrm>
          <a:prstGeom prst="rect">
            <a:avLst/>
          </a:prstGeom>
        </p:spPr>
      </p:pic>
      <p:pic>
        <p:nvPicPr>
          <p:cNvPr id="9" name="图片 2"/>
          <p:cNvPicPr>
            <a:picLocks noChangeAspect="1"/>
          </p:cNvPicPr>
          <p:nvPr/>
        </p:nvPicPr>
        <p:blipFill rotWithShape="1">
          <a:blip r:embed="rId3"/>
          <a:srcRect r="50597"/>
          <a:stretch/>
        </p:blipFill>
        <p:spPr>
          <a:xfrm>
            <a:off x="1543290" y="7866406"/>
            <a:ext cx="1700784" cy="2573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71536" y="7333385"/>
            <a:ext cx="10004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KN93 (</a:t>
            </a:r>
            <a:r>
              <a:rPr lang="en-US" sz="1050" dirty="0" err="1"/>
              <a:t>CaMKII</a:t>
            </a:r>
            <a:r>
              <a:rPr lang="en-US" sz="1050" dirty="0"/>
              <a:t> inhibitor)</a:t>
            </a:r>
          </a:p>
        </p:txBody>
      </p:sp>
      <p:pic>
        <p:nvPicPr>
          <p:cNvPr id="11" name="图片 3"/>
          <p:cNvPicPr>
            <a:picLocks noChangeAspect="1"/>
          </p:cNvPicPr>
          <p:nvPr/>
        </p:nvPicPr>
        <p:blipFill rotWithShape="1">
          <a:blip r:embed="rId2"/>
          <a:srcRect l="1146" r="74717" b="-3208"/>
          <a:stretch/>
        </p:blipFill>
        <p:spPr>
          <a:xfrm>
            <a:off x="1512626" y="8320251"/>
            <a:ext cx="877824" cy="267820"/>
          </a:xfrm>
          <a:prstGeom prst="rect">
            <a:avLst/>
          </a:prstGeom>
        </p:spPr>
      </p:pic>
      <p:pic>
        <p:nvPicPr>
          <p:cNvPr id="12" name="图片 2"/>
          <p:cNvPicPr>
            <a:picLocks noChangeAspect="1"/>
          </p:cNvPicPr>
          <p:nvPr/>
        </p:nvPicPr>
        <p:blipFill rotWithShape="1">
          <a:blip r:embed="rId3"/>
          <a:srcRect r="75169"/>
          <a:stretch/>
        </p:blipFill>
        <p:spPr>
          <a:xfrm>
            <a:off x="1512802" y="8619746"/>
            <a:ext cx="877824" cy="264265"/>
          </a:xfrm>
          <a:prstGeom prst="rect">
            <a:avLst/>
          </a:prstGeom>
        </p:spPr>
      </p:pic>
      <p:pic>
        <p:nvPicPr>
          <p:cNvPr id="13" name="图片 3"/>
          <p:cNvPicPr>
            <a:picLocks noChangeAspect="1"/>
          </p:cNvPicPr>
          <p:nvPr/>
        </p:nvPicPr>
        <p:blipFill rotWithShape="1">
          <a:blip r:embed="rId2"/>
          <a:srcRect l="74664" r="1235" b="-3208"/>
          <a:stretch/>
        </p:blipFill>
        <p:spPr>
          <a:xfrm>
            <a:off x="2417422" y="8318650"/>
            <a:ext cx="877824" cy="268206"/>
          </a:xfrm>
          <a:prstGeom prst="rect">
            <a:avLst/>
          </a:prstGeom>
        </p:spPr>
      </p:pic>
      <p:pic>
        <p:nvPicPr>
          <p:cNvPr id="14" name="图片 2"/>
          <p:cNvPicPr>
            <a:picLocks noChangeAspect="1"/>
          </p:cNvPicPr>
          <p:nvPr/>
        </p:nvPicPr>
        <p:blipFill rotWithShape="1">
          <a:blip r:embed="rId3"/>
          <a:srcRect l="75109"/>
          <a:stretch/>
        </p:blipFill>
        <p:spPr>
          <a:xfrm>
            <a:off x="2418170" y="8617951"/>
            <a:ext cx="904300" cy="25869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231872" y="8113856"/>
            <a:ext cx="90291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PD0325901 (MEK inhibitor)</a:t>
            </a:r>
          </a:p>
        </p:txBody>
      </p:sp>
      <p:pic>
        <p:nvPicPr>
          <p:cNvPr id="16" name="图片 3"/>
          <p:cNvPicPr>
            <a:picLocks noChangeAspect="1"/>
          </p:cNvPicPr>
          <p:nvPr/>
        </p:nvPicPr>
        <p:blipFill rotWithShape="1">
          <a:blip r:embed="rId4"/>
          <a:srcRect r="50658"/>
          <a:stretch/>
        </p:blipFill>
        <p:spPr>
          <a:xfrm>
            <a:off x="1500417" y="9101624"/>
            <a:ext cx="1801368" cy="355270"/>
          </a:xfrm>
          <a:prstGeom prst="rect">
            <a:avLst/>
          </a:prstGeom>
        </p:spPr>
      </p:pic>
      <p:pic>
        <p:nvPicPr>
          <p:cNvPr id="17" name="图片 26"/>
          <p:cNvPicPr>
            <a:picLocks noChangeAspect="1"/>
          </p:cNvPicPr>
          <p:nvPr/>
        </p:nvPicPr>
        <p:blipFill rotWithShape="1">
          <a:blip r:embed="rId5"/>
          <a:srcRect r="49506"/>
          <a:stretch/>
        </p:blipFill>
        <p:spPr>
          <a:xfrm>
            <a:off x="1506328" y="9493983"/>
            <a:ext cx="1801368" cy="25727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36496" y="8894327"/>
            <a:ext cx="90291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KT5720 (PKA inhibitor)</a:t>
            </a:r>
          </a:p>
        </p:txBody>
      </p:sp>
      <p:pic>
        <p:nvPicPr>
          <p:cNvPr id="19" name="图片 3"/>
          <p:cNvPicPr>
            <a:picLocks noChangeAspect="1"/>
          </p:cNvPicPr>
          <p:nvPr/>
        </p:nvPicPr>
        <p:blipFill rotWithShape="1">
          <a:blip r:embed="rId6"/>
          <a:srcRect t="9432" r="50323" b="12340"/>
          <a:stretch/>
        </p:blipFill>
        <p:spPr>
          <a:xfrm>
            <a:off x="1492066" y="10032417"/>
            <a:ext cx="1801368" cy="248254"/>
          </a:xfrm>
          <a:prstGeom prst="rect">
            <a:avLst/>
          </a:prstGeom>
        </p:spPr>
      </p:pic>
      <p:pic>
        <p:nvPicPr>
          <p:cNvPr id="20" name="图片 30"/>
          <p:cNvPicPr>
            <a:picLocks noChangeAspect="1"/>
          </p:cNvPicPr>
          <p:nvPr/>
        </p:nvPicPr>
        <p:blipFill rotWithShape="1">
          <a:blip r:embed="rId7"/>
          <a:srcRect r="50659"/>
          <a:stretch/>
        </p:blipFill>
        <p:spPr>
          <a:xfrm>
            <a:off x="1492066" y="10409415"/>
            <a:ext cx="1801368" cy="224865"/>
          </a:xfrm>
          <a:prstGeom prst="rect">
            <a:avLst/>
          </a:prstGeom>
        </p:spPr>
      </p:pic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729973"/>
              </p:ext>
            </p:extLst>
          </p:nvPr>
        </p:nvGraphicFramePr>
        <p:xfrm>
          <a:off x="1477308" y="9770867"/>
          <a:ext cx="18022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3231880" y="9809365"/>
            <a:ext cx="90291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PD98059 (MAPK inhibitor)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96075" y="8289016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24" name="TextBox 23"/>
          <p:cNvSpPr txBox="1"/>
          <p:nvPr/>
        </p:nvSpPr>
        <p:spPr>
          <a:xfrm>
            <a:off x="986839" y="8611164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96299" y="9150226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26" name="TextBox 25"/>
          <p:cNvSpPr txBox="1"/>
          <p:nvPr/>
        </p:nvSpPr>
        <p:spPr>
          <a:xfrm>
            <a:off x="996299" y="9498202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95374" y="10030229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28" name="TextBox 27"/>
          <p:cNvSpPr txBox="1"/>
          <p:nvPr/>
        </p:nvSpPr>
        <p:spPr>
          <a:xfrm>
            <a:off x="995374" y="10384758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26509" y="7545491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30" name="TextBox 29"/>
          <p:cNvSpPr txBox="1"/>
          <p:nvPr/>
        </p:nvSpPr>
        <p:spPr>
          <a:xfrm>
            <a:off x="1017273" y="7867639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graphicFrame>
        <p:nvGraphicFramePr>
          <p:cNvPr id="31" name="Table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257847"/>
              </p:ext>
            </p:extLst>
          </p:nvPr>
        </p:nvGraphicFramePr>
        <p:xfrm>
          <a:off x="1498668" y="10634963"/>
          <a:ext cx="18022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2" name="图片 3"/>
          <p:cNvPicPr>
            <a:picLocks noChangeAspect="1"/>
          </p:cNvPicPr>
          <p:nvPr/>
        </p:nvPicPr>
        <p:blipFill rotWithShape="1">
          <a:blip r:embed="rId8"/>
          <a:srcRect r="75302"/>
          <a:stretch/>
        </p:blipFill>
        <p:spPr>
          <a:xfrm>
            <a:off x="1506287" y="10862147"/>
            <a:ext cx="886968" cy="321915"/>
          </a:xfrm>
          <a:prstGeom prst="rect">
            <a:avLst/>
          </a:prstGeom>
        </p:spPr>
      </p:pic>
      <p:pic>
        <p:nvPicPr>
          <p:cNvPr id="33" name="图片 2"/>
          <p:cNvPicPr>
            <a:picLocks noChangeAspect="1"/>
          </p:cNvPicPr>
          <p:nvPr/>
        </p:nvPicPr>
        <p:blipFill rotWithShape="1">
          <a:blip r:embed="rId9"/>
          <a:srcRect l="49613" r="24798"/>
          <a:stretch/>
        </p:blipFill>
        <p:spPr>
          <a:xfrm>
            <a:off x="2435502" y="11288825"/>
            <a:ext cx="886968" cy="294646"/>
          </a:xfrm>
          <a:prstGeom prst="rect">
            <a:avLst/>
          </a:prstGeom>
        </p:spPr>
      </p:pic>
      <p:pic>
        <p:nvPicPr>
          <p:cNvPr id="34" name="图片 3"/>
          <p:cNvPicPr>
            <a:picLocks noChangeAspect="1"/>
          </p:cNvPicPr>
          <p:nvPr/>
        </p:nvPicPr>
        <p:blipFill rotWithShape="1">
          <a:blip r:embed="rId8"/>
          <a:srcRect l="48603" r="25022"/>
          <a:stretch/>
        </p:blipFill>
        <p:spPr>
          <a:xfrm>
            <a:off x="2426127" y="10862685"/>
            <a:ext cx="886968" cy="301441"/>
          </a:xfrm>
          <a:prstGeom prst="rect">
            <a:avLst/>
          </a:prstGeom>
        </p:spPr>
      </p:pic>
      <p:pic>
        <p:nvPicPr>
          <p:cNvPr id="35" name="图片 2"/>
          <p:cNvPicPr>
            <a:picLocks noChangeAspect="1"/>
          </p:cNvPicPr>
          <p:nvPr/>
        </p:nvPicPr>
        <p:blipFill rotWithShape="1">
          <a:blip r:embed="rId9"/>
          <a:srcRect r="76002"/>
          <a:stretch/>
        </p:blipFill>
        <p:spPr>
          <a:xfrm>
            <a:off x="1506287" y="11278527"/>
            <a:ext cx="886968" cy="31418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253240" y="10645753"/>
            <a:ext cx="90291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Wortmannin</a:t>
            </a:r>
            <a:r>
              <a:rPr lang="en-US" sz="1050" dirty="0"/>
              <a:t> (PI3K inhibitor)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89743" y="10922517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38" name="TextBox 37"/>
          <p:cNvSpPr txBox="1"/>
          <p:nvPr/>
        </p:nvSpPr>
        <p:spPr>
          <a:xfrm>
            <a:off x="980507" y="11316673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pic>
        <p:nvPicPr>
          <p:cNvPr id="39" name="图片 3"/>
          <p:cNvPicPr>
            <a:picLocks noChangeAspect="1"/>
          </p:cNvPicPr>
          <p:nvPr/>
        </p:nvPicPr>
        <p:blipFill rotWithShape="1">
          <a:blip r:embed="rId10"/>
          <a:srcRect l="49229" r="24958"/>
          <a:stretch/>
        </p:blipFill>
        <p:spPr>
          <a:xfrm>
            <a:off x="5863415" y="10246197"/>
            <a:ext cx="886968" cy="280833"/>
          </a:xfrm>
          <a:prstGeom prst="rect">
            <a:avLst/>
          </a:prstGeom>
        </p:spPr>
      </p:pic>
      <p:pic>
        <p:nvPicPr>
          <p:cNvPr id="40" name="图片 26"/>
          <p:cNvPicPr>
            <a:picLocks noChangeAspect="1"/>
          </p:cNvPicPr>
          <p:nvPr/>
        </p:nvPicPr>
        <p:blipFill rotWithShape="1">
          <a:blip r:embed="rId11"/>
          <a:srcRect r="74588"/>
          <a:stretch/>
        </p:blipFill>
        <p:spPr>
          <a:xfrm>
            <a:off x="4902602" y="10570986"/>
            <a:ext cx="886968" cy="274595"/>
          </a:xfrm>
          <a:prstGeom prst="rect">
            <a:avLst/>
          </a:prstGeom>
        </p:spPr>
      </p:pic>
      <p:pic>
        <p:nvPicPr>
          <p:cNvPr id="41" name="图片 3"/>
          <p:cNvPicPr>
            <a:picLocks noChangeAspect="1"/>
          </p:cNvPicPr>
          <p:nvPr/>
        </p:nvPicPr>
        <p:blipFill rotWithShape="1">
          <a:blip r:embed="rId10"/>
          <a:srcRect r="74845"/>
          <a:stretch/>
        </p:blipFill>
        <p:spPr>
          <a:xfrm>
            <a:off x="4904397" y="10252805"/>
            <a:ext cx="886968" cy="288185"/>
          </a:xfrm>
          <a:prstGeom prst="rect">
            <a:avLst/>
          </a:prstGeom>
        </p:spPr>
      </p:pic>
      <p:pic>
        <p:nvPicPr>
          <p:cNvPr id="42" name="图片 26"/>
          <p:cNvPicPr>
            <a:picLocks noChangeAspect="1"/>
          </p:cNvPicPr>
          <p:nvPr/>
        </p:nvPicPr>
        <p:blipFill rotWithShape="1">
          <a:blip r:embed="rId11"/>
          <a:srcRect l="49874" r="25098"/>
          <a:stretch/>
        </p:blipFill>
        <p:spPr>
          <a:xfrm>
            <a:off x="5858532" y="10566774"/>
            <a:ext cx="886968" cy="278807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674846" y="10007848"/>
            <a:ext cx="102333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SP600125 (JNK inhibitor)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425201" y="10305993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45" name="TextBox 44"/>
          <p:cNvSpPr txBox="1"/>
          <p:nvPr/>
        </p:nvSpPr>
        <p:spPr>
          <a:xfrm>
            <a:off x="4415965" y="10563886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graphicFrame>
        <p:nvGraphicFramePr>
          <p:cNvPr id="46" name="Tab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135442"/>
              </p:ext>
            </p:extLst>
          </p:nvPr>
        </p:nvGraphicFramePr>
        <p:xfrm>
          <a:off x="4901802" y="9987822"/>
          <a:ext cx="18022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9374177"/>
              </p:ext>
            </p:extLst>
          </p:nvPr>
        </p:nvGraphicFramePr>
        <p:xfrm>
          <a:off x="4927999" y="9186852"/>
          <a:ext cx="18022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4" name="Table 6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651630"/>
              </p:ext>
            </p:extLst>
          </p:nvPr>
        </p:nvGraphicFramePr>
        <p:xfrm>
          <a:off x="4936997" y="8313548"/>
          <a:ext cx="1802286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38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5" name="TextBox 64"/>
          <p:cNvSpPr txBox="1"/>
          <p:nvPr/>
        </p:nvSpPr>
        <p:spPr>
          <a:xfrm>
            <a:off x="6660232" y="7265959"/>
            <a:ext cx="14401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STO609 (</a:t>
            </a:r>
            <a:r>
              <a:rPr lang="en-US" sz="1050" dirty="0" err="1"/>
              <a:t>CaMKK</a:t>
            </a:r>
            <a:r>
              <a:rPr lang="en-US" sz="1050" dirty="0"/>
              <a:t> inhibitor)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381207" y="7625791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pic>
        <p:nvPicPr>
          <p:cNvPr id="67" name="图片 4"/>
          <p:cNvPicPr>
            <a:picLocks noChangeAspect="1"/>
          </p:cNvPicPr>
          <p:nvPr/>
        </p:nvPicPr>
        <p:blipFill rotWithShape="1">
          <a:blip r:embed="rId12"/>
          <a:srcRect r="74779"/>
          <a:stretch/>
        </p:blipFill>
        <p:spPr>
          <a:xfrm>
            <a:off x="4915995" y="7585089"/>
            <a:ext cx="886968" cy="335320"/>
          </a:xfrm>
          <a:prstGeom prst="rect">
            <a:avLst/>
          </a:prstGeom>
        </p:spPr>
      </p:pic>
      <p:pic>
        <p:nvPicPr>
          <p:cNvPr id="68" name="图片 15"/>
          <p:cNvPicPr>
            <a:picLocks noChangeAspect="1"/>
          </p:cNvPicPr>
          <p:nvPr/>
        </p:nvPicPr>
        <p:blipFill rotWithShape="1">
          <a:blip r:embed="rId13"/>
          <a:srcRect l="50452" r="24744"/>
          <a:stretch/>
        </p:blipFill>
        <p:spPr>
          <a:xfrm>
            <a:off x="5821435" y="7959329"/>
            <a:ext cx="886968" cy="348732"/>
          </a:xfrm>
          <a:prstGeom prst="rect">
            <a:avLst/>
          </a:prstGeom>
        </p:spPr>
      </p:pic>
      <p:pic>
        <p:nvPicPr>
          <p:cNvPr id="69" name="图片 4"/>
          <p:cNvPicPr>
            <a:picLocks noChangeAspect="1"/>
          </p:cNvPicPr>
          <p:nvPr/>
        </p:nvPicPr>
        <p:blipFill rotWithShape="1">
          <a:blip r:embed="rId12"/>
          <a:srcRect l="49868" r="25441"/>
          <a:stretch/>
        </p:blipFill>
        <p:spPr>
          <a:xfrm>
            <a:off x="5833253" y="7586763"/>
            <a:ext cx="886968" cy="342516"/>
          </a:xfrm>
          <a:prstGeom prst="rect">
            <a:avLst/>
          </a:prstGeom>
        </p:spPr>
      </p:pic>
      <p:pic>
        <p:nvPicPr>
          <p:cNvPr id="70" name="图片 15"/>
          <p:cNvPicPr>
            <a:picLocks noChangeAspect="1"/>
          </p:cNvPicPr>
          <p:nvPr/>
        </p:nvPicPr>
        <p:blipFill rotWithShape="1">
          <a:blip r:embed="rId13"/>
          <a:srcRect r="74607"/>
          <a:stretch/>
        </p:blipFill>
        <p:spPr>
          <a:xfrm>
            <a:off x="4902613" y="7956509"/>
            <a:ext cx="886968" cy="340637"/>
          </a:xfrm>
          <a:prstGeom prst="rect">
            <a:avLst/>
          </a:prstGeom>
        </p:spPr>
      </p:pic>
      <p:pic>
        <p:nvPicPr>
          <p:cNvPr id="71" name="图片 3"/>
          <p:cNvPicPr>
            <a:picLocks noChangeAspect="1"/>
          </p:cNvPicPr>
          <p:nvPr/>
        </p:nvPicPr>
        <p:blipFill rotWithShape="1">
          <a:blip r:embed="rId14"/>
          <a:srcRect r="51229"/>
          <a:stretch/>
        </p:blipFill>
        <p:spPr>
          <a:xfrm>
            <a:off x="4946632" y="8545441"/>
            <a:ext cx="1801368" cy="325426"/>
          </a:xfrm>
          <a:prstGeom prst="rect">
            <a:avLst/>
          </a:prstGeom>
        </p:spPr>
      </p:pic>
      <p:pic>
        <p:nvPicPr>
          <p:cNvPr id="72" name="图片 26"/>
          <p:cNvPicPr>
            <a:picLocks noChangeAspect="1"/>
          </p:cNvPicPr>
          <p:nvPr/>
        </p:nvPicPr>
        <p:blipFill rotWithShape="1">
          <a:blip r:embed="rId15"/>
          <a:srcRect r="50892"/>
          <a:stretch/>
        </p:blipFill>
        <p:spPr>
          <a:xfrm>
            <a:off x="4953368" y="8946087"/>
            <a:ext cx="1801368" cy="260491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6673097" y="8314455"/>
            <a:ext cx="118100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LY292004 (PI3K inhibitor)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372413" y="7996852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pic>
        <p:nvPicPr>
          <p:cNvPr id="75" name="图片 3"/>
          <p:cNvPicPr>
            <a:picLocks noChangeAspect="1"/>
          </p:cNvPicPr>
          <p:nvPr/>
        </p:nvPicPr>
        <p:blipFill rotWithShape="1">
          <a:blip r:embed="rId16"/>
          <a:srcRect r="50611"/>
          <a:stretch/>
        </p:blipFill>
        <p:spPr>
          <a:xfrm>
            <a:off x="4932111" y="9419181"/>
            <a:ext cx="1801368" cy="288832"/>
          </a:xfrm>
          <a:prstGeom prst="rect">
            <a:avLst/>
          </a:prstGeom>
        </p:spPr>
      </p:pic>
      <p:pic>
        <p:nvPicPr>
          <p:cNvPr id="76" name="图片 25"/>
          <p:cNvPicPr>
            <a:picLocks noChangeAspect="1"/>
          </p:cNvPicPr>
          <p:nvPr/>
        </p:nvPicPr>
        <p:blipFill rotWithShape="1">
          <a:blip r:embed="rId17"/>
          <a:srcRect t="4097" r="50667"/>
          <a:stretch/>
        </p:blipFill>
        <p:spPr>
          <a:xfrm>
            <a:off x="4948218" y="9749709"/>
            <a:ext cx="1801368" cy="242252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6701043" y="9178551"/>
            <a:ext cx="11530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SB415286 (GSK inhibitor)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471949" y="8574776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79" name="TextBox 78"/>
          <p:cNvSpPr txBox="1"/>
          <p:nvPr/>
        </p:nvSpPr>
        <p:spPr>
          <a:xfrm>
            <a:off x="4436781" y="8960756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425201" y="9483636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81" name="TextBox 80"/>
          <p:cNvSpPr txBox="1"/>
          <p:nvPr/>
        </p:nvSpPr>
        <p:spPr>
          <a:xfrm>
            <a:off x="4415965" y="9750368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1553554" y="7096784"/>
            <a:ext cx="1645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1543290" y="7351568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535645" y="6815697"/>
            <a:ext cx="18722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ACSF (Ca</a:t>
            </a:r>
            <a:r>
              <a:rPr lang="en-US" sz="1050" baseline="30000" dirty="0"/>
              <a:t>2+ </a:t>
            </a:r>
            <a:r>
              <a:rPr lang="en-US" sz="1050" dirty="0"/>
              <a:t>free, 1 </a:t>
            </a:r>
            <a:r>
              <a:rPr lang="en-US" sz="1050" dirty="0" err="1"/>
              <a:t>mM</a:t>
            </a:r>
            <a:r>
              <a:rPr lang="en-US" sz="1050" dirty="0"/>
              <a:t> Mg</a:t>
            </a:r>
            <a:r>
              <a:rPr lang="en-US" sz="1050" baseline="30000" dirty="0"/>
              <a:t>2+ </a:t>
            </a:r>
            <a:r>
              <a:rPr lang="en-US" sz="1050" dirty="0"/>
              <a:t>)</a:t>
            </a:r>
          </a:p>
        </p:txBody>
      </p:sp>
      <p:cxnSp>
        <p:nvCxnSpPr>
          <p:cNvPr id="88" name="Straight Connector 87"/>
          <p:cNvCxnSpPr/>
          <p:nvPr/>
        </p:nvCxnSpPr>
        <p:spPr>
          <a:xfrm>
            <a:off x="4983645" y="7349197"/>
            <a:ext cx="1645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4956025" y="7065637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4917908" y="6805425"/>
            <a:ext cx="18722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ACSF (Ca</a:t>
            </a:r>
            <a:r>
              <a:rPr lang="en-US" sz="1050" baseline="30000" dirty="0"/>
              <a:t>2+ </a:t>
            </a:r>
            <a:r>
              <a:rPr lang="en-US" sz="1050" dirty="0"/>
              <a:t>free, 1 </a:t>
            </a:r>
            <a:r>
              <a:rPr lang="en-US" sz="1050" dirty="0" err="1"/>
              <a:t>mM</a:t>
            </a:r>
            <a:r>
              <a:rPr lang="en-US" sz="1050" dirty="0"/>
              <a:t> Mg</a:t>
            </a:r>
            <a:r>
              <a:rPr lang="en-US" sz="1050" baseline="30000" dirty="0"/>
              <a:t>2+ </a:t>
            </a:r>
            <a:r>
              <a:rPr lang="en-US" sz="1050" dirty="0"/>
              <a:t>)</a:t>
            </a:r>
          </a:p>
        </p:txBody>
      </p:sp>
      <p:graphicFrame>
        <p:nvGraphicFramePr>
          <p:cNvPr id="91" name="Table 9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5105881"/>
              </p:ext>
            </p:extLst>
          </p:nvPr>
        </p:nvGraphicFramePr>
        <p:xfrm>
          <a:off x="1454703" y="4513744"/>
          <a:ext cx="1800204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2" name="Table 9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2244844"/>
              </p:ext>
            </p:extLst>
          </p:nvPr>
        </p:nvGraphicFramePr>
        <p:xfrm>
          <a:off x="5221425" y="4523406"/>
          <a:ext cx="1800204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3" name="Picture 3"/>
          <p:cNvPicPr>
            <a:picLocks noChangeAspect="1" noChangeArrowheads="1"/>
          </p:cNvPicPr>
          <p:nvPr/>
        </p:nvPicPr>
        <p:blipFill>
          <a:blip r:embed="rId18" cstate="print">
            <a:lum contrast="-10000"/>
          </a:blip>
          <a:srcRect t="15350" r="54637" b="7899"/>
          <a:stretch>
            <a:fillRect/>
          </a:stretch>
        </p:blipFill>
        <p:spPr bwMode="auto">
          <a:xfrm>
            <a:off x="5221409" y="3850555"/>
            <a:ext cx="1800000" cy="277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4"/>
          <p:cNvPicPr>
            <a:picLocks noChangeAspect="1" noChangeArrowheads="1"/>
          </p:cNvPicPr>
          <p:nvPr/>
        </p:nvPicPr>
        <p:blipFill>
          <a:blip r:embed="rId19" cstate="print"/>
          <a:srcRect t="682" r="54178"/>
          <a:stretch>
            <a:fillRect/>
          </a:stretch>
        </p:blipFill>
        <p:spPr bwMode="auto">
          <a:xfrm>
            <a:off x="5221409" y="4200511"/>
            <a:ext cx="1800000" cy="32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TextBox 94"/>
          <p:cNvSpPr txBox="1"/>
          <p:nvPr/>
        </p:nvSpPr>
        <p:spPr>
          <a:xfrm>
            <a:off x="6992243" y="3591597"/>
            <a:ext cx="87876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Dantrolene</a:t>
            </a:r>
            <a:endParaRPr lang="en-US" sz="1050" dirty="0"/>
          </a:p>
        </p:txBody>
      </p:sp>
      <p:sp>
        <p:nvSpPr>
          <p:cNvPr id="96" name="TextBox 95"/>
          <p:cNvSpPr txBox="1"/>
          <p:nvPr/>
        </p:nvSpPr>
        <p:spPr>
          <a:xfrm>
            <a:off x="4725753" y="3912479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97" name="TextBox 96"/>
          <p:cNvSpPr txBox="1"/>
          <p:nvPr/>
        </p:nvSpPr>
        <p:spPr>
          <a:xfrm>
            <a:off x="4725753" y="4234627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pic>
        <p:nvPicPr>
          <p:cNvPr id="98" name="Picture 5"/>
          <p:cNvPicPr>
            <a:picLocks noChangeAspect="1" noChangeArrowheads="1"/>
          </p:cNvPicPr>
          <p:nvPr/>
        </p:nvPicPr>
        <p:blipFill>
          <a:blip r:embed="rId20" cstate="print"/>
          <a:srcRect t="16550" r="54201" b="18544"/>
          <a:stretch>
            <a:fillRect/>
          </a:stretch>
        </p:blipFill>
        <p:spPr bwMode="auto">
          <a:xfrm>
            <a:off x="1464283" y="4256412"/>
            <a:ext cx="1801368" cy="2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Picture 3"/>
          <p:cNvPicPr>
            <a:picLocks noChangeAspect="1" noChangeArrowheads="1"/>
          </p:cNvPicPr>
          <p:nvPr/>
        </p:nvPicPr>
        <p:blipFill>
          <a:blip r:embed="rId21" cstate="print"/>
          <a:srcRect t="23574" r="77570" b="20429"/>
          <a:stretch>
            <a:fillRect/>
          </a:stretch>
        </p:blipFill>
        <p:spPr bwMode="auto">
          <a:xfrm>
            <a:off x="5221425" y="4813180"/>
            <a:ext cx="882303" cy="26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Picture 5"/>
          <p:cNvPicPr>
            <a:picLocks noChangeAspect="1" noChangeArrowheads="1"/>
          </p:cNvPicPr>
          <p:nvPr/>
        </p:nvPicPr>
        <p:blipFill>
          <a:blip r:embed="rId20" cstate="print"/>
          <a:srcRect t="16550" r="77568" b="18544"/>
          <a:stretch>
            <a:fillRect/>
          </a:stretch>
        </p:blipFill>
        <p:spPr bwMode="auto">
          <a:xfrm>
            <a:off x="5221425" y="5142526"/>
            <a:ext cx="882303" cy="26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Picture 3"/>
          <p:cNvPicPr>
            <a:picLocks noChangeAspect="1" noChangeArrowheads="1"/>
          </p:cNvPicPr>
          <p:nvPr/>
        </p:nvPicPr>
        <p:blipFill>
          <a:blip r:embed="rId21" cstate="print"/>
          <a:srcRect l="45794" t="18775" r="29907" b="23629"/>
          <a:stretch>
            <a:fillRect/>
          </a:stretch>
        </p:blipFill>
        <p:spPr bwMode="auto">
          <a:xfrm>
            <a:off x="6140478" y="4813180"/>
            <a:ext cx="886968" cy="256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Picture 5"/>
          <p:cNvPicPr>
            <a:picLocks noChangeAspect="1" noChangeArrowheads="1"/>
          </p:cNvPicPr>
          <p:nvPr/>
        </p:nvPicPr>
        <p:blipFill>
          <a:blip r:embed="rId20" cstate="print"/>
          <a:srcRect l="45799" t="7278" r="29899" b="24250"/>
          <a:stretch>
            <a:fillRect/>
          </a:stretch>
        </p:blipFill>
        <p:spPr bwMode="auto">
          <a:xfrm>
            <a:off x="6140478" y="5149567"/>
            <a:ext cx="882315" cy="26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3" name="Table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695550"/>
              </p:ext>
            </p:extLst>
          </p:nvPr>
        </p:nvGraphicFramePr>
        <p:xfrm>
          <a:off x="5221425" y="3581391"/>
          <a:ext cx="1800204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4" name="Table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677920"/>
              </p:ext>
            </p:extLst>
          </p:nvPr>
        </p:nvGraphicFramePr>
        <p:xfrm>
          <a:off x="1464283" y="3649654"/>
          <a:ext cx="1800204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5" name="Picture 3"/>
          <p:cNvPicPr>
            <a:picLocks noChangeAspect="1" noChangeArrowheads="1"/>
          </p:cNvPicPr>
          <p:nvPr/>
        </p:nvPicPr>
        <p:blipFill>
          <a:blip r:embed="rId21" cstate="print"/>
          <a:srcRect t="15575" r="54206" b="20429"/>
          <a:stretch>
            <a:fillRect/>
          </a:stretch>
        </p:blipFill>
        <p:spPr bwMode="auto">
          <a:xfrm>
            <a:off x="1464283" y="3896372"/>
            <a:ext cx="1801368" cy="294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" name="TextBox 105"/>
          <p:cNvSpPr txBox="1"/>
          <p:nvPr/>
        </p:nvSpPr>
        <p:spPr>
          <a:xfrm>
            <a:off x="3192475" y="3654818"/>
            <a:ext cx="14401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Cyclopiazonic</a:t>
            </a:r>
            <a:r>
              <a:rPr lang="en-US" sz="1050" dirty="0"/>
              <a:t> acid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6977729" y="4529931"/>
            <a:ext cx="878767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 err="1"/>
              <a:t>Thapsigargin</a:t>
            </a:r>
            <a:endParaRPr lang="en-US" sz="1050" dirty="0"/>
          </a:p>
        </p:txBody>
      </p:sp>
      <p:sp>
        <p:nvSpPr>
          <p:cNvPr id="108" name="TextBox 107"/>
          <p:cNvSpPr txBox="1"/>
          <p:nvPr/>
        </p:nvSpPr>
        <p:spPr>
          <a:xfrm>
            <a:off x="972683" y="3900096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109" name="TextBox 108"/>
          <p:cNvSpPr txBox="1"/>
          <p:nvPr/>
        </p:nvSpPr>
        <p:spPr>
          <a:xfrm>
            <a:off x="960227" y="4259834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4725753" y="4782486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111" name="TextBox 110"/>
          <p:cNvSpPr txBox="1"/>
          <p:nvPr/>
        </p:nvSpPr>
        <p:spPr>
          <a:xfrm>
            <a:off x="4690230" y="5142788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pic>
        <p:nvPicPr>
          <p:cNvPr id="112" name="Picture 3"/>
          <p:cNvPicPr>
            <a:picLocks noChangeAspect="1" noChangeArrowheads="1"/>
          </p:cNvPicPr>
          <p:nvPr/>
        </p:nvPicPr>
        <p:blipFill>
          <a:blip r:embed="rId22" cstate="print"/>
          <a:srcRect r="54206"/>
          <a:stretch>
            <a:fillRect/>
          </a:stretch>
        </p:blipFill>
        <p:spPr bwMode="auto">
          <a:xfrm>
            <a:off x="1455115" y="4781006"/>
            <a:ext cx="1801368" cy="324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Picture 4" descr="E:\desk\laptop lsuhsc\netease\tmp\creb for 11-25-13 gel 1,2---3.tif"/>
          <p:cNvPicPr>
            <a:picLocks noChangeAspect="1" noChangeArrowheads="1"/>
          </p:cNvPicPr>
          <p:nvPr/>
        </p:nvPicPr>
        <p:blipFill>
          <a:blip r:embed="rId23" cstate="print"/>
          <a:srcRect l="28319" t="52131" r="49365" b="42624"/>
          <a:stretch>
            <a:fillRect/>
          </a:stretch>
        </p:blipFill>
        <p:spPr bwMode="auto">
          <a:xfrm>
            <a:off x="1455971" y="5146871"/>
            <a:ext cx="1801368" cy="282207"/>
          </a:xfrm>
          <a:prstGeom prst="rect">
            <a:avLst/>
          </a:prstGeom>
          <a:noFill/>
        </p:spPr>
      </p:pic>
      <p:sp>
        <p:nvSpPr>
          <p:cNvPr id="114" name="TextBox 113"/>
          <p:cNvSpPr txBox="1"/>
          <p:nvPr/>
        </p:nvSpPr>
        <p:spPr>
          <a:xfrm>
            <a:off x="3183191" y="4547030"/>
            <a:ext cx="14401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Ruthenium Red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932507" y="4821033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116" name="TextBox 115"/>
          <p:cNvSpPr txBox="1"/>
          <p:nvPr/>
        </p:nvSpPr>
        <p:spPr>
          <a:xfrm>
            <a:off x="918048" y="5168293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140" name="TextBox 139"/>
          <p:cNvSpPr txBox="1"/>
          <p:nvPr/>
        </p:nvSpPr>
        <p:spPr>
          <a:xfrm>
            <a:off x="3602303" y="293629"/>
            <a:ext cx="16518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Fig. S4-1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772881" y="7113403"/>
            <a:ext cx="8316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NMDA (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27" name="TextBox 126"/>
          <p:cNvSpPr txBox="1"/>
          <p:nvPr/>
        </p:nvSpPr>
        <p:spPr>
          <a:xfrm>
            <a:off x="1512626" y="7113403"/>
            <a:ext cx="17716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0      100      20      100     20       0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4170709" y="7065637"/>
            <a:ext cx="8316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NMDA (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4910454" y="7096810"/>
            <a:ext cx="18004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0      100      20      100      20        0</a:t>
            </a:r>
          </a:p>
        </p:txBody>
      </p:sp>
      <p:graphicFrame>
        <p:nvGraphicFramePr>
          <p:cNvPr id="136" name="Table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808950"/>
              </p:ext>
            </p:extLst>
          </p:nvPr>
        </p:nvGraphicFramePr>
        <p:xfrm>
          <a:off x="5212593" y="5394592"/>
          <a:ext cx="1800204" cy="25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0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0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1283"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+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46" name="Picture 3"/>
          <p:cNvPicPr>
            <a:picLocks noChangeAspect="1" noChangeArrowheads="1"/>
          </p:cNvPicPr>
          <p:nvPr/>
        </p:nvPicPr>
        <p:blipFill>
          <a:blip r:embed="rId24" cstate="print"/>
          <a:srcRect l="45709" r="31437"/>
          <a:stretch>
            <a:fillRect/>
          </a:stretch>
        </p:blipFill>
        <p:spPr bwMode="auto">
          <a:xfrm>
            <a:off x="2383989" y="5627745"/>
            <a:ext cx="900000" cy="33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7" name="Picture 4" descr="E:\desk\laptop lsuhsc\netease\tmp\creb for 9-20-13 gel 5,6.tif"/>
          <p:cNvPicPr>
            <a:picLocks noChangeAspect="1" noChangeArrowheads="1"/>
          </p:cNvPicPr>
          <p:nvPr/>
        </p:nvPicPr>
        <p:blipFill>
          <a:blip r:embed="rId25" cstate="print"/>
          <a:srcRect l="24693" t="30106" r="64160" b="64326"/>
          <a:stretch>
            <a:fillRect/>
          </a:stretch>
        </p:blipFill>
        <p:spPr bwMode="auto">
          <a:xfrm>
            <a:off x="1469589" y="6011191"/>
            <a:ext cx="900000" cy="299690"/>
          </a:xfrm>
          <a:prstGeom prst="rect">
            <a:avLst/>
          </a:prstGeom>
          <a:noFill/>
        </p:spPr>
      </p:pic>
      <p:pic>
        <p:nvPicPr>
          <p:cNvPr id="148" name="Picture 3"/>
          <p:cNvPicPr>
            <a:picLocks noChangeAspect="1" noChangeArrowheads="1"/>
          </p:cNvPicPr>
          <p:nvPr/>
        </p:nvPicPr>
        <p:blipFill>
          <a:blip r:embed="rId24" cstate="print"/>
          <a:srcRect r="77146"/>
          <a:stretch>
            <a:fillRect/>
          </a:stretch>
        </p:blipFill>
        <p:spPr bwMode="auto">
          <a:xfrm>
            <a:off x="1469589" y="5627745"/>
            <a:ext cx="900000" cy="33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9" name="Picture 4" descr="E:\desk\laptop lsuhsc\netease\tmp\creb for 9-20-13 gel 5,6.tif"/>
          <p:cNvPicPr>
            <a:picLocks noChangeAspect="1" noChangeArrowheads="1"/>
          </p:cNvPicPr>
          <p:nvPr/>
        </p:nvPicPr>
        <p:blipFill>
          <a:blip r:embed="rId25" cstate="print"/>
          <a:srcRect l="46559" t="30262" r="42723" b="64326"/>
          <a:stretch>
            <a:fillRect/>
          </a:stretch>
        </p:blipFill>
        <p:spPr bwMode="auto">
          <a:xfrm>
            <a:off x="2383989" y="6011030"/>
            <a:ext cx="900000" cy="302920"/>
          </a:xfrm>
          <a:prstGeom prst="rect">
            <a:avLst/>
          </a:prstGeom>
          <a:noFill/>
        </p:spPr>
      </p:pic>
      <p:sp>
        <p:nvSpPr>
          <p:cNvPr id="150" name="TextBox 149"/>
          <p:cNvSpPr txBox="1"/>
          <p:nvPr/>
        </p:nvSpPr>
        <p:spPr>
          <a:xfrm>
            <a:off x="3234347" y="5415085"/>
            <a:ext cx="5990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TTX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965141" y="5702822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152" name="TextBox 151"/>
          <p:cNvSpPr txBox="1"/>
          <p:nvPr/>
        </p:nvSpPr>
        <p:spPr>
          <a:xfrm>
            <a:off x="965141" y="6060034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pic>
        <p:nvPicPr>
          <p:cNvPr id="153" name="Picture 3"/>
          <p:cNvPicPr preferRelativeResize="0">
            <a:picLocks noChangeArrowheads="1"/>
          </p:cNvPicPr>
          <p:nvPr/>
        </p:nvPicPr>
        <p:blipFill>
          <a:blip r:embed="rId24" cstate="print"/>
          <a:srcRect l="68467" r="7764"/>
          <a:stretch>
            <a:fillRect/>
          </a:stretch>
        </p:blipFill>
        <p:spPr bwMode="auto">
          <a:xfrm>
            <a:off x="6116105" y="5622934"/>
            <a:ext cx="886968" cy="33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" name="Picture 4" descr="E:\desk\laptop lsuhsc\netease\tmp\creb for 9-20-13 gel 5,6.tif"/>
          <p:cNvPicPr>
            <a:picLocks noChangeAspect="1" noChangeArrowheads="1"/>
          </p:cNvPicPr>
          <p:nvPr/>
        </p:nvPicPr>
        <p:blipFill>
          <a:blip r:embed="rId25" cstate="print"/>
          <a:srcRect l="57277" t="30262" r="32004" b="64326"/>
          <a:stretch>
            <a:fillRect/>
          </a:stretch>
        </p:blipFill>
        <p:spPr bwMode="auto">
          <a:xfrm>
            <a:off x="6116105" y="6015416"/>
            <a:ext cx="886968" cy="298534"/>
          </a:xfrm>
          <a:prstGeom prst="rect">
            <a:avLst/>
          </a:prstGeom>
          <a:noFill/>
        </p:spPr>
      </p:pic>
      <p:pic>
        <p:nvPicPr>
          <p:cNvPr id="155" name="Picture 4" descr="E:\desk\laptop lsuhsc\netease\tmp\creb for 9-20-13 gel 5,6.tif"/>
          <p:cNvPicPr>
            <a:picLocks noChangeAspect="1" noChangeArrowheads="1"/>
          </p:cNvPicPr>
          <p:nvPr/>
        </p:nvPicPr>
        <p:blipFill>
          <a:blip r:embed="rId25" cstate="print"/>
          <a:srcRect l="24693" t="30106" r="64160" b="64326"/>
          <a:stretch>
            <a:fillRect/>
          </a:stretch>
        </p:blipFill>
        <p:spPr bwMode="auto">
          <a:xfrm>
            <a:off x="5212593" y="6015617"/>
            <a:ext cx="886968" cy="295350"/>
          </a:xfrm>
          <a:prstGeom prst="rect">
            <a:avLst/>
          </a:prstGeom>
          <a:noFill/>
        </p:spPr>
      </p:pic>
      <p:pic>
        <p:nvPicPr>
          <p:cNvPr id="156" name="Picture 3"/>
          <p:cNvPicPr>
            <a:picLocks noChangeAspect="1" noChangeArrowheads="1"/>
          </p:cNvPicPr>
          <p:nvPr/>
        </p:nvPicPr>
        <p:blipFill>
          <a:blip r:embed="rId24" cstate="print"/>
          <a:srcRect r="77146"/>
          <a:stretch>
            <a:fillRect/>
          </a:stretch>
        </p:blipFill>
        <p:spPr bwMode="auto">
          <a:xfrm>
            <a:off x="5212593" y="5622935"/>
            <a:ext cx="886968" cy="32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7" name="TextBox 156"/>
          <p:cNvSpPr txBox="1"/>
          <p:nvPr/>
        </p:nvSpPr>
        <p:spPr>
          <a:xfrm>
            <a:off x="6977729" y="5381135"/>
            <a:ext cx="50405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TEA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4708537" y="5694943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err="1"/>
              <a:t>pCREB</a:t>
            </a:r>
            <a:endParaRPr lang="en-US" sz="1050" dirty="0"/>
          </a:p>
        </p:txBody>
      </p:sp>
      <p:sp>
        <p:nvSpPr>
          <p:cNvPr id="159" name="TextBox 158"/>
          <p:cNvSpPr txBox="1"/>
          <p:nvPr/>
        </p:nvSpPr>
        <p:spPr>
          <a:xfrm>
            <a:off x="4684668" y="6033402"/>
            <a:ext cx="5676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   CREB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597348" y="6535497"/>
            <a:ext cx="692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67313" y="888369"/>
            <a:ext cx="2786040" cy="1598880"/>
            <a:chOff x="792616" y="4717645"/>
            <a:chExt cx="2786040" cy="1598880"/>
          </a:xfrm>
        </p:grpSpPr>
        <p:sp>
          <p:nvSpPr>
            <p:cNvPr id="119" name="TextBox 118"/>
            <p:cNvSpPr txBox="1"/>
            <p:nvPr/>
          </p:nvSpPr>
          <p:spPr>
            <a:xfrm>
              <a:off x="792616" y="4717645"/>
              <a:ext cx="2825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</a:t>
              </a:r>
            </a:p>
          </p:txBody>
        </p:sp>
        <p:pic>
          <p:nvPicPr>
            <p:cNvPr id="135" name="图片 3"/>
            <p:cNvPicPr>
              <a:picLocks noChangeAspect="1"/>
            </p:cNvPicPr>
            <p:nvPr/>
          </p:nvPicPr>
          <p:blipFill rotWithShape="1">
            <a:blip r:embed="rId26"/>
            <a:srcRect r="50018"/>
            <a:stretch/>
          </p:blipFill>
          <p:spPr>
            <a:xfrm>
              <a:off x="1681478" y="5534576"/>
              <a:ext cx="1801368" cy="352697"/>
            </a:xfrm>
            <a:prstGeom prst="rect">
              <a:avLst/>
            </a:prstGeom>
          </p:spPr>
        </p:pic>
        <p:pic>
          <p:nvPicPr>
            <p:cNvPr id="137" name="图片 1"/>
            <p:cNvPicPr>
              <a:picLocks noChangeAspect="1"/>
            </p:cNvPicPr>
            <p:nvPr/>
          </p:nvPicPr>
          <p:blipFill rotWithShape="1">
            <a:blip r:embed="rId27"/>
            <a:srcRect r="50018"/>
            <a:stretch/>
          </p:blipFill>
          <p:spPr>
            <a:xfrm>
              <a:off x="1694066" y="5945240"/>
              <a:ext cx="1801368" cy="371285"/>
            </a:xfrm>
            <a:prstGeom prst="rect">
              <a:avLst/>
            </a:prstGeom>
          </p:spPr>
        </p:pic>
        <p:sp>
          <p:nvSpPr>
            <p:cNvPr id="139" name="TextBox 138"/>
            <p:cNvSpPr txBox="1"/>
            <p:nvPr/>
          </p:nvSpPr>
          <p:spPr>
            <a:xfrm>
              <a:off x="1671922" y="5297168"/>
              <a:ext cx="190673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C        2’      5’      10’    30’    60’</a:t>
              </a:r>
            </a:p>
          </p:txBody>
        </p:sp>
        <p:cxnSp>
          <p:nvCxnSpPr>
            <p:cNvPr id="141" name="Straight Connector 140"/>
            <p:cNvCxnSpPr/>
            <p:nvPr/>
          </p:nvCxnSpPr>
          <p:spPr>
            <a:xfrm>
              <a:off x="2066488" y="5240146"/>
              <a:ext cx="132336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TextBox 141"/>
            <p:cNvSpPr txBox="1"/>
            <p:nvPr/>
          </p:nvSpPr>
          <p:spPr>
            <a:xfrm>
              <a:off x="1202392" y="5619316"/>
              <a:ext cx="5676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err="1"/>
                <a:t>pCREB</a:t>
              </a:r>
              <a:endParaRPr lang="en-US" sz="1050" dirty="0"/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210776" y="6017248"/>
              <a:ext cx="56768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   CREB</a:t>
              </a:r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2189295" y="5010400"/>
              <a:ext cx="1251355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err="1"/>
                <a:t>Naltriben</a:t>
              </a:r>
              <a:r>
                <a:rPr lang="en-US" sz="1050" dirty="0"/>
                <a:t> 20 </a:t>
              </a:r>
              <a:r>
                <a:rPr lang="el-GR" sz="1050" dirty="0"/>
                <a:t>μ</a:t>
              </a:r>
              <a:r>
                <a:rPr lang="en-US" sz="1050" dirty="0"/>
                <a:t>M</a:t>
              </a:r>
            </a:p>
          </p:txBody>
        </p:sp>
        <p:cxnSp>
          <p:nvCxnSpPr>
            <p:cNvPr id="145" name="Straight Connector 144"/>
            <p:cNvCxnSpPr/>
            <p:nvPr/>
          </p:nvCxnSpPr>
          <p:spPr>
            <a:xfrm>
              <a:off x="1692399" y="5010400"/>
              <a:ext cx="177593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159"/>
            <p:cNvSpPr txBox="1"/>
            <p:nvPr/>
          </p:nvSpPr>
          <p:spPr>
            <a:xfrm>
              <a:off x="1968141" y="4764738"/>
              <a:ext cx="122444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Ca</a:t>
              </a:r>
              <a:r>
                <a:rPr lang="en-US" sz="1050" baseline="30000" dirty="0"/>
                <a:t>2+ </a:t>
              </a:r>
              <a:r>
                <a:rPr lang="en-US" sz="1050" dirty="0"/>
                <a:t>free ACSF</a:t>
              </a:r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567313" y="2854328"/>
            <a:ext cx="346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162" name="Straight Connector 161"/>
          <p:cNvCxnSpPr/>
          <p:nvPr/>
        </p:nvCxnSpPr>
        <p:spPr>
          <a:xfrm>
            <a:off x="1528593" y="3330353"/>
            <a:ext cx="1645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1518329" y="3585137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4" name="TextBox 163"/>
          <p:cNvSpPr txBox="1"/>
          <p:nvPr/>
        </p:nvSpPr>
        <p:spPr>
          <a:xfrm>
            <a:off x="1510684" y="3049266"/>
            <a:ext cx="18722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ACSF (Ca</a:t>
            </a:r>
            <a:r>
              <a:rPr lang="en-US" sz="1050" baseline="30000" dirty="0"/>
              <a:t>2+ </a:t>
            </a:r>
            <a:r>
              <a:rPr lang="en-US" sz="1050" dirty="0"/>
              <a:t>free, 1 </a:t>
            </a:r>
            <a:r>
              <a:rPr lang="en-US" sz="1050" dirty="0" err="1"/>
              <a:t>mM</a:t>
            </a:r>
            <a:r>
              <a:rPr lang="en-US" sz="1050" dirty="0"/>
              <a:t> Mg</a:t>
            </a:r>
            <a:r>
              <a:rPr lang="en-US" sz="1050" baseline="30000" dirty="0"/>
              <a:t>2+ </a:t>
            </a:r>
            <a:r>
              <a:rPr lang="en-US" sz="1050" dirty="0"/>
              <a:t>)</a:t>
            </a:r>
          </a:p>
        </p:txBody>
      </p:sp>
      <p:cxnSp>
        <p:nvCxnSpPr>
          <p:cNvPr id="165" name="Straight Connector 164"/>
          <p:cNvCxnSpPr/>
          <p:nvPr/>
        </p:nvCxnSpPr>
        <p:spPr>
          <a:xfrm>
            <a:off x="5268610" y="3582766"/>
            <a:ext cx="164592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>
            <a:off x="5240990" y="3299206"/>
            <a:ext cx="16561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7" name="TextBox 166"/>
          <p:cNvSpPr txBox="1"/>
          <p:nvPr/>
        </p:nvSpPr>
        <p:spPr>
          <a:xfrm>
            <a:off x="5202873" y="3038994"/>
            <a:ext cx="18722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ACSF (Ca</a:t>
            </a:r>
            <a:r>
              <a:rPr lang="en-US" sz="1050" baseline="30000" dirty="0"/>
              <a:t>2+ </a:t>
            </a:r>
            <a:r>
              <a:rPr lang="en-US" sz="1050" dirty="0"/>
              <a:t>free, 1 </a:t>
            </a:r>
            <a:r>
              <a:rPr lang="en-US" sz="1050" dirty="0" err="1"/>
              <a:t>mM</a:t>
            </a:r>
            <a:r>
              <a:rPr lang="en-US" sz="1050" dirty="0"/>
              <a:t> Mg</a:t>
            </a:r>
            <a:r>
              <a:rPr lang="en-US" sz="1050" baseline="30000" dirty="0"/>
              <a:t>2+ </a:t>
            </a:r>
            <a:r>
              <a:rPr lang="en-US" sz="1050" dirty="0"/>
              <a:t>)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747920" y="3346972"/>
            <a:ext cx="8316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NMDA (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1487665" y="3346972"/>
            <a:ext cx="17716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0      100      20      100     20       0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4444561" y="3342541"/>
            <a:ext cx="8316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NMDA (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5195419" y="3330379"/>
            <a:ext cx="18004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0      100      20      100      20        0</a:t>
            </a:r>
          </a:p>
        </p:txBody>
      </p:sp>
    </p:spTree>
    <p:extLst>
      <p:ext uri="{BB962C8B-B14F-4D97-AF65-F5344CB8AC3E}">
        <p14:creationId xmlns:p14="http://schemas.microsoft.com/office/powerpoint/2010/main" val="2998855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91222" y="2268339"/>
            <a:ext cx="3033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Movie 1. MP4 in separate file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94273" y="1260227"/>
            <a:ext cx="2998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Supplemental data</a:t>
            </a:r>
          </a:p>
        </p:txBody>
      </p:sp>
    </p:spTree>
    <p:extLst>
      <p:ext uri="{BB962C8B-B14F-4D97-AF65-F5344CB8AC3E}">
        <p14:creationId xmlns:p14="http://schemas.microsoft.com/office/powerpoint/2010/main" val="2340641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75285</TotalTime>
  <Words>649</Words>
  <Application>Microsoft Office PowerPoint</Application>
  <PresentationFormat>Custom</PresentationFormat>
  <Paragraphs>314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宋体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Hailong Hou</dc:creator>
  <cp:lastModifiedBy>Hugh Xia</cp:lastModifiedBy>
  <cp:revision>249</cp:revision>
  <cp:lastPrinted>2019-06-26T15:17:07Z</cp:lastPrinted>
  <dcterms:created xsi:type="dcterms:W3CDTF">2013-11-04T20:04:39Z</dcterms:created>
  <dcterms:modified xsi:type="dcterms:W3CDTF">2020-03-17T19:17:14Z</dcterms:modified>
</cp:coreProperties>
</file>