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1926" y="-72"/>
      </p:cViewPr>
      <p:guideLst>
        <p:guide orient="horz" pos="492"/>
        <p:guide pos="4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EA8D9-AA9B-44B4-8D43-3BEA004884AE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FD854-18DF-40D9-9249-A1F26EB5D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92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31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76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011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3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58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580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92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70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6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46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59E2F-094B-4455-AF32-DDF2BABC094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E12EC-9BEB-4EC9-BC91-5BF77F9BC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99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108052"/>
              </p:ext>
            </p:extLst>
          </p:nvPr>
        </p:nvGraphicFramePr>
        <p:xfrm>
          <a:off x="1553455" y="1379221"/>
          <a:ext cx="7399159" cy="2980128"/>
        </p:xfrm>
        <a:graphic>
          <a:graphicData uri="http://schemas.openxmlformats.org/drawingml/2006/table">
            <a:tbl>
              <a:tblPr bandRow="1"/>
              <a:tblGrid>
                <a:gridCol w="1360460"/>
                <a:gridCol w="1523508"/>
                <a:gridCol w="2585906"/>
                <a:gridCol w="1929285"/>
              </a:tblGrid>
              <a:tr h="42536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Arial"/>
                          <a:ea typeface="Arial"/>
                        </a:rPr>
                        <a:t>Model</a:t>
                      </a:r>
                      <a:endParaRPr lang="fr-FR" sz="110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/>
                          <a:ea typeface="Arial"/>
                        </a:rPr>
                        <a:t>Species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/>
                          <a:ea typeface="Arial"/>
                        </a:rPr>
                        <a:t>Type of tumor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/>
                          <a:ea typeface="Arial"/>
                        </a:rPr>
                        <a:t>Implantation model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58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EGI-1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Human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Cholangiocarcinoma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Subcutaneous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5534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MMTV-PyMT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/>
                          <a:ea typeface="Arial"/>
                        </a:rPr>
                        <a:t>Mouse</a:t>
                      </a:r>
                      <a:endParaRPr lang="fr-FR" sz="110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/>
                          <a:ea typeface="Arial"/>
                        </a:rPr>
                        <a:t>Mammary carcinoma</a:t>
                      </a:r>
                      <a:endParaRPr lang="fr-FR" sz="110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 smtClean="0">
                          <a:effectLst/>
                          <a:latin typeface="Arial"/>
                          <a:ea typeface="Arial"/>
                        </a:rPr>
                        <a:t>Transgenic </a:t>
                      </a:r>
                      <a:r>
                        <a:rPr lang="en-US" sz="900" b="1" dirty="0">
                          <a:effectLst/>
                          <a:latin typeface="Arial"/>
                          <a:ea typeface="Arial"/>
                        </a:rPr>
                        <a:t>mouse model</a:t>
                      </a:r>
                      <a:endParaRPr lang="fr-FR" sz="110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785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mPDAC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/>
                          <a:ea typeface="Arial"/>
                        </a:rPr>
                        <a:t>Mouse</a:t>
                      </a:r>
                      <a:endParaRPr lang="fr-FR" sz="110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Pancreatic ductal adenocarcinoma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Orthotopic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11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MET-1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Mouse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Mammary carcinoma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Subcutaneous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785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KPC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Mouse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/>
                          <a:ea typeface="Arial"/>
                        </a:rPr>
                        <a:t>Pancreatic ductal adenocarcinoma</a:t>
                      </a:r>
                      <a:endParaRPr lang="fr-FR" sz="110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/>
                          <a:ea typeface="Arial"/>
                        </a:rPr>
                        <a:t>Subcutaneous</a:t>
                      </a:r>
                      <a:endParaRPr lang="fr-FR" sz="110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240325" y="715224"/>
            <a:ext cx="2128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Supplementary</a:t>
            </a:r>
            <a:r>
              <a:rPr lang="fr-FR" dirty="0" smtClean="0"/>
              <a:t> file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454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38</Words>
  <Application>Microsoft Office PowerPoint</Application>
  <PresentationFormat>Personnalisé</PresentationFormat>
  <Paragraphs>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Alba Nicolas-Boluda</dc:creator>
  <cp:lastModifiedBy>Emmanuel Donnadieu</cp:lastModifiedBy>
  <cp:revision>19</cp:revision>
  <dcterms:created xsi:type="dcterms:W3CDTF">2021-04-21T20:46:35Z</dcterms:created>
  <dcterms:modified xsi:type="dcterms:W3CDTF">2021-06-02T14:49:52Z</dcterms:modified>
</cp:coreProperties>
</file>