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8" r:id="rId2"/>
    <p:sldId id="296" r:id="rId3"/>
    <p:sldId id="297" r:id="rId4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655"/>
  </p:normalViewPr>
  <p:slideViewPr>
    <p:cSldViewPr>
      <p:cViewPr varScale="1">
        <p:scale>
          <a:sx n="79" d="100"/>
          <a:sy n="79" d="100"/>
        </p:scale>
        <p:origin x="1548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5DFAB-4826-694E-864A-FBA3E5168C23}" type="datetimeFigureOut">
              <a:rPr kumimoji="1" lang="zh-CN" altLang="en-US" smtClean="0"/>
              <a:t>2021/3/24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9475" y="1235075"/>
            <a:ext cx="24987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2CE4F-2EF9-4747-A9A9-4F06F7BB1A1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6305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964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14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21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63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04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19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7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09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10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49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3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5279D-DCC0-49CB-BD47-E58671403D8F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954F-167C-4258-ABA4-812D9A6BA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62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p4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640" y="827584"/>
            <a:ext cx="6381328" cy="617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Videos for: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extracellular-regulated protein kinase 5 (ERK5) enhances metastatic burden in triple-negative breast cancer through focal adhesion protein kinase (FAK)-mediated </a:t>
            </a:r>
            <a:endParaRPr lang="en-GB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regulation of cell adhesion</a:t>
            </a:r>
            <a:endParaRPr lang="en-GB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GB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Running </a:t>
            </a: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title: Blocking breast cancer cell metastasis by targeting ERK5 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Qiuping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Xu, Jingwei Zhang, Brian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Telfer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Hao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Zhang, Nisha Ali, Fuhui Chen, Blanca Risa, Adam J. Pearson, Wei Zhang, Katherine G. Finegan, Ahmet Ucar, Emanuele Giurisato, and</a:t>
            </a:r>
            <a:r>
              <a:rPr lang="en-GB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Cathy Tournier</a:t>
            </a:r>
          </a:p>
        </p:txBody>
      </p:sp>
    </p:spTree>
    <p:extLst>
      <p:ext uri="{BB962C8B-B14F-4D97-AF65-F5344CB8AC3E}">
        <p14:creationId xmlns:p14="http://schemas.microsoft.com/office/powerpoint/2010/main" val="79456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331" y="104328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shScr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1230" y="1043281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shERK5(UTR)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20190912-LT kd23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16063" y="1325029"/>
            <a:ext cx="2296039" cy="1878819"/>
          </a:xfrm>
          <a:prstGeom prst="rect">
            <a:avLst/>
          </a:prstGeom>
        </p:spPr>
      </p:pic>
      <p:pic>
        <p:nvPicPr>
          <p:cNvPr id="6" name="20190912-LT wt231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48013" y="1325029"/>
            <a:ext cx="2296039" cy="18788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22853" y="3635896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GB" sz="12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Video 1. </a:t>
            </a:r>
            <a:r>
              <a:rPr lang="en-GB" sz="12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representative time-lapse video, related to Figure 3E, shows the rate of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MDA-MB-231 cell adhesion to 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Matrigel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-coated plates. Images of cells 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expressing 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shScr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control or 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shERK5(UTR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were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captured every</a:t>
            </a:r>
            <a:r>
              <a:rPr lang="en-GB" sz="1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8 h in total. 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20219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d ERK5 and pFAK(Y397).avi">
            <a:hlinkClick r:id="" action="ppaction://media"/>
            <a:extLst>
              <a:ext uri="{FF2B5EF4-FFF2-40B4-BE49-F238E27FC236}">
                <a16:creationId xmlns:a16="http://schemas.microsoft.com/office/drawing/2014/main" id="{85FEAC6B-A1A5-4B49-9D50-9D3A9B7383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9739"/>
          <a:stretch/>
        </p:blipFill>
        <p:spPr>
          <a:xfrm>
            <a:off x="1916832" y="1187624"/>
            <a:ext cx="3384376" cy="300776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40768" y="5076056"/>
            <a:ext cx="4536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Video 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representative video, related to Figure </a:t>
            </a:r>
            <a:r>
              <a:rPr lang="en-GB" sz="12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4, </a:t>
            </a:r>
            <a:r>
              <a:rPr lang="en-GB" sz="12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corresponds to the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Z-stack confocal fluorescent image reconstruction to show the co-localization of F-ERK5 (green) and 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pFAK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(Y397) (red) in 3-dimension.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Nuclei were detected with DAPI (blue)</a:t>
            </a:r>
            <a:r>
              <a:rPr lang="en-GB" sz="12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Z-stack images were captured and composed into three-dimensional video by Fiji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ImageJ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software.</a:t>
            </a:r>
            <a:endParaRPr lang="en-GB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03305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17253</TotalTime>
  <Words>199</Words>
  <Application>Microsoft Office PowerPoint</Application>
  <PresentationFormat>On-screen Show (4:3)</PresentationFormat>
  <Paragraphs>11</Paragraphs>
  <Slides>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等线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format</dc:title>
  <dc:creator>Qiuping Xu</dc:creator>
  <cp:lastModifiedBy>Cathy Tournier</cp:lastModifiedBy>
  <cp:revision>285</cp:revision>
  <cp:lastPrinted>2019-04-29T12:27:33Z</cp:lastPrinted>
  <dcterms:created xsi:type="dcterms:W3CDTF">2019-03-06T18:19:02Z</dcterms:created>
  <dcterms:modified xsi:type="dcterms:W3CDTF">2021-03-24T01:27:42Z</dcterms:modified>
</cp:coreProperties>
</file>