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3716000" cy="11430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9377C7-5E8F-4E62-9864-DD974F40CF50}" v="2" dt="2021-04-14T03:32:11.7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18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 Christopher A" userId="3744e99d-2923-4ad2-9f75-6fa40f6eef64" providerId="ADAL" clId="{AC9377C7-5E8F-4E62-9864-DD974F40CF50}"/>
    <pc:docChg chg="custSel modSld">
      <pc:chgData name="Mela, Christopher A" userId="3744e99d-2923-4ad2-9f75-6fa40f6eef64" providerId="ADAL" clId="{AC9377C7-5E8F-4E62-9864-DD974F40CF50}" dt="2021-04-14T03:32:11.711" v="113" actId="207"/>
      <pc:docMkLst>
        <pc:docMk/>
      </pc:docMkLst>
      <pc:sldChg chg="addSp delSp modSp mod">
        <pc:chgData name="Mela, Christopher A" userId="3744e99d-2923-4ad2-9f75-6fa40f6eef64" providerId="ADAL" clId="{AC9377C7-5E8F-4E62-9864-DD974F40CF50}" dt="2021-04-14T03:32:11.711" v="113" actId="207"/>
        <pc:sldMkLst>
          <pc:docMk/>
          <pc:sldMk cId="4083746268" sldId="257"/>
        </pc:sldMkLst>
        <pc:spChg chg="mod">
          <ac:chgData name="Mela, Christopher A" userId="3744e99d-2923-4ad2-9f75-6fa40f6eef64" providerId="ADAL" clId="{AC9377C7-5E8F-4E62-9864-DD974F40CF50}" dt="2021-04-12T13:13:25.740" v="109" actId="20577"/>
          <ac:spMkLst>
            <pc:docMk/>
            <pc:sldMk cId="4083746268" sldId="257"/>
            <ac:spMk id="4" creationId="{B4608A70-A8AF-43D2-8372-27D9CC732758}"/>
          </ac:spMkLst>
        </pc:spChg>
        <pc:picChg chg="add mod">
          <ac:chgData name="Mela, Christopher A" userId="3744e99d-2923-4ad2-9f75-6fa40f6eef64" providerId="ADAL" clId="{AC9377C7-5E8F-4E62-9864-DD974F40CF50}" dt="2021-04-14T03:32:11.711" v="113" actId="207"/>
          <ac:picMkLst>
            <pc:docMk/>
            <pc:sldMk cId="4083746268" sldId="257"/>
            <ac:picMk id="2" creationId="{565A88A8-F159-4926-A7EE-0F340F10780C}"/>
          </ac:picMkLst>
        </pc:picChg>
        <pc:picChg chg="del">
          <ac:chgData name="Mela, Christopher A" userId="3744e99d-2923-4ad2-9f75-6fa40f6eef64" providerId="ADAL" clId="{AC9377C7-5E8F-4E62-9864-DD974F40CF50}" dt="2021-04-12T13:15:36.885" v="110" actId="478"/>
          <ac:picMkLst>
            <pc:docMk/>
            <pc:sldMk cId="4083746268" sldId="257"/>
            <ac:picMk id="5" creationId="{8E7078E7-929A-4666-8794-27A56C973B0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1870605"/>
            <a:ext cx="11658600" cy="3979333"/>
          </a:xfrm>
        </p:spPr>
        <p:txBody>
          <a:bodyPr anchor="b"/>
          <a:lstStyle>
            <a:lvl1pPr algn="ctr">
              <a:defRPr sz="9000"/>
            </a:lvl1pPr>
          </a:lstStyle>
          <a:p>
            <a:r>
              <a:rPr lang="en-US"/>
              <a:t>Click to edit Master title style</a:t>
            </a:r>
            <a:endParaRPr lang="en-US" dirty="0"/>
          </a:p>
        </p:txBody>
      </p:sp>
      <p:sp>
        <p:nvSpPr>
          <p:cNvPr id="3" name="Subtitle 2"/>
          <p:cNvSpPr>
            <a:spLocks noGrp="1"/>
          </p:cNvSpPr>
          <p:nvPr>
            <p:ph type="subTitle" idx="1"/>
          </p:nvPr>
        </p:nvSpPr>
        <p:spPr>
          <a:xfrm>
            <a:off x="1714500" y="6003397"/>
            <a:ext cx="10287000" cy="275960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DB7A6F-ACBE-493D-9275-E2C0EFA12E2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265061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B7A6F-ACBE-493D-9275-E2C0EFA12E2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687145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5513" y="608542"/>
            <a:ext cx="2957513" cy="968639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6" y="608542"/>
            <a:ext cx="8701088" cy="96863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B7A6F-ACBE-493D-9275-E2C0EFA12E2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1625052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B7A6F-ACBE-493D-9275-E2C0EFA12E2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3150973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5832" y="2849566"/>
            <a:ext cx="11830050" cy="4754562"/>
          </a:xfrm>
        </p:spPr>
        <p:txBody>
          <a:bodyPr anchor="b"/>
          <a:lstStyle>
            <a:lvl1pPr>
              <a:defRPr sz="9000"/>
            </a:lvl1pPr>
          </a:lstStyle>
          <a:p>
            <a:r>
              <a:rPr lang="en-US"/>
              <a:t>Click to edit Master title style</a:t>
            </a:r>
            <a:endParaRPr lang="en-US" dirty="0"/>
          </a:p>
        </p:txBody>
      </p:sp>
      <p:sp>
        <p:nvSpPr>
          <p:cNvPr id="3" name="Text Placeholder 2"/>
          <p:cNvSpPr>
            <a:spLocks noGrp="1"/>
          </p:cNvSpPr>
          <p:nvPr>
            <p:ph type="body" idx="1"/>
          </p:nvPr>
        </p:nvSpPr>
        <p:spPr>
          <a:xfrm>
            <a:off x="935832" y="7649107"/>
            <a:ext cx="11830050" cy="2500312"/>
          </a:xfrm>
        </p:spPr>
        <p:txBody>
          <a:bodyPr/>
          <a:lstStyle>
            <a:lvl1pPr marL="0" indent="0">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DB7A6F-ACBE-493D-9275-E2C0EFA12E2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3698254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3042708"/>
            <a:ext cx="5829300" cy="72522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43725" y="3042708"/>
            <a:ext cx="5829300" cy="72522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DB7A6F-ACBE-493D-9275-E2C0EFA12E2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90878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4762" y="608544"/>
            <a:ext cx="11830050" cy="22092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4763" y="2801938"/>
            <a:ext cx="5802510" cy="137318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p:cNvSpPr>
            <a:spLocks noGrp="1"/>
          </p:cNvSpPr>
          <p:nvPr>
            <p:ph sz="half" idx="2"/>
          </p:nvPr>
        </p:nvSpPr>
        <p:spPr>
          <a:xfrm>
            <a:off x="944763" y="4175125"/>
            <a:ext cx="5802510" cy="61409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43726" y="2801938"/>
            <a:ext cx="5831087" cy="137318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p:cNvSpPr>
            <a:spLocks noGrp="1"/>
          </p:cNvSpPr>
          <p:nvPr>
            <p:ph sz="quarter" idx="4"/>
          </p:nvPr>
        </p:nvSpPr>
        <p:spPr>
          <a:xfrm>
            <a:off x="6943726" y="4175125"/>
            <a:ext cx="5831087" cy="61409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DB7A6F-ACBE-493D-9275-E2C0EFA12E27}" type="datetimeFigureOut">
              <a:rPr lang="en-US" smtClean="0"/>
              <a:t>4/13/2021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2944331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DB7A6F-ACBE-493D-9275-E2C0EFA12E27}" type="datetimeFigureOut">
              <a:rPr lang="en-US" smtClean="0"/>
              <a:t>4/13/2021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2689056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B7A6F-ACBE-493D-9275-E2C0EFA12E27}" type="datetimeFigureOut">
              <a:rPr lang="en-US" smtClean="0"/>
              <a:t>4/13/2021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3747182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762000"/>
            <a:ext cx="4423767" cy="2667000"/>
          </a:xfrm>
        </p:spPr>
        <p:txBody>
          <a:bodyPr anchor="b"/>
          <a:lstStyle>
            <a:lvl1pPr>
              <a:defRPr sz="4800"/>
            </a:lvl1pPr>
          </a:lstStyle>
          <a:p>
            <a:r>
              <a:rPr lang="en-US"/>
              <a:t>Click to edit Master title style</a:t>
            </a:r>
            <a:endParaRPr lang="en-US" dirty="0"/>
          </a:p>
        </p:txBody>
      </p:sp>
      <p:sp>
        <p:nvSpPr>
          <p:cNvPr id="3" name="Content Placeholder 2"/>
          <p:cNvSpPr>
            <a:spLocks noGrp="1"/>
          </p:cNvSpPr>
          <p:nvPr>
            <p:ph idx="1"/>
          </p:nvPr>
        </p:nvSpPr>
        <p:spPr>
          <a:xfrm>
            <a:off x="5831087" y="1645711"/>
            <a:ext cx="6943725" cy="812270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4762" y="3429000"/>
            <a:ext cx="4423767" cy="6352647"/>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F4DB7A6F-ACBE-493D-9275-E2C0EFA12E2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3670345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762000"/>
            <a:ext cx="4423767" cy="2667000"/>
          </a:xfrm>
        </p:spPr>
        <p:txBody>
          <a:bodyPr anchor="b"/>
          <a:lstStyle>
            <a:lvl1pPr>
              <a:defRPr sz="4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831087" y="1645711"/>
            <a:ext cx="6943725" cy="812270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US"/>
              <a:t>Click icon to add picture</a:t>
            </a:r>
            <a:endParaRPr lang="en-US" dirty="0"/>
          </a:p>
        </p:txBody>
      </p:sp>
      <p:sp>
        <p:nvSpPr>
          <p:cNvPr id="4" name="Text Placeholder 3"/>
          <p:cNvSpPr>
            <a:spLocks noGrp="1"/>
          </p:cNvSpPr>
          <p:nvPr>
            <p:ph type="body" sz="half" idx="2"/>
          </p:nvPr>
        </p:nvSpPr>
        <p:spPr>
          <a:xfrm>
            <a:off x="944762" y="3429000"/>
            <a:ext cx="4423767" cy="6352647"/>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F4DB7A6F-ACBE-493D-9275-E2C0EFA12E2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7BCA4-96B4-4433-9074-C0ABA7595280}" type="slidenum">
              <a:rPr lang="en-US" smtClean="0"/>
              <a:t>‹#›</a:t>
            </a:fld>
            <a:endParaRPr lang="en-US"/>
          </a:p>
        </p:txBody>
      </p:sp>
    </p:spTree>
    <p:extLst>
      <p:ext uri="{BB962C8B-B14F-4D97-AF65-F5344CB8AC3E}">
        <p14:creationId xmlns:p14="http://schemas.microsoft.com/office/powerpoint/2010/main" val="3751202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2975" y="608544"/>
            <a:ext cx="11830050" cy="22092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2975" y="3042708"/>
            <a:ext cx="11830050" cy="7252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2975" y="10593919"/>
            <a:ext cx="3086100" cy="608542"/>
          </a:xfrm>
          <a:prstGeom prst="rect">
            <a:avLst/>
          </a:prstGeom>
        </p:spPr>
        <p:txBody>
          <a:bodyPr vert="horz" lIns="91440" tIns="45720" rIns="91440" bIns="45720" rtlCol="0" anchor="ctr"/>
          <a:lstStyle>
            <a:lvl1pPr algn="l">
              <a:defRPr sz="1800">
                <a:solidFill>
                  <a:schemeClr val="tx1">
                    <a:tint val="75000"/>
                  </a:schemeClr>
                </a:solidFill>
              </a:defRPr>
            </a:lvl1pPr>
          </a:lstStyle>
          <a:p>
            <a:fld id="{F4DB7A6F-ACBE-493D-9275-E2C0EFA12E27}" type="datetimeFigureOut">
              <a:rPr lang="en-US" smtClean="0"/>
              <a:t>4/13/2021</a:t>
            </a:fld>
            <a:endParaRPr lang="en-US"/>
          </a:p>
        </p:txBody>
      </p:sp>
      <p:sp>
        <p:nvSpPr>
          <p:cNvPr id="5" name="Footer Placeholder 4"/>
          <p:cNvSpPr>
            <a:spLocks noGrp="1"/>
          </p:cNvSpPr>
          <p:nvPr>
            <p:ph type="ftr" sz="quarter" idx="3"/>
          </p:nvPr>
        </p:nvSpPr>
        <p:spPr>
          <a:xfrm>
            <a:off x="4543425" y="10593919"/>
            <a:ext cx="4629150" cy="608542"/>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686925" y="10593919"/>
            <a:ext cx="3086100" cy="608542"/>
          </a:xfrm>
          <a:prstGeom prst="rect">
            <a:avLst/>
          </a:prstGeom>
        </p:spPr>
        <p:txBody>
          <a:bodyPr vert="horz" lIns="91440" tIns="45720" rIns="91440" bIns="45720" rtlCol="0" anchor="ctr"/>
          <a:lstStyle>
            <a:lvl1pPr algn="r">
              <a:defRPr sz="1800">
                <a:solidFill>
                  <a:schemeClr val="tx1">
                    <a:tint val="75000"/>
                  </a:schemeClr>
                </a:solidFill>
              </a:defRPr>
            </a:lvl1pPr>
          </a:lstStyle>
          <a:p>
            <a:fld id="{EBA7BCA4-96B4-4433-9074-C0ABA7595280}" type="slidenum">
              <a:rPr lang="en-US" smtClean="0"/>
              <a:t>‹#›</a:t>
            </a:fld>
            <a:endParaRPr lang="en-US"/>
          </a:p>
        </p:txBody>
      </p:sp>
    </p:spTree>
    <p:extLst>
      <p:ext uri="{BB962C8B-B14F-4D97-AF65-F5344CB8AC3E}">
        <p14:creationId xmlns:p14="http://schemas.microsoft.com/office/powerpoint/2010/main" val="2031765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608A70-A8AF-43D2-8372-27D9CC732758}"/>
              </a:ext>
            </a:extLst>
          </p:cNvPr>
          <p:cNvSpPr txBox="1"/>
          <p:nvPr/>
        </p:nvSpPr>
        <p:spPr>
          <a:xfrm>
            <a:off x="1703149" y="9088582"/>
            <a:ext cx="10515599" cy="1323439"/>
          </a:xfrm>
          <a:prstGeom prst="rect">
            <a:avLst/>
          </a:prstGeom>
          <a:noFill/>
        </p:spPr>
        <p:txBody>
          <a:bodyPr wrap="square" rtlCol="0">
            <a:spAutoFit/>
          </a:bodyPr>
          <a:lstStyle/>
          <a:p>
            <a:pPr algn="just"/>
            <a:r>
              <a:rPr lang="en-US" sz="1600" b="1" dirty="0"/>
              <a:t>Supplementary Figure 9.	Tiling method example with and without tile overlaps. </a:t>
            </a:r>
            <a:r>
              <a:rPr lang="en-US" sz="1600" dirty="0"/>
              <a:t>When the test image is divided into non-overlapping squares, or tiles, for segmentation, the borders where independently evaluated tiles meet will act as artificial demarcations between labeled detected instances upon image reconstruction. This creates divided predictions (upper diagram).  Overlapping allows for a post-segmentation algorithm to sample the overlapping region between adjacent tiles and merge divided instances when they overlap during reconstruction (lower diagram).</a:t>
            </a:r>
          </a:p>
        </p:txBody>
      </p:sp>
      <p:pic>
        <p:nvPicPr>
          <p:cNvPr id="2" name="Picture 1">
            <a:extLst>
              <a:ext uri="{FF2B5EF4-FFF2-40B4-BE49-F238E27FC236}">
                <a16:creationId xmlns:a16="http://schemas.microsoft.com/office/drawing/2014/main" id="{565A88A8-F159-4926-A7EE-0F340F10780C}"/>
              </a:ext>
            </a:extLst>
          </p:cNvPr>
          <p:cNvPicPr>
            <a:picLocks noChangeAspect="1"/>
          </p:cNvPicPr>
          <p:nvPr/>
        </p:nvPicPr>
        <p:blipFill>
          <a:blip r:embed="rId2"/>
          <a:stretch>
            <a:fillRect/>
          </a:stretch>
        </p:blipFill>
        <p:spPr>
          <a:xfrm>
            <a:off x="1587551" y="846076"/>
            <a:ext cx="10540898" cy="8242506"/>
          </a:xfrm>
          <a:prstGeom prst="rect">
            <a:avLst/>
          </a:prstGeom>
          <a:solidFill>
            <a:schemeClr val="bg1"/>
          </a:solidFill>
        </p:spPr>
      </p:pic>
    </p:spTree>
    <p:extLst>
      <p:ext uri="{BB962C8B-B14F-4D97-AF65-F5344CB8AC3E}">
        <p14:creationId xmlns:p14="http://schemas.microsoft.com/office/powerpoint/2010/main" val="40837462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85</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Mela, Christopher A</dc:creator>
  <cp:lastModifiedBy>Mela, Christopher A</cp:lastModifiedBy>
  <cp:revision>1</cp:revision>
  <dcterms:created xsi:type="dcterms:W3CDTF">2021-04-11T19:19:18Z</dcterms:created>
  <dcterms:modified xsi:type="dcterms:W3CDTF">2021-04-14T03:32:22Z</dcterms:modified>
</cp:coreProperties>
</file>