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7" r:id="rId5"/>
  </p:sldIdLst>
  <p:sldSz cx="13716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EE2D47-7597-4660-A566-54F5023D10CC}" v="1" dt="2021-04-11T19:37:43.2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18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, Christopher A" userId="3744e99d-2923-4ad2-9f75-6fa40f6eef64" providerId="ADAL" clId="{10EE2D47-7597-4660-A566-54F5023D10CC}"/>
    <pc:docChg chg="modSld">
      <pc:chgData name="Mela, Christopher A" userId="3744e99d-2923-4ad2-9f75-6fa40f6eef64" providerId="ADAL" clId="{10EE2D47-7597-4660-A566-54F5023D10CC}" dt="2021-04-11T19:37:43.244" v="0"/>
      <pc:docMkLst>
        <pc:docMk/>
      </pc:docMkLst>
      <pc:sldChg chg="modSp">
        <pc:chgData name="Mela, Christopher A" userId="3744e99d-2923-4ad2-9f75-6fa40f6eef64" providerId="ADAL" clId="{10EE2D47-7597-4660-A566-54F5023D10CC}" dt="2021-04-11T19:37:43.244" v="0"/>
        <pc:sldMkLst>
          <pc:docMk/>
          <pc:sldMk cId="1723425695" sldId="257"/>
        </pc:sldMkLst>
        <pc:spChg chg="mod">
          <ac:chgData name="Mela, Christopher A" userId="3744e99d-2923-4ad2-9f75-6fa40f6eef64" providerId="ADAL" clId="{10EE2D47-7597-4660-A566-54F5023D10CC}" dt="2021-04-11T19:37:43.244" v="0"/>
          <ac:spMkLst>
            <pc:docMk/>
            <pc:sldMk cId="1723425695" sldId="257"/>
            <ac:spMk id="4" creationId="{754EB804-DF46-4B20-BE8D-43225776D2FD}"/>
          </ac:spMkLst>
        </pc:spChg>
      </pc:sldChg>
    </pc:docChg>
  </pc:docChgLst>
  <pc:docChgLst>
    <pc:chgData name="Mela, Christopher A" userId="3744e99d-2923-4ad2-9f75-6fa40f6eef64" providerId="ADAL" clId="{2B004CB1-A911-4E1D-BF44-DB14B5302BF8}"/>
    <pc:docChg chg="modSld">
      <pc:chgData name="Mela, Christopher A" userId="3744e99d-2923-4ad2-9f75-6fa40f6eef64" providerId="ADAL" clId="{2B004CB1-A911-4E1D-BF44-DB14B5302BF8}" dt="2021-01-03T16:04:46.406" v="1" actId="14100"/>
      <pc:docMkLst>
        <pc:docMk/>
      </pc:docMkLst>
      <pc:sldChg chg="modSp">
        <pc:chgData name="Mela, Christopher A" userId="3744e99d-2923-4ad2-9f75-6fa40f6eef64" providerId="ADAL" clId="{2B004CB1-A911-4E1D-BF44-DB14B5302BF8}" dt="2021-01-03T16:04:46.406" v="1" actId="14100"/>
        <pc:sldMkLst>
          <pc:docMk/>
          <pc:sldMk cId="1723425695" sldId="257"/>
        </pc:sldMkLst>
        <pc:spChg chg="mod">
          <ac:chgData name="Mela, Christopher A" userId="3744e99d-2923-4ad2-9f75-6fa40f6eef64" providerId="ADAL" clId="{2B004CB1-A911-4E1D-BF44-DB14B5302BF8}" dt="2021-01-03T16:04:46.406" v="1" actId="14100"/>
          <ac:spMkLst>
            <pc:docMk/>
            <pc:sldMk cId="1723425695" sldId="257"/>
            <ac:spMk id="4" creationId="{754EB804-DF46-4B20-BE8D-43225776D2F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870605"/>
            <a:ext cx="11658600" cy="397933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6003397"/>
            <a:ext cx="10287000" cy="275960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2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12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608542"/>
            <a:ext cx="2957513" cy="96863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608542"/>
            <a:ext cx="8701088" cy="96863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3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58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2849566"/>
            <a:ext cx="11830050" cy="4754562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7649107"/>
            <a:ext cx="11830050" cy="2500312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81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042708"/>
            <a:ext cx="5829300" cy="72522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042708"/>
            <a:ext cx="5829300" cy="72522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68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608544"/>
            <a:ext cx="11830050" cy="22092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2801938"/>
            <a:ext cx="5802510" cy="1373187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4175125"/>
            <a:ext cx="5802510" cy="61409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2801938"/>
            <a:ext cx="5831087" cy="1373187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4175125"/>
            <a:ext cx="5831087" cy="61409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65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68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62000"/>
            <a:ext cx="4423767" cy="26670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645711"/>
            <a:ext cx="6943725" cy="812270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3429000"/>
            <a:ext cx="4423767" cy="6352647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62000"/>
            <a:ext cx="4423767" cy="26670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645711"/>
            <a:ext cx="6943725" cy="812270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3429000"/>
            <a:ext cx="4423767" cy="6352647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646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608544"/>
            <a:ext cx="11830050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042708"/>
            <a:ext cx="11830050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0593919"/>
            <a:ext cx="308610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547B4-EBCE-490A-A6B9-FA84DF334FBF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0593919"/>
            <a:ext cx="46291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0593919"/>
            <a:ext cx="308610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AD15B-6F47-41D1-A2B8-C4B5A84FB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9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4EB804-DF46-4B20-BE8D-43225776D2FD}"/>
              </a:ext>
            </a:extLst>
          </p:cNvPr>
          <p:cNvSpPr/>
          <p:nvPr/>
        </p:nvSpPr>
        <p:spPr>
          <a:xfrm>
            <a:off x="1371600" y="6893862"/>
            <a:ext cx="10972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2.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Training steps per epoch and RPN versus test accuracy.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(A) Training steps per epoch versus test accuracy for Mask R-CNN and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StarDist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trained on the STORM images of human colon tissue dataset.  Results for the cell line datasets proceeded similarly, only at higher F1-Scores.  After early fluctuation, the accuracy continued to grow with steps for Mask R-CNN up to 500 steps. 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StarDist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 accuracy, however, slowly rose to a peak at 300 epochs before falling off.  ANCIS did not provide a step-per-epoch variable, but provided separate training programs for its region proposal network (RPN) and segmentation algorithm.  RPN epochs versus test accuracy plot (B) for ANCIS rose quickly between 0 and 50 epochs, then more slowly until reaching a peak at 600 epochs.</a:t>
            </a:r>
            <a:endParaRPr lang="en-US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D8C1D0-DBD3-4E2C-B0B1-F464DA010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640840"/>
            <a:ext cx="10972800" cy="425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25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5096B1AD2CCF4FAB0BA4D16B864C84" ma:contentTypeVersion="8" ma:contentTypeDescription="Create a new document." ma:contentTypeScope="" ma:versionID="3e6634e1a46f01af2a4bae30cea8a8d1">
  <xsd:schema xmlns:xsd="http://www.w3.org/2001/XMLSchema" xmlns:xs="http://www.w3.org/2001/XMLSchema" xmlns:p="http://schemas.microsoft.com/office/2006/metadata/properties" xmlns:ns3="4c68db64-2c3b-44bc-a459-26fe4a080329" targetNamespace="http://schemas.microsoft.com/office/2006/metadata/properties" ma:root="true" ma:fieldsID="54f823baa49fc3dd204a54c49a4451f3" ns3:_="">
    <xsd:import namespace="4c68db64-2c3b-44bc-a459-26fe4a0803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8db64-2c3b-44bc-a459-26fe4a0803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0794880-AA6A-41B0-869A-0601AF7BC4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68db64-2c3b-44bc-a459-26fe4a080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15F3B59-C6A3-4FD6-BE99-A338660EDE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EDC9AE-27F0-495F-B0E5-C334BB14AA9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146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Mela, Christopher A</dc:creator>
  <cp:lastModifiedBy>Mela, Christopher A</cp:lastModifiedBy>
  <cp:revision>1</cp:revision>
  <dcterms:created xsi:type="dcterms:W3CDTF">2021-01-03T15:53:49Z</dcterms:created>
  <dcterms:modified xsi:type="dcterms:W3CDTF">2021-04-11T19:37:44Z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0x0101009D5096B1AD2CCF4FAB0BA4D16B864C84</vt:lpwstr>
  </property>
</Properties>
</file>