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18288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8AE783-B0E6-46DF-95CC-290CFBB7597E}" v="1" dt="2021-04-11T19:38:34.7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4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a, Christopher A" userId="3744e99d-2923-4ad2-9f75-6fa40f6eef64" providerId="ADAL" clId="{0A8AE783-B0E6-46DF-95CC-290CFBB7597E}"/>
    <pc:docChg chg="modSld">
      <pc:chgData name="Mela, Christopher A" userId="3744e99d-2923-4ad2-9f75-6fa40f6eef64" providerId="ADAL" clId="{0A8AE783-B0E6-46DF-95CC-290CFBB7597E}" dt="2021-04-11T19:38:34.740" v="0"/>
      <pc:docMkLst>
        <pc:docMk/>
      </pc:docMkLst>
      <pc:sldChg chg="modSp">
        <pc:chgData name="Mela, Christopher A" userId="3744e99d-2923-4ad2-9f75-6fa40f6eef64" providerId="ADAL" clId="{0A8AE783-B0E6-46DF-95CC-290CFBB7597E}" dt="2021-04-11T19:38:34.740" v="0"/>
        <pc:sldMkLst>
          <pc:docMk/>
          <pc:sldMk cId="1909569383" sldId="257"/>
        </pc:sldMkLst>
        <pc:spChg chg="mod">
          <ac:chgData name="Mela, Christopher A" userId="3744e99d-2923-4ad2-9f75-6fa40f6eef64" providerId="ADAL" clId="{0A8AE783-B0E6-46DF-95CC-290CFBB7597E}" dt="2021-04-11T19:38:34.740" v="0"/>
          <ac:spMkLst>
            <pc:docMk/>
            <pc:sldMk cId="1909569383" sldId="257"/>
            <ac:spMk id="3" creationId="{39AD462C-8551-44B5-B06C-8A18E51E9C0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44726"/>
            <a:ext cx="155448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204076"/>
            <a:ext cx="13716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70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9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730250"/>
            <a:ext cx="394335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730250"/>
            <a:ext cx="1160145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7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4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3419479"/>
            <a:ext cx="157734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9178929"/>
            <a:ext cx="157734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73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3651250"/>
            <a:ext cx="77724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3651250"/>
            <a:ext cx="77724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32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730253"/>
            <a:ext cx="157734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3362326"/>
            <a:ext cx="7736680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5010150"/>
            <a:ext cx="773668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3362326"/>
            <a:ext cx="7774782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5010150"/>
            <a:ext cx="7774782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367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0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641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974853"/>
            <a:ext cx="92583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305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974853"/>
            <a:ext cx="92583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73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730253"/>
            <a:ext cx="157734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3651250"/>
            <a:ext cx="157734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5B13E-5686-48D0-B7C1-8EDB9C7C18ED}" type="datetimeFigureOut">
              <a:rPr lang="en-US" smtClean="0"/>
              <a:t>4/11/2021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2712703"/>
            <a:ext cx="6172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A843A-5A0A-484E-B82F-75A87CF48D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1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4300CE2-36E0-430D-9148-604229DEE3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44" t="762" r="75" b="54"/>
          <a:stretch/>
        </p:blipFill>
        <p:spPr>
          <a:xfrm>
            <a:off x="3659073" y="745748"/>
            <a:ext cx="10969854" cy="109728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9AD462C-8551-44B5-B06C-8A18E51E9C06}"/>
              </a:ext>
            </a:extLst>
          </p:cNvPr>
          <p:cNvSpPr/>
          <p:nvPr/>
        </p:nvSpPr>
        <p:spPr>
          <a:xfrm>
            <a:off x="3659073" y="11718548"/>
            <a:ext cx="109698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4.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Mask R-CNN segmented STORM images of colon tissue at normal and various pathological states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States include (A) normal healthy tissue, (B) a low-grade dysplasia, (C) a high-grade dysplasia, and (D) an invasive adenocarcinoma.  Results for the normal state were the most accurate, followed by low-grade, high-grade and invasive cancer.  This demonstrates a decrease in test accuracy with decreasing nuclear cohesion. Segmentation was conducted using Mask R-CNN trained on the STORM colon tissue dataset.</a:t>
            </a:r>
            <a:endParaRPr lang="en-US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569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5096B1AD2CCF4FAB0BA4D16B864C84" ma:contentTypeVersion="8" ma:contentTypeDescription="Create a new document." ma:contentTypeScope="" ma:versionID="3e6634e1a46f01af2a4bae30cea8a8d1">
  <xsd:schema xmlns:xsd="http://www.w3.org/2001/XMLSchema" xmlns:xs="http://www.w3.org/2001/XMLSchema" xmlns:p="http://schemas.microsoft.com/office/2006/metadata/properties" xmlns:ns3="4c68db64-2c3b-44bc-a459-26fe4a080329" targetNamespace="http://schemas.microsoft.com/office/2006/metadata/properties" ma:root="true" ma:fieldsID="54f823baa49fc3dd204a54c49a4451f3" ns3:_="">
    <xsd:import namespace="4c68db64-2c3b-44bc-a459-26fe4a0803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8db64-2c3b-44bc-a459-26fe4a0803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26E3167-38C8-4D96-9CCF-F1687E9C95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04EB62-46CA-43D3-9F95-8AA6D71851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68db64-2c3b-44bc-a459-26fe4a0803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3A0E469-7A69-4A00-9C74-F7F905FB8C9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96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Mela, Christopher A</dc:creator>
  <cp:lastModifiedBy>Mela, Christopher A</cp:lastModifiedBy>
  <cp:revision>1</cp:revision>
  <dcterms:created xsi:type="dcterms:W3CDTF">2021-01-03T16:07:37Z</dcterms:created>
  <dcterms:modified xsi:type="dcterms:W3CDTF">2021-04-11T19:38:38Z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0x0101009D5096B1AD2CCF4FAB0BA4D16B864C84</vt:lpwstr>
  </property>
</Properties>
</file>