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18288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1BF811-2C7C-4518-820B-FE5F69825B7F}" v="1" dt="2021-04-11T19:38:58.3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14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la, Christopher A" userId="3744e99d-2923-4ad2-9f75-6fa40f6eef64" providerId="ADAL" clId="{5D1BF811-2C7C-4518-820B-FE5F69825B7F}"/>
    <pc:docChg chg="undo custSel modSld">
      <pc:chgData name="Mela, Christopher A" userId="3744e99d-2923-4ad2-9f75-6fa40f6eef64" providerId="ADAL" clId="{5D1BF811-2C7C-4518-820B-FE5F69825B7F}" dt="2021-04-11T19:38:58.365" v="4"/>
      <pc:docMkLst>
        <pc:docMk/>
      </pc:docMkLst>
      <pc:sldChg chg="modSp mod">
        <pc:chgData name="Mela, Christopher A" userId="3744e99d-2923-4ad2-9f75-6fa40f6eef64" providerId="ADAL" clId="{5D1BF811-2C7C-4518-820B-FE5F69825B7F}" dt="2021-04-11T19:38:58.365" v="4"/>
        <pc:sldMkLst>
          <pc:docMk/>
          <pc:sldMk cId="143146215" sldId="257"/>
        </pc:sldMkLst>
        <pc:spChg chg="mod">
          <ac:chgData name="Mela, Christopher A" userId="3744e99d-2923-4ad2-9f75-6fa40f6eef64" providerId="ADAL" clId="{5D1BF811-2C7C-4518-820B-FE5F69825B7F}" dt="2021-04-11T19:38:58.365" v="4"/>
          <ac:spMkLst>
            <pc:docMk/>
            <pc:sldMk cId="143146215" sldId="257"/>
            <ac:spMk id="4" creationId="{EC6FDC87-4F1D-47B5-BADF-F660E61122D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44726"/>
            <a:ext cx="155448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7204076"/>
            <a:ext cx="13716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2F58-292B-4918-A656-E2C90FE660C8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02E0A-7651-4C21-AAD3-B21084CF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488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2F58-292B-4918-A656-E2C90FE660C8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02E0A-7651-4C21-AAD3-B21084CF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586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1" y="730250"/>
            <a:ext cx="394335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1" y="730250"/>
            <a:ext cx="1160145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2F58-292B-4918-A656-E2C90FE660C8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02E0A-7651-4C21-AAD3-B21084CF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204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2F58-292B-4918-A656-E2C90FE660C8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02E0A-7651-4C21-AAD3-B21084CF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519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6" y="3419479"/>
            <a:ext cx="157734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6" y="9178929"/>
            <a:ext cx="157734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2F58-292B-4918-A656-E2C90FE660C8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02E0A-7651-4C21-AAD3-B21084CF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871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3651250"/>
            <a:ext cx="77724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3651250"/>
            <a:ext cx="77724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2F58-292B-4918-A656-E2C90FE660C8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02E0A-7651-4C21-AAD3-B21084CF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66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730253"/>
            <a:ext cx="157734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4" y="3362326"/>
            <a:ext cx="7736680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4" y="5010150"/>
            <a:ext cx="7736680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1" y="3362326"/>
            <a:ext cx="7774782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1" y="5010150"/>
            <a:ext cx="7774782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2F58-292B-4918-A656-E2C90FE660C8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02E0A-7651-4C21-AAD3-B21084CF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997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2F58-292B-4918-A656-E2C90FE660C8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02E0A-7651-4C21-AAD3-B21084CF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846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2F58-292B-4918-A656-E2C90FE660C8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02E0A-7651-4C21-AAD3-B21084CF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518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914400"/>
            <a:ext cx="5898356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974853"/>
            <a:ext cx="92583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4114800"/>
            <a:ext cx="5898356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2F58-292B-4918-A656-E2C90FE660C8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02E0A-7651-4C21-AAD3-B21084CF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796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914400"/>
            <a:ext cx="5898356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974853"/>
            <a:ext cx="92583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4114800"/>
            <a:ext cx="5898356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2F58-292B-4918-A656-E2C90FE660C8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02E0A-7651-4C21-AAD3-B21084CF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294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730253"/>
            <a:ext cx="157734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3651250"/>
            <a:ext cx="157734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62F58-292B-4918-A656-E2C90FE660C8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12712703"/>
            <a:ext cx="6172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02E0A-7651-4C21-AAD3-B21084CFF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8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0E10BE5-AF95-4C66-8739-89D76D6949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36" t="754" r="446" b="58"/>
          <a:stretch/>
        </p:blipFill>
        <p:spPr>
          <a:xfrm>
            <a:off x="3664013" y="682983"/>
            <a:ext cx="10959973" cy="109728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C6FDC87-4F1D-47B5-BADF-F660E61122D5}"/>
              </a:ext>
            </a:extLst>
          </p:cNvPr>
          <p:cNvSpPr/>
          <p:nvPr/>
        </p:nvSpPr>
        <p:spPr>
          <a:xfrm>
            <a:off x="3664013" y="11655783"/>
            <a:ext cx="109599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5.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Nuclei segmentation on STORM images from prostate tissue dataset.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Segmentation of prostate tissue images using models which were pre-trained on the STORM colon tissue dataset.  The original STORM image of prostate tissue (A) was segmented using (B) Mask R-CNN, (C) ANCIS and (D)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StarDist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networks.  All three networks had multiple false negatives, however boarder placement appeared fairly accurate on the true positives.  Mask R-CNN performed the best on this tissue dataset.</a:t>
            </a:r>
            <a:endParaRPr lang="en-US" sz="16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46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5096B1AD2CCF4FAB0BA4D16B864C84" ma:contentTypeVersion="8" ma:contentTypeDescription="Create a new document." ma:contentTypeScope="" ma:versionID="3e6634e1a46f01af2a4bae30cea8a8d1">
  <xsd:schema xmlns:xsd="http://www.w3.org/2001/XMLSchema" xmlns:xs="http://www.w3.org/2001/XMLSchema" xmlns:p="http://schemas.microsoft.com/office/2006/metadata/properties" xmlns:ns3="4c68db64-2c3b-44bc-a459-26fe4a080329" targetNamespace="http://schemas.microsoft.com/office/2006/metadata/properties" ma:root="true" ma:fieldsID="54f823baa49fc3dd204a54c49a4451f3" ns3:_="">
    <xsd:import namespace="4c68db64-2c3b-44bc-a459-26fe4a08032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68db64-2c3b-44bc-a459-26fe4a08032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FD734F-0407-4D47-89BB-425339896CA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A8FC8D6-0CF2-424C-AC6C-174A7217D6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558CED-8C16-4A89-AC4E-BC48BD7925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c68db64-2c3b-44bc-a459-26fe4a0803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90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Mela, Christopher A</dc:creator>
  <cp:lastModifiedBy>Mela, Christopher A</cp:lastModifiedBy>
  <cp:revision>1</cp:revision>
  <dcterms:created xsi:type="dcterms:W3CDTF">2021-01-03T16:11:25Z</dcterms:created>
  <dcterms:modified xsi:type="dcterms:W3CDTF">2021-04-11T19:39:09Z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0x0101009D5096B1AD2CCF4FAB0BA4D16B864C84</vt:lpwstr>
  </property>
</Properties>
</file>