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18288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43C062-39C4-4748-8C15-0E65BBCD5859}" v="1" dt="2021-04-11T19:40:56.9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4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, Christopher A" userId="3744e99d-2923-4ad2-9f75-6fa40f6eef64" providerId="ADAL" clId="{2B43C062-39C4-4748-8C15-0E65BBCD5859}"/>
    <pc:docChg chg="modSld">
      <pc:chgData name="Mela, Christopher A" userId="3744e99d-2923-4ad2-9f75-6fa40f6eef64" providerId="ADAL" clId="{2B43C062-39C4-4748-8C15-0E65BBCD5859}" dt="2021-04-11T19:40:56.901" v="0"/>
      <pc:docMkLst>
        <pc:docMk/>
      </pc:docMkLst>
      <pc:sldChg chg="modSp">
        <pc:chgData name="Mela, Christopher A" userId="3744e99d-2923-4ad2-9f75-6fa40f6eef64" providerId="ADAL" clId="{2B43C062-39C4-4748-8C15-0E65BBCD5859}" dt="2021-04-11T19:40:56.901" v="0"/>
        <pc:sldMkLst>
          <pc:docMk/>
          <pc:sldMk cId="3115436162" sldId="257"/>
        </pc:sldMkLst>
        <pc:spChg chg="mod">
          <ac:chgData name="Mela, Christopher A" userId="3744e99d-2923-4ad2-9f75-6fa40f6eef64" providerId="ADAL" clId="{2B43C062-39C4-4748-8C15-0E65BBCD5859}" dt="2021-04-11T19:40:56.901" v="0"/>
          <ac:spMkLst>
            <pc:docMk/>
            <pc:sldMk cId="3115436162" sldId="257"/>
            <ac:spMk id="3" creationId="{88184F80-D04B-4879-A95D-F2EDD161475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44726"/>
            <a:ext cx="155448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204076"/>
            <a:ext cx="13716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7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382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730250"/>
            <a:ext cx="394335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730250"/>
            <a:ext cx="1160145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8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49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3419479"/>
            <a:ext cx="157734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9178929"/>
            <a:ext cx="157734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51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3651250"/>
            <a:ext cx="77724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3651250"/>
            <a:ext cx="77724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7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730253"/>
            <a:ext cx="157734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3362326"/>
            <a:ext cx="773668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5010150"/>
            <a:ext cx="773668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3362326"/>
            <a:ext cx="7774782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5010150"/>
            <a:ext cx="7774782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3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2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84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974853"/>
            <a:ext cx="92583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8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974853"/>
            <a:ext cx="92583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2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730253"/>
            <a:ext cx="157734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3651250"/>
            <a:ext cx="157734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5E388-1185-4B40-802D-747B55F95A86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2712703"/>
            <a:ext cx="6172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24D2-E44B-42B6-AF21-BDD3AD62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3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D08FFA1-6A49-4C07-9A6C-9B53B7259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6" t="900" r="64" b="41"/>
          <a:stretch/>
        </p:blipFill>
        <p:spPr>
          <a:xfrm>
            <a:off x="3657600" y="873261"/>
            <a:ext cx="10972800" cy="109592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184F80-D04B-4879-A95D-F2EDD1614759}"/>
              </a:ext>
            </a:extLst>
          </p:cNvPr>
          <p:cNvSpPr/>
          <p:nvPr/>
        </p:nvSpPr>
        <p:spPr>
          <a:xfrm>
            <a:off x="3657600" y="11832488"/>
            <a:ext cx="1097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8.  Example cell line images, each expressing different textures.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Textures include a dim, diffuse pattern (active form of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RNA polymerase II in 3T3 cells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(A), more densely placed labels (DNA in 3T3 cells) (B) and (H3K4me3 in HK2 cells) (C), and discrete labels (H3K27me3 in CA1h cells) (D).</a:t>
            </a:r>
            <a:endParaRPr lang="en-US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436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5096B1AD2CCF4FAB0BA4D16B864C84" ma:contentTypeVersion="8" ma:contentTypeDescription="Create a new document." ma:contentTypeScope="" ma:versionID="3e6634e1a46f01af2a4bae30cea8a8d1">
  <xsd:schema xmlns:xsd="http://www.w3.org/2001/XMLSchema" xmlns:xs="http://www.w3.org/2001/XMLSchema" xmlns:p="http://schemas.microsoft.com/office/2006/metadata/properties" xmlns:ns3="4c68db64-2c3b-44bc-a459-26fe4a080329" targetNamespace="http://schemas.microsoft.com/office/2006/metadata/properties" ma:root="true" ma:fieldsID="54f823baa49fc3dd204a54c49a4451f3" ns3:_="">
    <xsd:import namespace="4c68db64-2c3b-44bc-a459-26fe4a0803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8db64-2c3b-44bc-a459-26fe4a0803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56DD3C-7CA9-4587-B032-7380A25F43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4D20CC-9825-460A-AF74-90611B5881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68db64-2c3b-44bc-a459-26fe4a080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46AEE6-3FE2-4C4F-9485-D6D1696D024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70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Mela, Christopher A</dc:creator>
  <cp:lastModifiedBy>Mela, Christopher A</cp:lastModifiedBy>
  <cp:revision>1</cp:revision>
  <dcterms:created xsi:type="dcterms:W3CDTF">2021-01-03T16:24:14Z</dcterms:created>
  <dcterms:modified xsi:type="dcterms:W3CDTF">2021-04-11T19:41:03Z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0x0101009D5096B1AD2CCF4FAB0BA4D16B864C84</vt:lpwstr>
  </property>
</Properties>
</file>