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1995D5-D796-4C7F-848F-4F86E8C105C2}" v="1" dt="2021-03-20T14:22:31.4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2004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s de Smit" userId="83710e5d-756c-4115-9a3a-dde5c6da0c1e" providerId="ADAL" clId="{7E1995D5-D796-4C7F-848F-4F86E8C105C2}"/>
    <pc:docChg chg="modSld">
      <pc:chgData name="Hans de Smit" userId="83710e5d-756c-4115-9a3a-dde5c6da0c1e" providerId="ADAL" clId="{7E1995D5-D796-4C7F-848F-4F86E8C105C2}" dt="2021-03-20T14:22:50.572" v="11" actId="14100"/>
      <pc:docMkLst>
        <pc:docMk/>
      </pc:docMkLst>
      <pc:sldChg chg="addSp modSp mod">
        <pc:chgData name="Hans de Smit" userId="83710e5d-756c-4115-9a3a-dde5c6da0c1e" providerId="ADAL" clId="{7E1995D5-D796-4C7F-848F-4F86E8C105C2}" dt="2021-03-20T14:22:50.572" v="11" actId="14100"/>
        <pc:sldMkLst>
          <pc:docMk/>
          <pc:sldMk cId="2932659671" sldId="262"/>
        </pc:sldMkLst>
        <pc:spChg chg="add mod">
          <ac:chgData name="Hans de Smit" userId="83710e5d-756c-4115-9a3a-dde5c6da0c1e" providerId="ADAL" clId="{7E1995D5-D796-4C7F-848F-4F86E8C105C2}" dt="2021-03-20T14:22:50.572" v="11" actId="14100"/>
          <ac:spMkLst>
            <pc:docMk/>
            <pc:sldMk cId="2932659671" sldId="262"/>
            <ac:spMk id="2" creationId="{E1B45146-45A1-4AD7-A31D-1646BA6EC867}"/>
          </ac:spMkLst>
        </pc:spChg>
      </pc:sldChg>
    </pc:docChg>
  </pc:docChgLst>
  <pc:docChgLst>
    <pc:chgData name="Hans" userId="83710e5d-756c-4115-9a3a-dde5c6da0c1e" providerId="ADAL" clId="{F832F737-1ADF-4A33-A947-8CB730670600}"/>
    <pc:docChg chg="custSel modSld">
      <pc:chgData name="Hans" userId="83710e5d-756c-4115-9a3a-dde5c6da0c1e" providerId="ADAL" clId="{F832F737-1ADF-4A33-A947-8CB730670600}" dt="2020-08-20T09:23:52.031" v="4" actId="1076"/>
      <pc:docMkLst>
        <pc:docMk/>
      </pc:docMkLst>
      <pc:sldChg chg="delSp modSp mod">
        <pc:chgData name="Hans" userId="83710e5d-756c-4115-9a3a-dde5c6da0c1e" providerId="ADAL" clId="{F832F737-1ADF-4A33-A947-8CB730670600}" dt="2020-08-20T09:23:52.031" v="4" actId="1076"/>
        <pc:sldMkLst>
          <pc:docMk/>
          <pc:sldMk cId="2932659671" sldId="262"/>
        </pc:sldMkLst>
        <pc:spChg chg="del">
          <ac:chgData name="Hans" userId="83710e5d-756c-4115-9a3a-dde5c6da0c1e" providerId="ADAL" clId="{F832F737-1ADF-4A33-A947-8CB730670600}" dt="2020-08-20T09:22:59.920" v="0" actId="478"/>
          <ac:spMkLst>
            <pc:docMk/>
            <pc:sldMk cId="2932659671" sldId="262"/>
            <ac:spMk id="2" creationId="{00000000-0000-0000-0000-000000000000}"/>
          </ac:spMkLst>
        </pc:spChg>
        <pc:spChg chg="mod">
          <ac:chgData name="Hans" userId="83710e5d-756c-4115-9a3a-dde5c6da0c1e" providerId="ADAL" clId="{F832F737-1ADF-4A33-A947-8CB730670600}" dt="2020-08-20T09:23:47.509" v="3" actId="1076"/>
          <ac:spMkLst>
            <pc:docMk/>
            <pc:sldMk cId="2932659671" sldId="262"/>
            <ac:spMk id="4" creationId="{799E3042-5EBC-45DA-8F65-EC6ABE8BD76B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5" creationId="{A99ECE8E-3AA2-4E1E-9E5B-70B50C1049D5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8" creationId="{E837C4CA-1A38-4F8E-8AEF-49089C7E52F4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12" creationId="{74651F05-5026-4E42-AEA4-FC9B7207EEC3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13" creationId="{838D4B71-92B0-4713-A1DC-9E11F4741B31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14" creationId="{C037B33C-F8D6-448E-B44A-7DFA9F336C09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15" creationId="{8E76F8CA-7355-4207-9A50-D98F9FB7BCEA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16" creationId="{DCF16506-6F15-469D-91BC-7D814B4D4548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17" creationId="{A1D2C681-4DB0-475C-B56D-21B0E12EFED7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19" creationId="{84BD1A16-A5DB-44BF-9BD3-3E1AB558666E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20" creationId="{3558F0AB-8B50-4BD1-ACA8-DC39A72AC8B3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21" creationId="{8576C98A-F9DC-4A00-8FB1-D558BE81D994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22" creationId="{B7DC5A35-A027-44D5-B772-1D58CD19833D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23" creationId="{DA4C4469-149C-499D-A81B-F06D2DD1A440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25" creationId="{6BF04A33-5493-4C64-B9FC-9BD4FA8483FC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26" creationId="{37F7E247-C14B-4120-99B2-BC4E8756E857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27" creationId="{96A18A9F-F98D-4AE5-A05B-37051E2DEE88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28" creationId="{19BDEEFB-C7F2-4AE5-933B-31F0BA8CD0B9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29" creationId="{7A8601EA-8D0D-4956-96CD-7054FCC08F62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30" creationId="{7ECDE1A7-53BD-4447-AE59-26512CD91F03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31" creationId="{0E09632C-AA55-4209-B3B5-2F0F7118D738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32" creationId="{824CE9C9-4A82-496E-9DCA-0DEF0DD57944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33" creationId="{826AD5AE-3769-41EC-9494-A108B747E064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34" creationId="{F2B37FAE-2F5F-4421-ADA7-3E91AB224D12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35" creationId="{AA0B40B8-73BD-43FC-AF92-BCE9EC129F2D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36" creationId="{314A0DBF-E494-4640-ABEC-899EDEEE9777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37" creationId="{73035BDF-2762-4E65-8D88-4347A0EDF917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38" creationId="{42B72866-FCA9-4EF4-96A6-0E790F9FBD98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39" creationId="{A86B4825-B26B-4107-BF82-8895F0CD9387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40" creationId="{ECC25C0B-2ECF-4AA0-9499-8360264F241F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41" creationId="{88B8F429-9FF9-491D-981E-1F7F5C0179D7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42" creationId="{9E7CC397-34F0-4536-A43E-31C587F7A9B6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43" creationId="{7ECFCB7F-11C8-4024-8369-01787E6803CC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51" creationId="{7DE5412C-DD06-44B5-BB12-D22A6ABAFF8C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52" creationId="{6069BA84-8040-498A-8FF0-73E61E232E28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53" creationId="{2E269B0B-491F-43AD-A3F5-0B4FFD4E3808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54" creationId="{8B9A2F6D-D39A-48A1-964F-975BF5B39C74}"/>
          </ac:spMkLst>
        </pc:spChg>
        <pc:spChg chg="mod">
          <ac:chgData name="Hans" userId="83710e5d-756c-4115-9a3a-dde5c6da0c1e" providerId="ADAL" clId="{F832F737-1ADF-4A33-A947-8CB730670600}" dt="2020-08-20T09:23:12.576" v="1" actId="2711"/>
          <ac:spMkLst>
            <pc:docMk/>
            <pc:sldMk cId="2932659671" sldId="262"/>
            <ac:spMk id="56" creationId="{77D55A31-67C7-486B-938C-3A2E307710E5}"/>
          </ac:spMkLst>
        </pc:spChg>
        <pc:spChg chg="mod">
          <ac:chgData name="Hans" userId="83710e5d-756c-4115-9a3a-dde5c6da0c1e" providerId="ADAL" clId="{F832F737-1ADF-4A33-A947-8CB730670600}" dt="2020-08-20T09:23:52.031" v="4" actId="1076"/>
          <ac:spMkLst>
            <pc:docMk/>
            <pc:sldMk cId="2932659671" sldId="262"/>
            <ac:spMk id="57" creationId="{BC67114E-DE18-43C2-B54B-B86604FFC54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97A9E-922F-41A2-BCBE-CBFB00369823}" type="datetimeFigureOut">
              <a:rPr lang="en-GB" smtClean="0"/>
              <a:t>20/03/2021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B103-3943-4FF7-81A8-287ACB10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739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97A9E-922F-41A2-BCBE-CBFB00369823}" type="datetimeFigureOut">
              <a:rPr lang="en-GB" smtClean="0"/>
              <a:t>20/03/2021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B103-3943-4FF7-81A8-287ACB10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881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97A9E-922F-41A2-BCBE-CBFB00369823}" type="datetimeFigureOut">
              <a:rPr lang="en-GB" smtClean="0"/>
              <a:t>20/03/2021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B103-3943-4FF7-81A8-287ACB10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191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97A9E-922F-41A2-BCBE-CBFB00369823}" type="datetimeFigureOut">
              <a:rPr lang="en-GB" smtClean="0"/>
              <a:t>20/03/2021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B103-3943-4FF7-81A8-287ACB10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864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97A9E-922F-41A2-BCBE-CBFB00369823}" type="datetimeFigureOut">
              <a:rPr lang="en-GB" smtClean="0"/>
              <a:t>20/03/2021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B103-3943-4FF7-81A8-287ACB10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746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97A9E-922F-41A2-BCBE-CBFB00369823}" type="datetimeFigureOut">
              <a:rPr lang="en-GB" smtClean="0"/>
              <a:t>20/03/2021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B103-3943-4FF7-81A8-287ACB10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427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97A9E-922F-41A2-BCBE-CBFB00369823}" type="datetimeFigureOut">
              <a:rPr lang="en-GB" smtClean="0"/>
              <a:t>20/03/2021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B103-3943-4FF7-81A8-287ACB10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32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97A9E-922F-41A2-BCBE-CBFB00369823}" type="datetimeFigureOut">
              <a:rPr lang="en-GB" smtClean="0"/>
              <a:t>20/03/2021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B103-3943-4FF7-81A8-287ACB10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8001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97A9E-922F-41A2-BCBE-CBFB00369823}" type="datetimeFigureOut">
              <a:rPr lang="en-GB" smtClean="0"/>
              <a:t>20/03/2021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B103-3943-4FF7-81A8-287ACB10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381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97A9E-922F-41A2-BCBE-CBFB00369823}" type="datetimeFigureOut">
              <a:rPr lang="en-GB" smtClean="0"/>
              <a:t>20/03/2021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B103-3943-4FF7-81A8-287ACB10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035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97A9E-922F-41A2-BCBE-CBFB00369823}" type="datetimeFigureOut">
              <a:rPr lang="en-GB" smtClean="0"/>
              <a:t>20/03/2021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0B103-3943-4FF7-81A8-287ACB10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783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97A9E-922F-41A2-BCBE-CBFB00369823}" type="datetimeFigureOut">
              <a:rPr lang="en-GB" smtClean="0"/>
              <a:t>20/03/2021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0B103-3943-4FF7-81A8-287ACB1010D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199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2C68FF9E-4A55-4AB3-84BA-34FC1249FA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7034" b="7036"/>
          <a:stretch/>
        </p:blipFill>
        <p:spPr>
          <a:xfrm>
            <a:off x="1431846" y="919439"/>
            <a:ext cx="2889994" cy="1444956"/>
          </a:xfrm>
          <a:prstGeom prst="rect">
            <a:avLst/>
          </a:prstGeom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74651F05-5026-4E42-AEA4-FC9B7207EEC3}"/>
              </a:ext>
            </a:extLst>
          </p:cNvPr>
          <p:cNvSpPr txBox="1"/>
          <p:nvPr/>
        </p:nvSpPr>
        <p:spPr>
          <a:xfrm>
            <a:off x="4283973" y="886942"/>
            <a:ext cx="648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838D4B71-92B0-4713-A1DC-9E11F4741B31}"/>
              </a:ext>
            </a:extLst>
          </p:cNvPr>
          <p:cNvSpPr txBox="1"/>
          <p:nvPr/>
        </p:nvSpPr>
        <p:spPr>
          <a:xfrm>
            <a:off x="4211965" y="1080208"/>
            <a:ext cx="648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800" b="0" dirty="0"/>
              <a:t>12.5 </a:t>
            </a:r>
            <a:r>
              <a:rPr lang="en-GB" sz="800" b="0" dirty="0" err="1"/>
              <a:t>nM</a:t>
            </a:r>
            <a:endParaRPr lang="en-GB" sz="800" b="0" dirty="0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C037B33C-F8D6-448E-B44A-7DFA9F336C09}"/>
              </a:ext>
            </a:extLst>
          </p:cNvPr>
          <p:cNvSpPr txBox="1"/>
          <p:nvPr/>
        </p:nvSpPr>
        <p:spPr>
          <a:xfrm>
            <a:off x="4283973" y="1289484"/>
            <a:ext cx="648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800" b="0" dirty="0"/>
              <a:t>6.3 </a:t>
            </a:r>
            <a:r>
              <a:rPr lang="en-GB" sz="800" b="0" dirty="0" err="1"/>
              <a:t>nM</a:t>
            </a:r>
            <a:endParaRPr lang="en-GB" sz="800" b="0" dirty="0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8E76F8CA-7355-4207-9A50-D98F9FB7BCEA}"/>
              </a:ext>
            </a:extLst>
          </p:cNvPr>
          <p:cNvSpPr txBox="1"/>
          <p:nvPr/>
        </p:nvSpPr>
        <p:spPr>
          <a:xfrm>
            <a:off x="4283973" y="1533769"/>
            <a:ext cx="648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3.1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DCF16506-6F15-469D-91BC-7D814B4D4548}"/>
              </a:ext>
            </a:extLst>
          </p:cNvPr>
          <p:cNvSpPr txBox="1"/>
          <p:nvPr/>
        </p:nvSpPr>
        <p:spPr>
          <a:xfrm>
            <a:off x="4283973" y="1791148"/>
            <a:ext cx="648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800" b="0" dirty="0"/>
              <a:t>1.6 </a:t>
            </a:r>
            <a:r>
              <a:rPr lang="en-GB" sz="800" b="0" dirty="0" err="1"/>
              <a:t>nM</a:t>
            </a:r>
            <a:endParaRPr lang="en-GB" sz="800" b="0" dirty="0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A1D2C681-4DB0-475C-B56D-21B0E12EFED7}"/>
              </a:ext>
            </a:extLst>
          </p:cNvPr>
          <p:cNvSpPr txBox="1"/>
          <p:nvPr/>
        </p:nvSpPr>
        <p:spPr>
          <a:xfrm rot="16200000">
            <a:off x="893494" y="1490371"/>
            <a:ext cx="3722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99E3042-5EBC-45DA-8F65-EC6ABE8BD76B}"/>
              </a:ext>
            </a:extLst>
          </p:cNvPr>
          <p:cNvSpPr txBox="1"/>
          <p:nvPr/>
        </p:nvSpPr>
        <p:spPr>
          <a:xfrm>
            <a:off x="2527718" y="4357026"/>
            <a:ext cx="8933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Time (sec)</a:t>
            </a:r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FD200E4C-865F-4BA4-BADC-8CA20D871E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6957" b="7733"/>
          <a:stretch/>
        </p:blipFill>
        <p:spPr>
          <a:xfrm>
            <a:off x="1431846" y="2823419"/>
            <a:ext cx="2889994" cy="1432932"/>
          </a:xfrm>
          <a:prstGeom prst="rect">
            <a:avLst/>
          </a:prstGeom>
        </p:spPr>
      </p:pic>
      <p:sp>
        <p:nvSpPr>
          <p:cNvPr id="19" name="Tekstvak 18">
            <a:extLst>
              <a:ext uri="{FF2B5EF4-FFF2-40B4-BE49-F238E27FC236}">
                <a16:creationId xmlns:a16="http://schemas.microsoft.com/office/drawing/2014/main" id="{84BD1A16-A5DB-44BF-9BD3-3E1AB558666E}"/>
              </a:ext>
            </a:extLst>
          </p:cNvPr>
          <p:cNvSpPr txBox="1"/>
          <p:nvPr/>
        </p:nvSpPr>
        <p:spPr>
          <a:xfrm>
            <a:off x="4283973" y="2974574"/>
            <a:ext cx="648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3558F0AB-8B50-4BD1-ACA8-DC39A72AC8B3}"/>
              </a:ext>
            </a:extLst>
          </p:cNvPr>
          <p:cNvSpPr txBox="1"/>
          <p:nvPr/>
        </p:nvSpPr>
        <p:spPr>
          <a:xfrm>
            <a:off x="4211960" y="3145661"/>
            <a:ext cx="648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800" b="0" dirty="0"/>
              <a:t>12.5 </a:t>
            </a:r>
            <a:r>
              <a:rPr lang="en-GB" sz="800" b="0" dirty="0" err="1"/>
              <a:t>nM</a:t>
            </a:r>
            <a:endParaRPr lang="en-GB" sz="800" b="0" dirty="0"/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8576C98A-F9DC-4A00-8FB1-D558BE81D994}"/>
              </a:ext>
            </a:extLst>
          </p:cNvPr>
          <p:cNvSpPr txBox="1"/>
          <p:nvPr/>
        </p:nvSpPr>
        <p:spPr>
          <a:xfrm>
            <a:off x="4283973" y="3361105"/>
            <a:ext cx="648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800" b="0" dirty="0"/>
              <a:t>6.3 </a:t>
            </a:r>
            <a:r>
              <a:rPr lang="en-GB" sz="800" b="0" dirty="0" err="1"/>
              <a:t>nM</a:t>
            </a:r>
            <a:endParaRPr lang="en-GB" sz="800" b="0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B7DC5A35-A027-44D5-B772-1D58CD19833D}"/>
              </a:ext>
            </a:extLst>
          </p:cNvPr>
          <p:cNvSpPr txBox="1"/>
          <p:nvPr/>
        </p:nvSpPr>
        <p:spPr>
          <a:xfrm>
            <a:off x="4283973" y="3598292"/>
            <a:ext cx="648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3.1 </a:t>
            </a:r>
            <a:r>
              <a:rPr lang="en-GB" sz="800" dirty="0" err="1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DA4C4469-149C-499D-A81B-F06D2DD1A440}"/>
              </a:ext>
            </a:extLst>
          </p:cNvPr>
          <p:cNvSpPr txBox="1"/>
          <p:nvPr/>
        </p:nvSpPr>
        <p:spPr>
          <a:xfrm>
            <a:off x="4283973" y="3790778"/>
            <a:ext cx="648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800" b="0" dirty="0"/>
              <a:t>1.6 </a:t>
            </a:r>
            <a:r>
              <a:rPr lang="en-GB" sz="800" b="0" dirty="0" err="1"/>
              <a:t>nM</a:t>
            </a:r>
            <a:endParaRPr lang="en-GB" sz="800" b="0" dirty="0"/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6BF04A33-5493-4C64-B9FC-9BD4FA8483FC}"/>
              </a:ext>
            </a:extLst>
          </p:cNvPr>
          <p:cNvSpPr txBox="1"/>
          <p:nvPr/>
        </p:nvSpPr>
        <p:spPr>
          <a:xfrm rot="16200000">
            <a:off x="893494" y="3348530"/>
            <a:ext cx="3722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9ECE8E-3AA2-4E1E-9E5B-70B50C1049D5}"/>
              </a:ext>
            </a:extLst>
          </p:cNvPr>
          <p:cNvSpPr txBox="1"/>
          <p:nvPr/>
        </p:nvSpPr>
        <p:spPr>
          <a:xfrm>
            <a:off x="870363" y="66583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7F7E247-C14B-4120-99B2-BC4E8756E857}"/>
              </a:ext>
            </a:extLst>
          </p:cNvPr>
          <p:cNvSpPr txBox="1"/>
          <p:nvPr/>
        </p:nvSpPr>
        <p:spPr>
          <a:xfrm>
            <a:off x="870363" y="259282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37C4CA-1A38-4F8E-8AEF-49089C7E52F4}"/>
              </a:ext>
            </a:extLst>
          </p:cNvPr>
          <p:cNvSpPr txBox="1"/>
          <p:nvPr/>
        </p:nvSpPr>
        <p:spPr>
          <a:xfrm>
            <a:off x="1356668" y="231898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6A18A9F-F98D-4AE5-A05B-37051E2DEE88}"/>
              </a:ext>
            </a:extLst>
          </p:cNvPr>
          <p:cNvSpPr txBox="1"/>
          <p:nvPr/>
        </p:nvSpPr>
        <p:spPr>
          <a:xfrm>
            <a:off x="1737400" y="231898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9BDEEFB-C7F2-4AE5-933B-31F0BA8CD0B9}"/>
              </a:ext>
            </a:extLst>
          </p:cNvPr>
          <p:cNvSpPr txBox="1"/>
          <p:nvPr/>
        </p:nvSpPr>
        <p:spPr>
          <a:xfrm>
            <a:off x="2180609" y="231898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A8601EA-8D0D-4956-96CD-7054FCC08F62}"/>
              </a:ext>
            </a:extLst>
          </p:cNvPr>
          <p:cNvSpPr txBox="1"/>
          <p:nvPr/>
        </p:nvSpPr>
        <p:spPr>
          <a:xfrm>
            <a:off x="2622977" y="231898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ECDE1A7-53BD-4447-AE59-26512CD91F03}"/>
              </a:ext>
            </a:extLst>
          </p:cNvPr>
          <p:cNvSpPr txBox="1"/>
          <p:nvPr/>
        </p:nvSpPr>
        <p:spPr>
          <a:xfrm>
            <a:off x="3069155" y="231898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E09632C-AA55-4209-B3B5-2F0F7118D738}"/>
              </a:ext>
            </a:extLst>
          </p:cNvPr>
          <p:cNvSpPr txBox="1"/>
          <p:nvPr/>
        </p:nvSpPr>
        <p:spPr>
          <a:xfrm>
            <a:off x="3506969" y="231898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4CE9C9-4A82-496E-9DCA-0DEF0DD57944}"/>
              </a:ext>
            </a:extLst>
          </p:cNvPr>
          <p:cNvSpPr txBox="1"/>
          <p:nvPr/>
        </p:nvSpPr>
        <p:spPr>
          <a:xfrm>
            <a:off x="3959997" y="231898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6AD5AE-3769-41EC-9494-A108B747E064}"/>
              </a:ext>
            </a:extLst>
          </p:cNvPr>
          <p:cNvSpPr txBox="1"/>
          <p:nvPr/>
        </p:nvSpPr>
        <p:spPr>
          <a:xfrm>
            <a:off x="1246790" y="2190482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2B37FAE-2F5F-4421-ADA7-3E91AB224D12}"/>
              </a:ext>
            </a:extLst>
          </p:cNvPr>
          <p:cNvSpPr txBox="1"/>
          <p:nvPr/>
        </p:nvSpPr>
        <p:spPr>
          <a:xfrm>
            <a:off x="1171721" y="1742243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A0B40B8-73BD-43FC-AF92-BCE9EC129F2D}"/>
              </a:ext>
            </a:extLst>
          </p:cNvPr>
          <p:cNvSpPr txBox="1"/>
          <p:nvPr/>
        </p:nvSpPr>
        <p:spPr>
          <a:xfrm>
            <a:off x="1176451" y="1303098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0.2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14A0DBF-E494-4640-ABEC-899EDEEE9777}"/>
              </a:ext>
            </a:extLst>
          </p:cNvPr>
          <p:cNvSpPr txBox="1"/>
          <p:nvPr/>
        </p:nvSpPr>
        <p:spPr>
          <a:xfrm>
            <a:off x="1176451" y="868320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0.3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3035BDF-2762-4E65-8D88-4347A0EDF917}"/>
              </a:ext>
            </a:extLst>
          </p:cNvPr>
          <p:cNvSpPr txBox="1"/>
          <p:nvPr/>
        </p:nvSpPr>
        <p:spPr>
          <a:xfrm>
            <a:off x="1358507" y="4211177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2B72866-FCA9-4EF4-96A6-0E790F9FBD98}"/>
              </a:ext>
            </a:extLst>
          </p:cNvPr>
          <p:cNvSpPr txBox="1"/>
          <p:nvPr/>
        </p:nvSpPr>
        <p:spPr>
          <a:xfrm>
            <a:off x="1739239" y="421117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6B4825-B26B-4107-BF82-8895F0CD9387}"/>
              </a:ext>
            </a:extLst>
          </p:cNvPr>
          <p:cNvSpPr txBox="1"/>
          <p:nvPr/>
        </p:nvSpPr>
        <p:spPr>
          <a:xfrm>
            <a:off x="2182448" y="421117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CC25C0B-2ECF-4AA0-9499-8360264F241F}"/>
              </a:ext>
            </a:extLst>
          </p:cNvPr>
          <p:cNvSpPr txBox="1"/>
          <p:nvPr/>
        </p:nvSpPr>
        <p:spPr>
          <a:xfrm>
            <a:off x="2624816" y="421117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8B8F429-9FF9-491D-981E-1F7F5C0179D7}"/>
              </a:ext>
            </a:extLst>
          </p:cNvPr>
          <p:cNvSpPr txBox="1"/>
          <p:nvPr/>
        </p:nvSpPr>
        <p:spPr>
          <a:xfrm>
            <a:off x="3070994" y="421117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E7CC397-34F0-4536-A43E-31C587F7A9B6}"/>
              </a:ext>
            </a:extLst>
          </p:cNvPr>
          <p:cNvSpPr txBox="1"/>
          <p:nvPr/>
        </p:nvSpPr>
        <p:spPr>
          <a:xfrm>
            <a:off x="3508808" y="421117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ECFCB7F-11C8-4024-8369-01787E6803CC}"/>
              </a:ext>
            </a:extLst>
          </p:cNvPr>
          <p:cNvSpPr txBox="1"/>
          <p:nvPr/>
        </p:nvSpPr>
        <p:spPr>
          <a:xfrm>
            <a:off x="3961836" y="421117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DE5412C-DD06-44B5-BB12-D22A6ABAFF8C}"/>
              </a:ext>
            </a:extLst>
          </p:cNvPr>
          <p:cNvSpPr txBox="1"/>
          <p:nvPr/>
        </p:nvSpPr>
        <p:spPr>
          <a:xfrm>
            <a:off x="1256581" y="404627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069BA84-8040-498A-8FF0-73E61E232E28}"/>
              </a:ext>
            </a:extLst>
          </p:cNvPr>
          <p:cNvSpPr txBox="1"/>
          <p:nvPr/>
        </p:nvSpPr>
        <p:spPr>
          <a:xfrm>
            <a:off x="1115616" y="3725567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0.02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E269B0B-491F-43AD-A3F5-0B4FFD4E3808}"/>
              </a:ext>
            </a:extLst>
          </p:cNvPr>
          <p:cNvSpPr txBox="1"/>
          <p:nvPr/>
        </p:nvSpPr>
        <p:spPr>
          <a:xfrm>
            <a:off x="1115616" y="3115754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0.06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B9A2F6D-D39A-48A1-964F-975BF5B39C74}"/>
              </a:ext>
            </a:extLst>
          </p:cNvPr>
          <p:cNvSpPr txBox="1"/>
          <p:nvPr/>
        </p:nvSpPr>
        <p:spPr>
          <a:xfrm>
            <a:off x="1115616" y="2803222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0.08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7D55A31-67C7-486B-938C-3A2E307710E5}"/>
              </a:ext>
            </a:extLst>
          </p:cNvPr>
          <p:cNvSpPr txBox="1"/>
          <p:nvPr/>
        </p:nvSpPr>
        <p:spPr>
          <a:xfrm>
            <a:off x="1115616" y="3427698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0.04</a:t>
            </a:r>
          </a:p>
        </p:txBody>
      </p:sp>
      <p:sp>
        <p:nvSpPr>
          <p:cNvPr id="57" name="Tekstvak 3">
            <a:extLst>
              <a:ext uri="{FF2B5EF4-FFF2-40B4-BE49-F238E27FC236}">
                <a16:creationId xmlns:a16="http://schemas.microsoft.com/office/drawing/2014/main" id="{BC67114E-DE18-43C2-B54B-B86604FFC549}"/>
              </a:ext>
            </a:extLst>
          </p:cNvPr>
          <p:cNvSpPr txBox="1"/>
          <p:nvPr/>
        </p:nvSpPr>
        <p:spPr>
          <a:xfrm>
            <a:off x="2518406" y="2476523"/>
            <a:ext cx="8933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Time (sec)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B45146-45A1-4AD7-A31D-1646BA6EC867}"/>
              </a:ext>
            </a:extLst>
          </p:cNvPr>
          <p:cNvSpPr txBox="1"/>
          <p:nvPr/>
        </p:nvSpPr>
        <p:spPr>
          <a:xfrm>
            <a:off x="1431846" y="4941168"/>
            <a:ext cx="1267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</a:p>
        </p:txBody>
      </p:sp>
    </p:spTree>
    <p:extLst>
      <p:ext uri="{BB962C8B-B14F-4D97-AF65-F5344CB8AC3E}">
        <p14:creationId xmlns:p14="http://schemas.microsoft.com/office/powerpoint/2010/main" val="2932659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1868</TotalTime>
  <Words>57</Words>
  <Application>Microsoft Office PowerPoint</Application>
  <PresentationFormat>On-screen Show (4:3)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Wageningen 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Harmsen, Michiel</dc:creator>
  <cp:lastModifiedBy>Hans de Smit</cp:lastModifiedBy>
  <cp:revision>26</cp:revision>
  <dcterms:created xsi:type="dcterms:W3CDTF">2016-07-28T11:53:08Z</dcterms:created>
  <dcterms:modified xsi:type="dcterms:W3CDTF">2021-03-20T14:22:50Z</dcterms:modified>
</cp:coreProperties>
</file>