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</p:sldIdLst>
  <p:sldSz cx="6858000" cy="9144000" type="letter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8" autoAdjust="0"/>
    <p:restoredTop sz="94660"/>
  </p:normalViewPr>
  <p:slideViewPr>
    <p:cSldViewPr>
      <p:cViewPr>
        <p:scale>
          <a:sx n="143" d="100"/>
          <a:sy n="143" d="100"/>
        </p:scale>
        <p:origin x="1216" y="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41E8F-7AA9-7945-910C-CE9D7064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D549D-D654-7F45-8BEC-F905B9BAA5B1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9E5CA-0679-A345-9EAB-F84C9623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756E6-A070-9C47-99C2-E6AE1122B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C2AA8-C430-5C43-91C7-BC621359CC1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0626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0DF61-22DA-4945-9341-ED1D5342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4C42D-C83E-5D49-A083-7F8731752F0E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8EAF1-D927-2B42-852A-AB5403F3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540ED-DFF5-804D-B2BB-5A20DF916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2EC88-51E3-254F-BDA7-443C66E9A8C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5943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15250-2179-FA40-9A1E-0B64A412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7362E-2FA3-014D-AA82-BFBA1E8F6DDD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F10FD-6893-BA4D-9DC5-800A5D7E0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49786-75DD-4A44-A9CF-FCFD2F08B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BD763-2335-9F40-BB43-19CD6747AD89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050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DB4A4-CE44-444F-9E1D-745B4BDFA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BBA5-DC87-F848-998C-1D94E67A35E6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880E1-7396-8A4D-BB56-A0A13A103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2AA31-5C15-3045-97C5-5B0C7E886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89B57-5E21-AC46-B5CB-A45E2DB38FBD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3859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C6925-6708-CF4D-B9EA-0D61ECAD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3EFC-9714-0F4E-946C-A0D9BEE57BF1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CF6F9-E809-114E-B0AC-E9210AA8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E5831-4752-1148-830A-F5D297586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0060-DF43-594B-BA85-BC3D00F7098D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05637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DC9313-09B8-1045-B508-588E3B7B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3942E-2F78-AC40-8E81-EF9EDE9B7593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96696DC-875E-7B4C-B4F0-B34EFEB0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EDC5C2-D7B2-1A4A-98D9-BBD9FDB5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D935F-9736-1A40-8149-CA0D33DDC4D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7921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338958-7D18-DE49-AFEF-3413A4A61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DC17C-A0FE-5542-B59C-9C332578DD77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5B8DBF9-74EF-024A-9FD1-8B1D3373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A0D1424-3240-E341-9729-D50CBEEC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954DA-745C-2547-AD56-C81EF0225F9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0646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4DDB91-A0D3-1646-BD56-2363493C4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605D0-6EBD-1A4E-8976-16E19C6C246F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9296F2A-F769-494E-8FFF-CBFB34EF2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99AF99-D6DD-B74B-B5DC-B2917F26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85267-4A3D-764C-AA52-74B7FD37753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9927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6E091A-A481-9143-AD4D-518DDA6BC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90D8-3180-8F4F-8428-4A8CA3D73CB1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43B557B-EBC9-8B4A-8A0E-24CF07B3C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CE5030-00E2-2547-B4F7-3EF798E9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88CB-AF02-BE43-9572-1B5A3E07AFA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2613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0ABDBC-A3B6-3942-A23A-2BE58DA9B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428F-7C9A-DA45-9FF0-5494526B12F9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A47724-4591-E047-B060-15BC44FD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4C7917-3C11-FE45-AF58-1FDE5D347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2EE07-552B-5D45-98E2-39717468227D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8088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A0C77D-CB2A-EE43-AE3F-9F72F03E6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ED3BA-00D0-5846-A9EB-91F7081442EC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9EEB1A8-985B-0749-920E-A1D417A85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C1EBAE-956F-CC4F-A1D6-66F98243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17BE-6B8E-0D4D-A987-7075AC31B45E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8970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CA6AAA9-990A-2D4E-9EE8-32A18C5CF7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  <a:endParaRPr lang="en-US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90C23E3-D40A-7A44-9746-2F9A8B7B90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15810-ED25-F647-9AE1-EA07DA3A7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584175-6C35-5B4A-A4AA-2A4EB3D3A0A8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665CC-32B5-844B-8A83-2C9487E54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2DB89-B1EC-8249-AF25-5932C06FA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CCBD59-79E3-F34B-9032-0FC51A62180D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ti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11" Type="http://schemas.openxmlformats.org/officeDocument/2006/relationships/image" Target="../media/image10.png"/><Relationship Id="rId5" Type="http://schemas.openxmlformats.org/officeDocument/2006/relationships/image" Target="../media/image4.ti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tif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02">
            <a:extLst>
              <a:ext uri="{FF2B5EF4-FFF2-40B4-BE49-F238E27FC236}">
                <a16:creationId xmlns:a16="http://schemas.microsoft.com/office/drawing/2014/main" id="{32F07BB7-A369-AF40-A20D-6ACE782E9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112"/>
            <a:ext cx="15311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0000"/>
                </a:solidFill>
                <a:latin typeface="Arial" panose="020B0604020202020204" pitchFamily="34" charset="0"/>
              </a:rPr>
              <a:t>A. UM cohort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6E64B8C-E818-7A4B-867E-43CF163AF7B4}"/>
              </a:ext>
            </a:extLst>
          </p:cNvPr>
          <p:cNvSpPr txBox="1"/>
          <p:nvPr/>
        </p:nvSpPr>
        <p:spPr>
          <a:xfrm>
            <a:off x="332656" y="323528"/>
            <a:ext cx="652534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 43                              42                              41                             40                       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67E31B-89D3-8342-9A12-59EAD922B817}"/>
              </a:ext>
            </a:extLst>
          </p:cNvPr>
          <p:cNvSpPr/>
          <p:nvPr/>
        </p:nvSpPr>
        <p:spPr>
          <a:xfrm>
            <a:off x="3309488" y="444179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B6DF75-EFCA-974B-91B3-818447DCE225}"/>
              </a:ext>
            </a:extLst>
          </p:cNvPr>
          <p:cNvSpPr/>
          <p:nvPr/>
        </p:nvSpPr>
        <p:spPr>
          <a:xfrm>
            <a:off x="3309488" y="444179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cxnSp>
        <p:nvCxnSpPr>
          <p:cNvPr id="53" name="Connecteur droit avec flèche 108">
            <a:extLst>
              <a:ext uri="{FF2B5EF4-FFF2-40B4-BE49-F238E27FC236}">
                <a16:creationId xmlns:a16="http://schemas.microsoft.com/office/drawing/2014/main" id="{B9D087F4-AD0B-CD4B-B971-232D83AF5A0A}"/>
              </a:ext>
            </a:extLst>
          </p:cNvPr>
          <p:cNvCxnSpPr>
            <a:cxnSpLocks/>
          </p:cNvCxnSpPr>
          <p:nvPr/>
        </p:nvCxnSpPr>
        <p:spPr bwMode="auto">
          <a:xfrm>
            <a:off x="382133" y="5292080"/>
            <a:ext cx="6475867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CD206AA-B45C-B64D-B3C3-6F3F965BA8E2}"/>
              </a:ext>
            </a:extLst>
          </p:cNvPr>
          <p:cNvSpPr/>
          <p:nvPr/>
        </p:nvSpPr>
        <p:spPr>
          <a:xfrm>
            <a:off x="2348880" y="5220072"/>
            <a:ext cx="2600325" cy="306387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solidFill>
                  <a:prstClr val="black"/>
                </a:solidFill>
                <a:latin typeface="Arial" panose="020B0604020202020204" pitchFamily="34" charset="0"/>
              </a:rPr>
              <a:t>Wild type loci (HEX channel)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B6CD24A-59F2-E844-A8BF-6468631B728D}"/>
              </a:ext>
            </a:extLst>
          </p:cNvPr>
          <p:cNvSpPr/>
          <p:nvPr/>
        </p:nvSpPr>
        <p:spPr>
          <a:xfrm rot="16200000">
            <a:off x="-1100137" y="2647802"/>
            <a:ext cx="2508250" cy="307975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prstClr val="black"/>
                </a:solidFill>
                <a:latin typeface="Arial" panose="020B0604020202020204" pitchFamily="34" charset="0"/>
              </a:rPr>
              <a:t>Mutated loci (FAM channel)</a:t>
            </a:r>
          </a:p>
        </p:txBody>
      </p:sp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EEE098E4-3B5B-CA42-A238-6D4FAEBB6ED5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t="8313" r="3730" b="15007"/>
          <a:stretch/>
        </p:blipFill>
        <p:spPr>
          <a:xfrm>
            <a:off x="382675" y="4210535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E720B71-A425-A244-B58D-7D8D2127E0C8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5" t="8206" r="3081" b="13477"/>
          <a:stretch/>
        </p:blipFill>
        <p:spPr>
          <a:xfrm>
            <a:off x="3679777" y="3042512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3E8D5F14-1BBE-4440-A00E-B770C5D422B1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4" t="8833" r="3839" b="14184"/>
          <a:stretch/>
        </p:blipFill>
        <p:spPr>
          <a:xfrm>
            <a:off x="391037" y="3042512"/>
            <a:ext cx="1438274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276797A1-18C1-C34A-B0E2-01217D37DBE5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" t="9217" r="3275" b="15078"/>
          <a:stretch/>
        </p:blipFill>
        <p:spPr>
          <a:xfrm>
            <a:off x="5362575" y="1835696"/>
            <a:ext cx="1457326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65BD727B-7818-5741-85E6-61733ABFE009}"/>
              </a:ext>
            </a:extLst>
          </p:cNvPr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t="9190" r="2888" b="14233"/>
          <a:stretch/>
        </p:blipFill>
        <p:spPr>
          <a:xfrm>
            <a:off x="5359400" y="61156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6E6C918-44DB-6142-8BDC-0D4E0A701BD3}"/>
              </a:ext>
            </a:extLst>
          </p:cNvPr>
          <p:cNvPicPr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t="8210" r="3185" b="14178"/>
          <a:stretch/>
        </p:blipFill>
        <p:spPr>
          <a:xfrm>
            <a:off x="5357109" y="3042512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Chart, scatter chart&#10;&#10;Description automatically generated">
            <a:extLst>
              <a:ext uri="{FF2B5EF4-FFF2-40B4-BE49-F238E27FC236}">
                <a16:creationId xmlns:a16="http://schemas.microsoft.com/office/drawing/2014/main" id="{D13E461B-BAD7-E049-A371-03DFACE2FF1A}"/>
              </a:ext>
            </a:extLst>
          </p:cNvPr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5" t="9193" r="4785" b="13980"/>
          <a:stretch/>
        </p:blipFill>
        <p:spPr>
          <a:xfrm>
            <a:off x="378372" y="61156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 descr="A picture containing text&#10;&#10;Description automatically generated">
            <a:extLst>
              <a:ext uri="{FF2B5EF4-FFF2-40B4-BE49-F238E27FC236}">
                <a16:creationId xmlns:a16="http://schemas.microsoft.com/office/drawing/2014/main" id="{2FD60AC7-9D6C-C34E-BBFF-A710ED2E9B15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4" t="8379" r="4902" b="14689"/>
          <a:stretch/>
        </p:blipFill>
        <p:spPr>
          <a:xfrm>
            <a:off x="3689813" y="1835696"/>
            <a:ext cx="146139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Chart, line chart&#10;&#10;Description automatically generated">
            <a:extLst>
              <a:ext uri="{FF2B5EF4-FFF2-40B4-BE49-F238E27FC236}">
                <a16:creationId xmlns:a16="http://schemas.microsoft.com/office/drawing/2014/main" id="{5BF8579B-864D-C147-9468-679D55424564}"/>
              </a:ext>
            </a:extLst>
          </p:cNvPr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2" t="9034" r="4868" b="15375"/>
          <a:stretch/>
        </p:blipFill>
        <p:spPr>
          <a:xfrm>
            <a:off x="2046374" y="4210535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 descr="Chart, scatter chart&#10;&#10;Description automatically generated">
            <a:extLst>
              <a:ext uri="{FF2B5EF4-FFF2-40B4-BE49-F238E27FC236}">
                <a16:creationId xmlns:a16="http://schemas.microsoft.com/office/drawing/2014/main" id="{8663B3D3-8925-D141-A11F-B9EE38FB50D0}"/>
              </a:ext>
            </a:extLst>
          </p:cNvPr>
          <p:cNvPicPr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9" t="10000" r="5137" b="15260"/>
          <a:stretch/>
        </p:blipFill>
        <p:spPr>
          <a:xfrm>
            <a:off x="2030644" y="3042512"/>
            <a:ext cx="14478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 descr="Chart, scatter chart&#10;&#10;Description automatically generated">
            <a:extLst>
              <a:ext uri="{FF2B5EF4-FFF2-40B4-BE49-F238E27FC236}">
                <a16:creationId xmlns:a16="http://schemas.microsoft.com/office/drawing/2014/main" id="{3FC4D7BC-7CB7-8448-8A65-2840441C018A}"/>
              </a:ext>
            </a:extLst>
          </p:cNvPr>
          <p:cNvPicPr>
            <a:picLocks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t="9588" r="4929" b="15815"/>
          <a:stretch/>
        </p:blipFill>
        <p:spPr>
          <a:xfrm>
            <a:off x="2033818" y="1835696"/>
            <a:ext cx="1444626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Picture 36" descr="A picture containing chart&#10;&#10;Description automatically generated">
            <a:extLst>
              <a:ext uri="{FF2B5EF4-FFF2-40B4-BE49-F238E27FC236}">
                <a16:creationId xmlns:a16="http://schemas.microsoft.com/office/drawing/2014/main" id="{F2D4B062-16C9-874B-ACB7-FCAD779C77B5}"/>
              </a:ext>
            </a:extLst>
          </p:cNvPr>
          <p:cNvPicPr>
            <a:picLocks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1" t="7987" r="4301" b="13980"/>
          <a:stretch/>
        </p:blipFill>
        <p:spPr>
          <a:xfrm>
            <a:off x="3699058" y="61156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Picture 38" descr="Chart, scatter chart&#10;&#10;Description automatically generated">
            <a:extLst>
              <a:ext uri="{FF2B5EF4-FFF2-40B4-BE49-F238E27FC236}">
                <a16:creationId xmlns:a16="http://schemas.microsoft.com/office/drawing/2014/main" id="{30649F61-23A4-514F-A361-5A63251DF1B2}"/>
              </a:ext>
            </a:extLst>
          </p:cNvPr>
          <p:cNvPicPr>
            <a:picLocks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7" t="8294" r="5254" b="14448"/>
          <a:stretch/>
        </p:blipFill>
        <p:spPr>
          <a:xfrm>
            <a:off x="384174" y="1835696"/>
            <a:ext cx="1438275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Picture 44" descr="Chart, scatter chart&#10;&#10;Description automatically generated">
            <a:extLst>
              <a:ext uri="{FF2B5EF4-FFF2-40B4-BE49-F238E27FC236}">
                <a16:creationId xmlns:a16="http://schemas.microsoft.com/office/drawing/2014/main" id="{4F27242B-C695-F946-9E2E-A137DA1BCA4C}"/>
              </a:ext>
            </a:extLst>
          </p:cNvPr>
          <p:cNvPicPr>
            <a:picLocks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3" t="8678" r="4577" b="14833"/>
          <a:stretch/>
        </p:blipFill>
        <p:spPr>
          <a:xfrm>
            <a:off x="2038715" y="61156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0291FC87-2CF9-2A47-8E8A-8FEA0BC9FD09}"/>
              </a:ext>
            </a:extLst>
          </p:cNvPr>
          <p:cNvSpPr txBox="1"/>
          <p:nvPr/>
        </p:nvSpPr>
        <p:spPr>
          <a:xfrm>
            <a:off x="476672" y="1553181"/>
            <a:ext cx="1512168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0                                                                                                        5000          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46F027-B556-814B-9D65-E7FF60EF2FE4}"/>
              </a:ext>
            </a:extLst>
          </p:cNvPr>
          <p:cNvSpPr txBox="1"/>
          <p:nvPr/>
        </p:nvSpPr>
        <p:spPr>
          <a:xfrm>
            <a:off x="188640" y="552619"/>
            <a:ext cx="288032" cy="8771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51DA365-3CD3-994E-A91E-E55B0928E16C}"/>
              </a:ext>
            </a:extLst>
          </p:cNvPr>
          <p:cNvSpPr txBox="1"/>
          <p:nvPr/>
        </p:nvSpPr>
        <p:spPr>
          <a:xfrm>
            <a:off x="2060848" y="1547664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0                                                                                                      5000         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32F2FEE-B457-6347-8BD0-4A0A8FC5A824}"/>
              </a:ext>
            </a:extLst>
          </p:cNvPr>
          <p:cNvSpPr txBox="1"/>
          <p:nvPr/>
        </p:nvSpPr>
        <p:spPr>
          <a:xfrm>
            <a:off x="1844824" y="539552"/>
            <a:ext cx="288032" cy="8771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874250B-07D9-1448-ABAE-C652DF31D7FC}"/>
              </a:ext>
            </a:extLst>
          </p:cNvPr>
          <p:cNvSpPr txBox="1"/>
          <p:nvPr/>
        </p:nvSpPr>
        <p:spPr>
          <a:xfrm>
            <a:off x="3501008" y="611560"/>
            <a:ext cx="288032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0C19EB6-5D0F-A741-8192-80B2D358242E}"/>
              </a:ext>
            </a:extLst>
          </p:cNvPr>
          <p:cNvSpPr txBox="1"/>
          <p:nvPr/>
        </p:nvSpPr>
        <p:spPr>
          <a:xfrm>
            <a:off x="3861048" y="1337157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0                                                                                  2000          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7C5EBA-3B94-4A42-836F-61A3A4B64AEC}"/>
              </a:ext>
            </a:extLst>
          </p:cNvPr>
          <p:cNvSpPr txBox="1"/>
          <p:nvPr/>
        </p:nvSpPr>
        <p:spPr>
          <a:xfrm>
            <a:off x="5301208" y="1475656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0                                                                                     2000          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96A3998-2148-CE4F-BFA9-C788D6924B73}"/>
              </a:ext>
            </a:extLst>
          </p:cNvPr>
          <p:cNvSpPr txBox="1"/>
          <p:nvPr/>
        </p:nvSpPr>
        <p:spPr>
          <a:xfrm>
            <a:off x="5013176" y="755576"/>
            <a:ext cx="50405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529C9DA-A0DB-4A40-AA24-1E3EFA0BEEFF}"/>
              </a:ext>
            </a:extLst>
          </p:cNvPr>
          <p:cNvSpPr txBox="1"/>
          <p:nvPr/>
        </p:nvSpPr>
        <p:spPr>
          <a:xfrm>
            <a:off x="5121188" y="2123728"/>
            <a:ext cx="288032" cy="6001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16AA1D-4738-6347-9C2D-24C510233D3C}"/>
              </a:ext>
            </a:extLst>
          </p:cNvPr>
          <p:cNvSpPr txBox="1"/>
          <p:nvPr/>
        </p:nvSpPr>
        <p:spPr>
          <a:xfrm>
            <a:off x="5373216" y="2699792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0                                                                                                      2000          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61C8C85-56C3-E849-A637-5CDFA0AB632D}"/>
              </a:ext>
            </a:extLst>
          </p:cNvPr>
          <p:cNvSpPr txBox="1"/>
          <p:nvPr/>
        </p:nvSpPr>
        <p:spPr>
          <a:xfrm>
            <a:off x="3789040" y="2705309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0                                                                                                       4000          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C76DEDF-1090-3E44-91D4-9E97FE7DA565}"/>
              </a:ext>
            </a:extLst>
          </p:cNvPr>
          <p:cNvSpPr txBox="1"/>
          <p:nvPr/>
        </p:nvSpPr>
        <p:spPr>
          <a:xfrm>
            <a:off x="3501008" y="1907704"/>
            <a:ext cx="2880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D245AC4-4DF9-6847-A128-A67B4733437B}"/>
              </a:ext>
            </a:extLst>
          </p:cNvPr>
          <p:cNvSpPr txBox="1"/>
          <p:nvPr/>
        </p:nvSpPr>
        <p:spPr>
          <a:xfrm>
            <a:off x="2060848" y="2699792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0                                                                                                      5000        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010ABF8-F18C-E540-9F87-3402B271C5B2}"/>
              </a:ext>
            </a:extLst>
          </p:cNvPr>
          <p:cNvSpPr txBox="1"/>
          <p:nvPr/>
        </p:nvSpPr>
        <p:spPr>
          <a:xfrm>
            <a:off x="1844824" y="1822629"/>
            <a:ext cx="288032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6CD16-5994-2445-AD1C-0B084D14010D}"/>
              </a:ext>
            </a:extLst>
          </p:cNvPr>
          <p:cNvSpPr txBox="1"/>
          <p:nvPr/>
        </p:nvSpPr>
        <p:spPr>
          <a:xfrm>
            <a:off x="332656" y="2705309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0                                                                                                   2000          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36B983E-2F27-3C49-9C1B-769125D69BB3}"/>
              </a:ext>
            </a:extLst>
          </p:cNvPr>
          <p:cNvSpPr txBox="1"/>
          <p:nvPr/>
        </p:nvSpPr>
        <p:spPr>
          <a:xfrm>
            <a:off x="188640" y="1830179"/>
            <a:ext cx="288032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70EC6AD-357B-F548-A803-FB5CAA29F0D9}"/>
              </a:ext>
            </a:extLst>
          </p:cNvPr>
          <p:cNvSpPr txBox="1"/>
          <p:nvPr/>
        </p:nvSpPr>
        <p:spPr>
          <a:xfrm>
            <a:off x="2067710" y="3942512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0                                                                          5000          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DB43B7-4638-574D-B685-3E997ED17A04}"/>
              </a:ext>
            </a:extLst>
          </p:cNvPr>
          <p:cNvSpPr txBox="1"/>
          <p:nvPr/>
        </p:nvSpPr>
        <p:spPr>
          <a:xfrm>
            <a:off x="1851686" y="3006408"/>
            <a:ext cx="288032" cy="8771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B54420F-AF87-1345-A0EC-D1F5AA11A531}"/>
              </a:ext>
            </a:extLst>
          </p:cNvPr>
          <p:cNvSpPr txBox="1"/>
          <p:nvPr/>
        </p:nvSpPr>
        <p:spPr>
          <a:xfrm>
            <a:off x="339518" y="3942512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0                                                                                                 5000          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2B5F41C-56D8-F042-8A65-3FF5801356A0}"/>
              </a:ext>
            </a:extLst>
          </p:cNvPr>
          <p:cNvSpPr txBox="1"/>
          <p:nvPr/>
        </p:nvSpPr>
        <p:spPr>
          <a:xfrm>
            <a:off x="3723894" y="3942512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0                                                                                          5000          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21BDB92-361C-E144-8D84-02A4AB55162F}"/>
              </a:ext>
            </a:extLst>
          </p:cNvPr>
          <p:cNvSpPr txBox="1"/>
          <p:nvPr/>
        </p:nvSpPr>
        <p:spPr>
          <a:xfrm>
            <a:off x="3507870" y="3006408"/>
            <a:ext cx="288032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C2C73F7-E4CF-434D-9855-B97DE91C0E91}"/>
              </a:ext>
            </a:extLst>
          </p:cNvPr>
          <p:cNvSpPr txBox="1"/>
          <p:nvPr/>
        </p:nvSpPr>
        <p:spPr>
          <a:xfrm>
            <a:off x="5380078" y="3942512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0                                                                                                    5000          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00AAC57-4F7C-3E48-887B-04DF22EEC764}"/>
              </a:ext>
            </a:extLst>
          </p:cNvPr>
          <p:cNvSpPr txBox="1"/>
          <p:nvPr/>
        </p:nvSpPr>
        <p:spPr>
          <a:xfrm>
            <a:off x="5128050" y="2934400"/>
            <a:ext cx="288032" cy="10618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E109AD3-58B0-AF43-92AA-C5775F0B8C37}"/>
              </a:ext>
            </a:extLst>
          </p:cNvPr>
          <p:cNvSpPr txBox="1"/>
          <p:nvPr/>
        </p:nvSpPr>
        <p:spPr>
          <a:xfrm>
            <a:off x="1990515" y="5058510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0                                                                                       5000          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C3058C1-0215-0F4C-937B-660ED1C4D942}"/>
              </a:ext>
            </a:extLst>
          </p:cNvPr>
          <p:cNvSpPr txBox="1"/>
          <p:nvPr/>
        </p:nvSpPr>
        <p:spPr>
          <a:xfrm>
            <a:off x="190315" y="4279489"/>
            <a:ext cx="288032" cy="6924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5726741-E6F8-3344-989F-5D871EA52849}"/>
              </a:ext>
            </a:extLst>
          </p:cNvPr>
          <p:cNvSpPr txBox="1"/>
          <p:nvPr/>
        </p:nvSpPr>
        <p:spPr>
          <a:xfrm>
            <a:off x="486731" y="5138902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0                                                                                    5000          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B6DA06F-8498-3445-9456-5FCDAE4AF763}"/>
              </a:ext>
            </a:extLst>
          </p:cNvPr>
          <p:cNvSpPr txBox="1"/>
          <p:nvPr/>
        </p:nvSpPr>
        <p:spPr>
          <a:xfrm>
            <a:off x="1846499" y="4194414"/>
            <a:ext cx="288032" cy="6924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5" name="ZoneTexte 117">
            <a:extLst>
              <a:ext uri="{FF2B5EF4-FFF2-40B4-BE49-F238E27FC236}">
                <a16:creationId xmlns:a16="http://schemas.microsoft.com/office/drawing/2014/main" id="{7EE69FF3-9B01-7343-8DAB-78262DDD40EC}"/>
              </a:ext>
            </a:extLst>
          </p:cNvPr>
          <p:cNvSpPr txBox="1"/>
          <p:nvPr/>
        </p:nvSpPr>
        <p:spPr>
          <a:xfrm>
            <a:off x="332656" y="1547664"/>
            <a:ext cx="652534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 36                              33                              32                             31                          </a:t>
            </a:r>
          </a:p>
        </p:txBody>
      </p:sp>
      <p:sp>
        <p:nvSpPr>
          <p:cNvPr id="86" name="ZoneTexte 117">
            <a:extLst>
              <a:ext uri="{FF2B5EF4-FFF2-40B4-BE49-F238E27FC236}">
                <a16:creationId xmlns:a16="http://schemas.microsoft.com/office/drawing/2014/main" id="{C59EC2DA-EDBC-AD44-8667-D817214A9E9E}"/>
              </a:ext>
            </a:extLst>
          </p:cNvPr>
          <p:cNvSpPr txBox="1"/>
          <p:nvPr/>
        </p:nvSpPr>
        <p:spPr>
          <a:xfrm>
            <a:off x="332656" y="2771800"/>
            <a:ext cx="652534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 30                              29                              28                             27                          </a:t>
            </a:r>
          </a:p>
        </p:txBody>
      </p:sp>
      <p:sp>
        <p:nvSpPr>
          <p:cNvPr id="87" name="ZoneTexte 117">
            <a:extLst>
              <a:ext uri="{FF2B5EF4-FFF2-40B4-BE49-F238E27FC236}">
                <a16:creationId xmlns:a16="http://schemas.microsoft.com/office/drawing/2014/main" id="{FD958E78-C1C9-5549-A7DA-2940BF0818C8}"/>
              </a:ext>
            </a:extLst>
          </p:cNvPr>
          <p:cNvSpPr txBox="1"/>
          <p:nvPr/>
        </p:nvSpPr>
        <p:spPr>
          <a:xfrm>
            <a:off x="332656" y="3923928"/>
            <a:ext cx="316835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 22                              21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29C7142-45AC-4A4F-B22A-3BC2079285E9}"/>
              </a:ext>
            </a:extLst>
          </p:cNvPr>
          <p:cNvSpPr txBox="1"/>
          <p:nvPr/>
        </p:nvSpPr>
        <p:spPr>
          <a:xfrm>
            <a:off x="195502" y="3006408"/>
            <a:ext cx="288032" cy="8771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6000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40290EC-D448-5148-8D65-DE12EA705C4F}"/>
              </a:ext>
            </a:extLst>
          </p:cNvPr>
          <p:cNvSpPr/>
          <p:nvPr/>
        </p:nvSpPr>
        <p:spPr>
          <a:xfrm>
            <a:off x="404664" y="683568"/>
            <a:ext cx="360040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D186772-CE12-EA4C-A3BC-D7A6024FD530}"/>
              </a:ext>
            </a:extLst>
          </p:cNvPr>
          <p:cNvSpPr/>
          <p:nvPr/>
        </p:nvSpPr>
        <p:spPr>
          <a:xfrm>
            <a:off x="2276872" y="611560"/>
            <a:ext cx="504056" cy="656456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7D7BBD8-EE9C-4A41-A8CD-644490B8CD88}"/>
              </a:ext>
            </a:extLst>
          </p:cNvPr>
          <p:cNvSpPr/>
          <p:nvPr/>
        </p:nvSpPr>
        <p:spPr>
          <a:xfrm>
            <a:off x="3789040" y="755576"/>
            <a:ext cx="432048" cy="51244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50F48F2-97E9-DA40-9A47-806972F7D51D}"/>
              </a:ext>
            </a:extLst>
          </p:cNvPr>
          <p:cNvSpPr/>
          <p:nvPr/>
        </p:nvSpPr>
        <p:spPr>
          <a:xfrm>
            <a:off x="5373216" y="611560"/>
            <a:ext cx="1080120" cy="64807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F6FA7ED-53D1-AE43-A891-2522EF82B3D5}"/>
              </a:ext>
            </a:extLst>
          </p:cNvPr>
          <p:cNvSpPr/>
          <p:nvPr/>
        </p:nvSpPr>
        <p:spPr>
          <a:xfrm>
            <a:off x="5373216" y="1835696"/>
            <a:ext cx="720080" cy="72008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BF6E6B3-B6FC-7D49-A5B1-7A18E5B6737B}"/>
              </a:ext>
            </a:extLst>
          </p:cNvPr>
          <p:cNvSpPr/>
          <p:nvPr/>
        </p:nvSpPr>
        <p:spPr>
          <a:xfrm>
            <a:off x="3645024" y="1907704"/>
            <a:ext cx="1368152" cy="79208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1AB31CE-EE70-7547-A955-DD7EA4160502}"/>
              </a:ext>
            </a:extLst>
          </p:cNvPr>
          <p:cNvSpPr/>
          <p:nvPr/>
        </p:nvSpPr>
        <p:spPr>
          <a:xfrm>
            <a:off x="2132856" y="1835696"/>
            <a:ext cx="504056" cy="64807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B790B628-AEF9-7B46-B549-F615A22F4FFF}"/>
              </a:ext>
            </a:extLst>
          </p:cNvPr>
          <p:cNvSpPr/>
          <p:nvPr/>
        </p:nvSpPr>
        <p:spPr>
          <a:xfrm>
            <a:off x="764704" y="1907704"/>
            <a:ext cx="432048" cy="576064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264D6BD-0AEB-8843-9ED9-3FFC29FB0494}"/>
              </a:ext>
            </a:extLst>
          </p:cNvPr>
          <p:cNvSpPr/>
          <p:nvPr/>
        </p:nvSpPr>
        <p:spPr>
          <a:xfrm>
            <a:off x="411526" y="3006408"/>
            <a:ext cx="432048" cy="864096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27F09C9C-A5D0-6643-8E13-08EA6CDD01E3}"/>
              </a:ext>
            </a:extLst>
          </p:cNvPr>
          <p:cNvSpPr/>
          <p:nvPr/>
        </p:nvSpPr>
        <p:spPr>
          <a:xfrm>
            <a:off x="2139718" y="3078416"/>
            <a:ext cx="360040" cy="64807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0CCC498-51A7-A04C-B722-2842B0EAE190}"/>
              </a:ext>
            </a:extLst>
          </p:cNvPr>
          <p:cNvSpPr/>
          <p:nvPr/>
        </p:nvSpPr>
        <p:spPr>
          <a:xfrm>
            <a:off x="2062523" y="4122406"/>
            <a:ext cx="864096" cy="72008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70FA730-C090-3045-AE73-61159EBA7A21}"/>
              </a:ext>
            </a:extLst>
          </p:cNvPr>
          <p:cNvSpPr/>
          <p:nvPr/>
        </p:nvSpPr>
        <p:spPr>
          <a:xfrm>
            <a:off x="406339" y="4482446"/>
            <a:ext cx="936104" cy="360040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E79D221-DB43-5F4A-AA3C-F4651DCA9AA7}"/>
              </a:ext>
            </a:extLst>
          </p:cNvPr>
          <p:cNvSpPr/>
          <p:nvPr/>
        </p:nvSpPr>
        <p:spPr>
          <a:xfrm>
            <a:off x="3795902" y="3294440"/>
            <a:ext cx="288032" cy="28803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D50250C-FF09-2F42-9704-52AFEC7D490C}"/>
              </a:ext>
            </a:extLst>
          </p:cNvPr>
          <p:cNvSpPr/>
          <p:nvPr/>
        </p:nvSpPr>
        <p:spPr>
          <a:xfrm>
            <a:off x="5380078" y="3006408"/>
            <a:ext cx="504056" cy="864096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72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E9B2A658-5A99-304D-8C4A-9C100CDB47BB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4" t="7102" r="3911" b="14540"/>
          <a:stretch/>
        </p:blipFill>
        <p:spPr>
          <a:xfrm>
            <a:off x="409574" y="2987824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060" name="Rectangle 102">
            <a:extLst>
              <a:ext uri="{FF2B5EF4-FFF2-40B4-BE49-F238E27FC236}">
                <a16:creationId xmlns:a16="http://schemas.microsoft.com/office/drawing/2014/main" id="{32F07BB7-A369-AF40-A20D-6ACE782E9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988" y="9525"/>
            <a:ext cx="18261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0000"/>
                </a:solidFill>
                <a:latin typeface="Arial" panose="020B0604020202020204" pitchFamily="34" charset="0"/>
              </a:rPr>
              <a:t>B. Nevus cohort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6E64B8C-E818-7A4B-867E-43CF163AF7B4}"/>
              </a:ext>
            </a:extLst>
          </p:cNvPr>
          <p:cNvSpPr txBox="1"/>
          <p:nvPr/>
        </p:nvSpPr>
        <p:spPr>
          <a:xfrm>
            <a:off x="327557" y="358161"/>
            <a:ext cx="633670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45                              38                              37                             35                         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50F3DA9-5FB1-444E-9B8F-9C1815CE1B85}"/>
              </a:ext>
            </a:extLst>
          </p:cNvPr>
          <p:cNvCxnSpPr>
            <a:cxnSpLocks/>
          </p:cNvCxnSpPr>
          <p:nvPr/>
        </p:nvCxnSpPr>
        <p:spPr>
          <a:xfrm>
            <a:off x="1844824" y="1619672"/>
            <a:ext cx="100811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Chart, scatter chart&#10;&#10;Description automatically generated">
            <a:extLst>
              <a:ext uri="{FF2B5EF4-FFF2-40B4-BE49-F238E27FC236}">
                <a16:creationId xmlns:a16="http://schemas.microsoft.com/office/drawing/2014/main" id="{82DAE248-94F8-7A4F-A97E-9312DC3EE8F5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9" t="8129" r="4127" b="13758"/>
          <a:stretch/>
        </p:blipFill>
        <p:spPr>
          <a:xfrm>
            <a:off x="409574" y="1778000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33" name="Picture 32" descr="Chart, scatter chart&#10;&#10;Description automatically generated">
            <a:extLst>
              <a:ext uri="{FF2B5EF4-FFF2-40B4-BE49-F238E27FC236}">
                <a16:creationId xmlns:a16="http://schemas.microsoft.com/office/drawing/2014/main" id="{83B993A8-5147-BA48-B5B9-3ADE39F5EEDD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t="8041" r="3791" b="13702"/>
          <a:stretch/>
        </p:blipFill>
        <p:spPr>
          <a:xfrm>
            <a:off x="409574" y="611558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45" name="Picture 44" descr="Chart, scatter chart&#10;&#10;Description automatically generated">
            <a:extLst>
              <a:ext uri="{FF2B5EF4-FFF2-40B4-BE49-F238E27FC236}">
                <a16:creationId xmlns:a16="http://schemas.microsoft.com/office/drawing/2014/main" id="{3E8824CE-8043-5A4C-9D91-5FB480225BAE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t="7418" r="3922" b="13869"/>
          <a:stretch/>
        </p:blipFill>
        <p:spPr>
          <a:xfrm>
            <a:off x="3694641" y="611558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0" name="Picture 59" descr="Chart, scatter chart&#10;&#10;Description automatically generated">
            <a:extLst>
              <a:ext uri="{FF2B5EF4-FFF2-40B4-BE49-F238E27FC236}">
                <a16:creationId xmlns:a16="http://schemas.microsoft.com/office/drawing/2014/main" id="{C817E314-DB6B-C14A-906F-1AF2A81731FB}"/>
              </a:ext>
            </a:extLst>
          </p:cNvPr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8" t="7633" r="3387" b="14296"/>
          <a:stretch/>
        </p:blipFill>
        <p:spPr>
          <a:xfrm>
            <a:off x="2052107" y="1762417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8" name="Picture 67" descr="Chart, scatter chart&#10;&#10;Description automatically generated with medium confidence">
            <a:extLst>
              <a:ext uri="{FF2B5EF4-FFF2-40B4-BE49-F238E27FC236}">
                <a16:creationId xmlns:a16="http://schemas.microsoft.com/office/drawing/2014/main" id="{DF58152C-FA64-8149-95AD-5BA0ACE879AA}"/>
              </a:ext>
            </a:extLst>
          </p:cNvPr>
          <p:cNvPicPr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6" t="7557" r="4228" b="14285"/>
          <a:stretch/>
        </p:blipFill>
        <p:spPr>
          <a:xfrm>
            <a:off x="5337174" y="611558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77" name="Picture 76" descr="Chart, scatter chart&#10;&#10;Description automatically generated">
            <a:extLst>
              <a:ext uri="{FF2B5EF4-FFF2-40B4-BE49-F238E27FC236}">
                <a16:creationId xmlns:a16="http://schemas.microsoft.com/office/drawing/2014/main" id="{D757EB3F-28D1-3A41-83D5-7DFAFEA6B254}"/>
              </a:ext>
            </a:extLst>
          </p:cNvPr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2" t="7444" r="3834" b="13768"/>
          <a:stretch/>
        </p:blipFill>
        <p:spPr>
          <a:xfrm>
            <a:off x="5337174" y="1768475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8" name="Picture 87" descr="Chart, scatter chart&#10;&#10;Description automatically generated">
            <a:extLst>
              <a:ext uri="{FF2B5EF4-FFF2-40B4-BE49-F238E27FC236}">
                <a16:creationId xmlns:a16="http://schemas.microsoft.com/office/drawing/2014/main" id="{2FBDB822-E3B1-D94F-910B-6BBEBE830072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7" t="7652" r="4029" b="14126"/>
          <a:stretch/>
        </p:blipFill>
        <p:spPr>
          <a:xfrm>
            <a:off x="2052107" y="611558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12" name="Picture 111" descr="Chart&#10;&#10;Description automatically generated with medium confidence">
            <a:extLst>
              <a:ext uri="{FF2B5EF4-FFF2-40B4-BE49-F238E27FC236}">
                <a16:creationId xmlns:a16="http://schemas.microsoft.com/office/drawing/2014/main" id="{595F1C18-2ABA-8844-B360-A70DEF4BF033}"/>
              </a:ext>
            </a:extLst>
          </p:cNvPr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6" t="7731" r="4028" b="14494"/>
          <a:stretch/>
        </p:blipFill>
        <p:spPr>
          <a:xfrm>
            <a:off x="2052107" y="4152899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20" name="Picture 119" descr="Chart&#10;&#10;Description automatically generated">
            <a:extLst>
              <a:ext uri="{FF2B5EF4-FFF2-40B4-BE49-F238E27FC236}">
                <a16:creationId xmlns:a16="http://schemas.microsoft.com/office/drawing/2014/main" id="{ACFA7FC3-4A66-2146-A23D-E2601F8F4DFD}"/>
              </a:ext>
            </a:extLst>
          </p:cNvPr>
          <p:cNvPicPr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0" t="7601" r="3866" b="14284"/>
          <a:stretch/>
        </p:blipFill>
        <p:spPr>
          <a:xfrm>
            <a:off x="5337174" y="2987675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24" name="Picture 123" descr="Chart&#10;&#10;Description automatically generated with medium confidence">
            <a:extLst>
              <a:ext uri="{FF2B5EF4-FFF2-40B4-BE49-F238E27FC236}">
                <a16:creationId xmlns:a16="http://schemas.microsoft.com/office/drawing/2014/main" id="{B42D6E84-5CA9-1C4A-B956-39F483008B02}"/>
              </a:ext>
            </a:extLst>
          </p:cNvPr>
          <p:cNvPicPr>
            <a:picLocks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5" t="7786" r="4174" b="13809"/>
          <a:stretch/>
        </p:blipFill>
        <p:spPr>
          <a:xfrm>
            <a:off x="5337174" y="4152899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48" name="Picture 2047" descr="Chart, scatter chart&#10;&#10;Description automatically generated">
            <a:extLst>
              <a:ext uri="{FF2B5EF4-FFF2-40B4-BE49-F238E27FC236}">
                <a16:creationId xmlns:a16="http://schemas.microsoft.com/office/drawing/2014/main" id="{3814A4C5-08F7-E74A-8A10-B7F1E33254BE}"/>
              </a:ext>
            </a:extLst>
          </p:cNvPr>
          <p:cNvPicPr>
            <a:picLocks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6" t="8026" r="4156" b="14270"/>
          <a:stretch/>
        </p:blipFill>
        <p:spPr>
          <a:xfrm>
            <a:off x="3694641" y="4156073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54" name="Picture 2053" descr="A picture containing text&#10;&#10;Description automatically generated">
            <a:extLst>
              <a:ext uri="{FF2B5EF4-FFF2-40B4-BE49-F238E27FC236}">
                <a16:creationId xmlns:a16="http://schemas.microsoft.com/office/drawing/2014/main" id="{962E20EA-0F5B-064A-95D8-5ADED0FD6927}"/>
              </a:ext>
            </a:extLst>
          </p:cNvPr>
          <p:cNvPicPr>
            <a:picLocks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0" t="7714" r="4111" b="13746"/>
          <a:stretch/>
        </p:blipFill>
        <p:spPr>
          <a:xfrm>
            <a:off x="409574" y="4149723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59" name="Picture 2058" descr="Chart&#10;&#10;Description automatically generated">
            <a:extLst>
              <a:ext uri="{FF2B5EF4-FFF2-40B4-BE49-F238E27FC236}">
                <a16:creationId xmlns:a16="http://schemas.microsoft.com/office/drawing/2014/main" id="{60BE51B1-6D4A-8644-8C8B-FF847A75D10C}"/>
              </a:ext>
            </a:extLst>
          </p:cNvPr>
          <p:cNvPicPr>
            <a:picLocks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5" t="7859" r="3702" b="13762"/>
          <a:stretch/>
        </p:blipFill>
        <p:spPr>
          <a:xfrm>
            <a:off x="3694641" y="2984500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66" name="Picture 2065" descr="Chart, line chart, histogram&#10;&#10;Description automatically generated">
            <a:extLst>
              <a:ext uri="{FF2B5EF4-FFF2-40B4-BE49-F238E27FC236}">
                <a16:creationId xmlns:a16="http://schemas.microsoft.com/office/drawing/2014/main" id="{781AD20B-FC89-754C-896A-07CBAC1BBD97}"/>
              </a:ext>
            </a:extLst>
          </p:cNvPr>
          <p:cNvPicPr>
            <a:picLocks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3" t="7902" r="3948" b="13946"/>
          <a:stretch/>
        </p:blipFill>
        <p:spPr>
          <a:xfrm>
            <a:off x="2052107" y="2990850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70" name="Picture 2069" descr="Chart, scatter chart&#10;&#10;Description automatically generated">
            <a:extLst>
              <a:ext uri="{FF2B5EF4-FFF2-40B4-BE49-F238E27FC236}">
                <a16:creationId xmlns:a16="http://schemas.microsoft.com/office/drawing/2014/main" id="{09D2CEAE-F356-C84F-A05B-44A0D547EED4}"/>
              </a:ext>
            </a:extLst>
          </p:cNvPr>
          <p:cNvPicPr>
            <a:picLocks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1" t="7354" r="3536" b="13334"/>
          <a:stretch/>
        </p:blipFill>
        <p:spPr>
          <a:xfrm>
            <a:off x="3694641" y="1768474"/>
            <a:ext cx="1476000" cy="9000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56" name="Oval 55">
            <a:extLst>
              <a:ext uri="{FF2B5EF4-FFF2-40B4-BE49-F238E27FC236}">
                <a16:creationId xmlns:a16="http://schemas.microsoft.com/office/drawing/2014/main" id="{428175DF-BC07-B143-B587-0FFC1CC12449}"/>
              </a:ext>
            </a:extLst>
          </p:cNvPr>
          <p:cNvSpPr/>
          <p:nvPr/>
        </p:nvSpPr>
        <p:spPr>
          <a:xfrm>
            <a:off x="2060848" y="755576"/>
            <a:ext cx="576064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81A51EAD-25C9-7F4D-BCEA-4339C6A6E65D}"/>
              </a:ext>
            </a:extLst>
          </p:cNvPr>
          <p:cNvSpPr/>
          <p:nvPr/>
        </p:nvSpPr>
        <p:spPr>
          <a:xfrm>
            <a:off x="2060848" y="1835696"/>
            <a:ext cx="576064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76DE2361-8DEE-0949-9C02-478ADCF101D3}"/>
              </a:ext>
            </a:extLst>
          </p:cNvPr>
          <p:cNvSpPr/>
          <p:nvPr/>
        </p:nvSpPr>
        <p:spPr>
          <a:xfrm>
            <a:off x="5445224" y="1835696"/>
            <a:ext cx="648072" cy="576064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752F0260-2D33-C743-8C61-AD49FA060C62}"/>
              </a:ext>
            </a:extLst>
          </p:cNvPr>
          <p:cNvSpPr/>
          <p:nvPr/>
        </p:nvSpPr>
        <p:spPr>
          <a:xfrm>
            <a:off x="476672" y="3059832"/>
            <a:ext cx="576064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501A92CA-ABFB-494B-AAA5-9EA8CA03690E}"/>
              </a:ext>
            </a:extLst>
          </p:cNvPr>
          <p:cNvSpPr/>
          <p:nvPr/>
        </p:nvSpPr>
        <p:spPr>
          <a:xfrm>
            <a:off x="692696" y="1906434"/>
            <a:ext cx="576064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9CFF103-AC0A-4344-A890-88FC20F9AAD2}"/>
              </a:ext>
            </a:extLst>
          </p:cNvPr>
          <p:cNvSpPr/>
          <p:nvPr/>
        </p:nvSpPr>
        <p:spPr>
          <a:xfrm>
            <a:off x="548680" y="683568"/>
            <a:ext cx="936104" cy="432048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B078DA98-9596-894C-8E67-38510CD32EA2}"/>
              </a:ext>
            </a:extLst>
          </p:cNvPr>
          <p:cNvSpPr/>
          <p:nvPr/>
        </p:nvSpPr>
        <p:spPr>
          <a:xfrm>
            <a:off x="3933056" y="611560"/>
            <a:ext cx="576064" cy="64807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C9423E0-3D96-E944-AE03-1212F3659DE2}"/>
              </a:ext>
            </a:extLst>
          </p:cNvPr>
          <p:cNvSpPr/>
          <p:nvPr/>
        </p:nvSpPr>
        <p:spPr>
          <a:xfrm>
            <a:off x="3717032" y="1762418"/>
            <a:ext cx="432048" cy="504056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ZoneTexte 117">
            <a:extLst>
              <a:ext uri="{FF2B5EF4-FFF2-40B4-BE49-F238E27FC236}">
                <a16:creationId xmlns:a16="http://schemas.microsoft.com/office/drawing/2014/main" id="{2B35D6DE-1769-BD49-8571-5689DAE425BE}"/>
              </a:ext>
            </a:extLst>
          </p:cNvPr>
          <p:cNvSpPr txBox="1"/>
          <p:nvPr/>
        </p:nvSpPr>
        <p:spPr>
          <a:xfrm>
            <a:off x="327557" y="1527919"/>
            <a:ext cx="633670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34                              25                              24                             23                          </a:t>
            </a:r>
          </a:p>
        </p:txBody>
      </p:sp>
      <p:sp>
        <p:nvSpPr>
          <p:cNvPr id="49" name="ZoneTexte 117">
            <a:extLst>
              <a:ext uri="{FF2B5EF4-FFF2-40B4-BE49-F238E27FC236}">
                <a16:creationId xmlns:a16="http://schemas.microsoft.com/office/drawing/2014/main" id="{5C176211-2AB4-C74C-BD70-44287307EB36}"/>
              </a:ext>
            </a:extLst>
          </p:cNvPr>
          <p:cNvSpPr txBox="1"/>
          <p:nvPr/>
        </p:nvSpPr>
        <p:spPr>
          <a:xfrm>
            <a:off x="327557" y="3904183"/>
            <a:ext cx="633670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09                              08                              07                              06                          </a:t>
            </a:r>
          </a:p>
        </p:txBody>
      </p:sp>
      <p:sp>
        <p:nvSpPr>
          <p:cNvPr id="50" name="ZoneTexte 117">
            <a:extLst>
              <a:ext uri="{FF2B5EF4-FFF2-40B4-BE49-F238E27FC236}">
                <a16:creationId xmlns:a16="http://schemas.microsoft.com/office/drawing/2014/main" id="{35FD2350-BE50-A84E-8626-EDFF787E6A12}"/>
              </a:ext>
            </a:extLst>
          </p:cNvPr>
          <p:cNvSpPr txBox="1"/>
          <p:nvPr/>
        </p:nvSpPr>
        <p:spPr>
          <a:xfrm>
            <a:off x="327557" y="2752055"/>
            <a:ext cx="633670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20                              12                              11                             10                       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67E31B-89D3-8342-9A12-59EAD922B817}"/>
              </a:ext>
            </a:extLst>
          </p:cNvPr>
          <p:cNvSpPr/>
          <p:nvPr/>
        </p:nvSpPr>
        <p:spPr>
          <a:xfrm>
            <a:off x="3307813" y="4387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B6DF75-EFCA-974B-91B3-818447DCE225}"/>
              </a:ext>
            </a:extLst>
          </p:cNvPr>
          <p:cNvSpPr/>
          <p:nvPr/>
        </p:nvSpPr>
        <p:spPr>
          <a:xfrm>
            <a:off x="3307813" y="4387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cxnSp>
        <p:nvCxnSpPr>
          <p:cNvPr id="53" name="Connecteur droit avec flèche 108">
            <a:extLst>
              <a:ext uri="{FF2B5EF4-FFF2-40B4-BE49-F238E27FC236}">
                <a16:creationId xmlns:a16="http://schemas.microsoft.com/office/drawing/2014/main" id="{B9D087F4-AD0B-CD4B-B971-232D83AF5A0A}"/>
              </a:ext>
            </a:extLst>
          </p:cNvPr>
          <p:cNvCxnSpPr>
            <a:cxnSpLocks/>
          </p:cNvCxnSpPr>
          <p:nvPr/>
        </p:nvCxnSpPr>
        <p:spPr bwMode="auto">
          <a:xfrm>
            <a:off x="382133" y="5292080"/>
            <a:ext cx="6475867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CD206AA-B45C-B64D-B3C3-6F3F965BA8E2}"/>
              </a:ext>
            </a:extLst>
          </p:cNvPr>
          <p:cNvSpPr/>
          <p:nvPr/>
        </p:nvSpPr>
        <p:spPr>
          <a:xfrm>
            <a:off x="2348880" y="5220072"/>
            <a:ext cx="2600325" cy="306387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solidFill>
                  <a:prstClr val="black"/>
                </a:solidFill>
                <a:latin typeface="Arial" panose="020B0604020202020204" pitchFamily="34" charset="0"/>
              </a:rPr>
              <a:t>Wild type loci (HEX channel)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B6CD24A-59F2-E844-A8BF-6468631B728D}"/>
              </a:ext>
            </a:extLst>
          </p:cNvPr>
          <p:cNvSpPr/>
          <p:nvPr/>
        </p:nvSpPr>
        <p:spPr>
          <a:xfrm rot="16200000">
            <a:off x="-1100137" y="2647802"/>
            <a:ext cx="2508250" cy="307975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prstClr val="black"/>
                </a:solidFill>
                <a:latin typeface="Arial" panose="020B0604020202020204" pitchFamily="34" charset="0"/>
              </a:rPr>
              <a:t>Mutated loci (FAM channel)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4E7508-4D71-474F-94D6-DDE055123126}"/>
              </a:ext>
            </a:extLst>
          </p:cNvPr>
          <p:cNvSpPr txBox="1"/>
          <p:nvPr/>
        </p:nvSpPr>
        <p:spPr>
          <a:xfrm>
            <a:off x="764704" y="2633301"/>
            <a:ext cx="1152128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1000                                                          2000          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B63287-DD78-7C42-95FC-A53F6B012A80}"/>
              </a:ext>
            </a:extLst>
          </p:cNvPr>
          <p:cNvSpPr txBox="1"/>
          <p:nvPr/>
        </p:nvSpPr>
        <p:spPr>
          <a:xfrm>
            <a:off x="188640" y="1735232"/>
            <a:ext cx="288032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4FA116-9382-7F4D-8D45-8A10CC15C9ED}"/>
              </a:ext>
            </a:extLst>
          </p:cNvPr>
          <p:cNvSpPr txBox="1"/>
          <p:nvPr/>
        </p:nvSpPr>
        <p:spPr>
          <a:xfrm>
            <a:off x="1844824" y="1835696"/>
            <a:ext cx="288032" cy="8463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A7B489-7EAB-8D44-A405-607E9DA90CFB}"/>
              </a:ext>
            </a:extLst>
          </p:cNvPr>
          <p:cNvSpPr txBox="1"/>
          <p:nvPr/>
        </p:nvSpPr>
        <p:spPr>
          <a:xfrm>
            <a:off x="2420888" y="2633301"/>
            <a:ext cx="1152128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1000                                                                     2000         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B9DB9B-80AD-594F-8F58-BB787DC135E1}"/>
              </a:ext>
            </a:extLst>
          </p:cNvPr>
          <p:cNvSpPr txBox="1"/>
          <p:nvPr/>
        </p:nvSpPr>
        <p:spPr>
          <a:xfrm>
            <a:off x="4077072" y="2633301"/>
            <a:ext cx="1152128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1000                                                                     2000         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20248A6-2BE1-F543-AB3F-47BD31D8689E}"/>
              </a:ext>
            </a:extLst>
          </p:cNvPr>
          <p:cNvSpPr txBox="1"/>
          <p:nvPr/>
        </p:nvSpPr>
        <p:spPr>
          <a:xfrm>
            <a:off x="3501008" y="1763688"/>
            <a:ext cx="288032" cy="8463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DC18CC-57A2-A94B-8791-352A70F5F259}"/>
              </a:ext>
            </a:extLst>
          </p:cNvPr>
          <p:cNvSpPr txBox="1"/>
          <p:nvPr/>
        </p:nvSpPr>
        <p:spPr>
          <a:xfrm>
            <a:off x="5157192" y="1642899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7BC656-3D35-724E-847A-A44521506F41}"/>
              </a:ext>
            </a:extLst>
          </p:cNvPr>
          <p:cNvSpPr txBox="1"/>
          <p:nvPr/>
        </p:nvSpPr>
        <p:spPr>
          <a:xfrm>
            <a:off x="5733256" y="2633301"/>
            <a:ext cx="100811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00" dirty="0">
                <a:latin typeface="Arial" panose="020B0604020202020204" pitchFamily="34" charset="0"/>
              </a:rPr>
              <a:t>   1000                                            2000          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888E473-9642-BF42-8366-5786F1EADBD2}"/>
              </a:ext>
            </a:extLst>
          </p:cNvPr>
          <p:cNvSpPr txBox="1"/>
          <p:nvPr/>
        </p:nvSpPr>
        <p:spPr>
          <a:xfrm>
            <a:off x="5103295" y="490771"/>
            <a:ext cx="341929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B5B71D-841F-FC4E-833F-B7A5F24754FB}"/>
              </a:ext>
            </a:extLst>
          </p:cNvPr>
          <p:cNvSpPr txBox="1"/>
          <p:nvPr/>
        </p:nvSpPr>
        <p:spPr>
          <a:xfrm>
            <a:off x="5733256" y="1475656"/>
            <a:ext cx="11967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1000                                                                      2000          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CF8722A-F122-B54A-A0CF-0CCCD14C513E}"/>
              </a:ext>
            </a:extLst>
          </p:cNvPr>
          <p:cNvSpPr txBox="1"/>
          <p:nvPr/>
        </p:nvSpPr>
        <p:spPr>
          <a:xfrm>
            <a:off x="5085184" y="2915816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82F48CE-6891-B34C-AF93-25A6DB9BFB2B}"/>
              </a:ext>
            </a:extLst>
          </p:cNvPr>
          <p:cNvSpPr txBox="1"/>
          <p:nvPr/>
        </p:nvSpPr>
        <p:spPr>
          <a:xfrm>
            <a:off x="5589240" y="3857437"/>
            <a:ext cx="1152128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1000                                                        2000          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6EB185-7F22-BE4D-ADC5-E6F04F477382}"/>
              </a:ext>
            </a:extLst>
          </p:cNvPr>
          <p:cNvSpPr txBox="1"/>
          <p:nvPr/>
        </p:nvSpPr>
        <p:spPr>
          <a:xfrm>
            <a:off x="4077072" y="3857437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1000                                                                              2000          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62374EA-6086-FF44-88AE-D1037DE47125}"/>
              </a:ext>
            </a:extLst>
          </p:cNvPr>
          <p:cNvSpPr txBox="1"/>
          <p:nvPr/>
        </p:nvSpPr>
        <p:spPr>
          <a:xfrm>
            <a:off x="3501008" y="2915816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21AF41D-B2E8-BF45-9192-5E1FCFD96923}"/>
              </a:ext>
            </a:extLst>
          </p:cNvPr>
          <p:cNvSpPr txBox="1"/>
          <p:nvPr/>
        </p:nvSpPr>
        <p:spPr>
          <a:xfrm>
            <a:off x="2348880" y="3857437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1000                                                                              2000          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AC665D-3C07-AE45-8EFE-0BA3EB7830B6}"/>
              </a:ext>
            </a:extLst>
          </p:cNvPr>
          <p:cNvSpPr txBox="1"/>
          <p:nvPr/>
        </p:nvSpPr>
        <p:spPr>
          <a:xfrm>
            <a:off x="1862935" y="2915816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C642BE1-8B34-774E-A126-2E1088D8B1DB}"/>
              </a:ext>
            </a:extLst>
          </p:cNvPr>
          <p:cNvSpPr txBox="1"/>
          <p:nvPr/>
        </p:nvSpPr>
        <p:spPr>
          <a:xfrm>
            <a:off x="764704" y="3857437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1000                                                                              2000          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60DFC88-9C43-074E-888D-15477C71977D}"/>
              </a:ext>
            </a:extLst>
          </p:cNvPr>
          <p:cNvSpPr txBox="1"/>
          <p:nvPr/>
        </p:nvSpPr>
        <p:spPr>
          <a:xfrm>
            <a:off x="188640" y="2915816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18193F-FFCA-B040-B2B5-D46EA1FF0C4A}"/>
              </a:ext>
            </a:extLst>
          </p:cNvPr>
          <p:cNvSpPr txBox="1"/>
          <p:nvPr/>
        </p:nvSpPr>
        <p:spPr>
          <a:xfrm>
            <a:off x="188640" y="4067944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52F54A-00C9-6644-88E0-6C07936048DA}"/>
              </a:ext>
            </a:extLst>
          </p:cNvPr>
          <p:cNvSpPr txBox="1"/>
          <p:nvPr/>
        </p:nvSpPr>
        <p:spPr>
          <a:xfrm>
            <a:off x="2420888" y="5081573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1000                                                                              2000        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CBBD248-A31A-804E-880C-DE7442DE54AF}"/>
              </a:ext>
            </a:extLst>
          </p:cNvPr>
          <p:cNvSpPr txBox="1"/>
          <p:nvPr/>
        </p:nvSpPr>
        <p:spPr>
          <a:xfrm>
            <a:off x="1844824" y="4067944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C2BC467-3E5C-1441-9425-466BDF7E1081}"/>
              </a:ext>
            </a:extLst>
          </p:cNvPr>
          <p:cNvSpPr txBox="1"/>
          <p:nvPr/>
        </p:nvSpPr>
        <p:spPr>
          <a:xfrm>
            <a:off x="4221088" y="5081573"/>
            <a:ext cx="100811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1000                                                    2000          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0C9EA3E-C040-8D48-BF70-79E425F777A2}"/>
              </a:ext>
            </a:extLst>
          </p:cNvPr>
          <p:cNvSpPr txBox="1"/>
          <p:nvPr/>
        </p:nvSpPr>
        <p:spPr>
          <a:xfrm>
            <a:off x="3501008" y="4067944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D3F2859-B2DF-E640-A9FB-2478D02194DF}"/>
              </a:ext>
            </a:extLst>
          </p:cNvPr>
          <p:cNvSpPr txBox="1"/>
          <p:nvPr/>
        </p:nvSpPr>
        <p:spPr>
          <a:xfrm>
            <a:off x="764704" y="5081573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1000                                                                              2000          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75D808D-958D-7643-A6AC-E0DDED592A80}"/>
              </a:ext>
            </a:extLst>
          </p:cNvPr>
          <p:cNvSpPr txBox="1"/>
          <p:nvPr/>
        </p:nvSpPr>
        <p:spPr>
          <a:xfrm>
            <a:off x="5877272" y="5081573"/>
            <a:ext cx="100811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1000                                                           2000          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7A12EAE-BCDC-0046-B8DA-CF01A3AC93D7}"/>
              </a:ext>
            </a:extLst>
          </p:cNvPr>
          <p:cNvSpPr txBox="1"/>
          <p:nvPr/>
        </p:nvSpPr>
        <p:spPr>
          <a:xfrm>
            <a:off x="5103295" y="4067944"/>
            <a:ext cx="341929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73D83C-547E-C145-9EBC-CFEB96BE64A7}"/>
              </a:ext>
            </a:extLst>
          </p:cNvPr>
          <p:cNvSpPr txBox="1"/>
          <p:nvPr/>
        </p:nvSpPr>
        <p:spPr>
          <a:xfrm>
            <a:off x="476672" y="1475656"/>
            <a:ext cx="1296144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1000                                                               2000          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EC0547A-194B-D74A-85D3-4FA1E32685B4}"/>
              </a:ext>
            </a:extLst>
          </p:cNvPr>
          <p:cNvSpPr txBox="1"/>
          <p:nvPr/>
        </p:nvSpPr>
        <p:spPr>
          <a:xfrm>
            <a:off x="188640" y="467544"/>
            <a:ext cx="288032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77CD6CC-6614-044E-A415-65E9F5AD012A}"/>
              </a:ext>
            </a:extLst>
          </p:cNvPr>
          <p:cNvSpPr txBox="1"/>
          <p:nvPr/>
        </p:nvSpPr>
        <p:spPr>
          <a:xfrm>
            <a:off x="2348880" y="1475656"/>
            <a:ext cx="122413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1000                                                                 2000          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58B1052-D3A1-B14C-B985-3FCFD31F8BE6}"/>
              </a:ext>
            </a:extLst>
          </p:cNvPr>
          <p:cNvSpPr txBox="1"/>
          <p:nvPr/>
        </p:nvSpPr>
        <p:spPr>
          <a:xfrm>
            <a:off x="1844824" y="539552"/>
            <a:ext cx="288032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8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5CB9F5D-F21C-5A41-87FF-71C70C1EFAAB}"/>
              </a:ext>
            </a:extLst>
          </p:cNvPr>
          <p:cNvSpPr txBox="1"/>
          <p:nvPr/>
        </p:nvSpPr>
        <p:spPr>
          <a:xfrm>
            <a:off x="4149080" y="1475656"/>
            <a:ext cx="1296144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   1000                                                                 2000          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D09A5D4-F06C-104A-8632-F48E7DCC959A}"/>
              </a:ext>
            </a:extLst>
          </p:cNvPr>
          <p:cNvSpPr txBox="1"/>
          <p:nvPr/>
        </p:nvSpPr>
        <p:spPr>
          <a:xfrm>
            <a:off x="3501008" y="683568"/>
            <a:ext cx="288032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7108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02">
            <a:extLst>
              <a:ext uri="{FF2B5EF4-FFF2-40B4-BE49-F238E27FC236}">
                <a16:creationId xmlns:a16="http://schemas.microsoft.com/office/drawing/2014/main" id="{32F07BB7-A369-AF40-A20D-6ACE782E9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988" y="9525"/>
            <a:ext cx="1928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0000"/>
                </a:solidFill>
                <a:latin typeface="Arial" panose="020B0604020202020204" pitchFamily="34" charset="0"/>
              </a:rPr>
              <a:t>C. Control cohort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6E64B8C-E818-7A4B-867E-43CF163AF7B4}"/>
              </a:ext>
            </a:extLst>
          </p:cNvPr>
          <p:cNvSpPr txBox="1"/>
          <p:nvPr/>
        </p:nvSpPr>
        <p:spPr>
          <a:xfrm>
            <a:off x="404664" y="395536"/>
            <a:ext cx="633670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55                             54                              53                             52                          </a:t>
            </a:r>
          </a:p>
        </p:txBody>
      </p:sp>
      <p:sp>
        <p:nvSpPr>
          <p:cNvPr id="49" name="ZoneTexte 117">
            <a:extLst>
              <a:ext uri="{FF2B5EF4-FFF2-40B4-BE49-F238E27FC236}">
                <a16:creationId xmlns:a16="http://schemas.microsoft.com/office/drawing/2014/main" id="{5C176211-2AB4-C74C-BD70-44287307EB36}"/>
              </a:ext>
            </a:extLst>
          </p:cNvPr>
          <p:cNvSpPr txBox="1"/>
          <p:nvPr/>
        </p:nvSpPr>
        <p:spPr>
          <a:xfrm>
            <a:off x="404664" y="2843808"/>
            <a:ext cx="640871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44                             19                              18                             16                          </a:t>
            </a:r>
          </a:p>
        </p:txBody>
      </p:sp>
      <p:sp>
        <p:nvSpPr>
          <p:cNvPr id="50" name="ZoneTexte 117">
            <a:extLst>
              <a:ext uri="{FF2B5EF4-FFF2-40B4-BE49-F238E27FC236}">
                <a16:creationId xmlns:a16="http://schemas.microsoft.com/office/drawing/2014/main" id="{35FD2350-BE50-A84E-8626-EDFF787E6A12}"/>
              </a:ext>
            </a:extLst>
          </p:cNvPr>
          <p:cNvSpPr txBox="1"/>
          <p:nvPr/>
        </p:nvSpPr>
        <p:spPr>
          <a:xfrm>
            <a:off x="404664" y="1619673"/>
            <a:ext cx="645333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51                              50                            49                              48                       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67E31B-89D3-8342-9A12-59EAD922B817}"/>
              </a:ext>
            </a:extLst>
          </p:cNvPr>
          <p:cNvSpPr/>
          <p:nvPr/>
        </p:nvSpPr>
        <p:spPr>
          <a:xfrm>
            <a:off x="3307813" y="4243317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B6DF75-EFCA-974B-91B3-818447DCE225}"/>
              </a:ext>
            </a:extLst>
          </p:cNvPr>
          <p:cNvSpPr/>
          <p:nvPr/>
        </p:nvSpPr>
        <p:spPr>
          <a:xfrm>
            <a:off x="3307813" y="4243317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CA" dirty="0"/>
          </a:p>
        </p:txBody>
      </p:sp>
      <p:cxnSp>
        <p:nvCxnSpPr>
          <p:cNvPr id="53" name="Connecteur droit avec flèche 108">
            <a:extLst>
              <a:ext uri="{FF2B5EF4-FFF2-40B4-BE49-F238E27FC236}">
                <a16:creationId xmlns:a16="http://schemas.microsoft.com/office/drawing/2014/main" id="{B9D087F4-AD0B-CD4B-B971-232D83AF5A0A}"/>
              </a:ext>
            </a:extLst>
          </p:cNvPr>
          <p:cNvCxnSpPr>
            <a:cxnSpLocks/>
          </p:cNvCxnSpPr>
          <p:nvPr/>
        </p:nvCxnSpPr>
        <p:spPr bwMode="auto">
          <a:xfrm>
            <a:off x="382133" y="5508104"/>
            <a:ext cx="6475867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6CD206AA-B45C-B64D-B3C3-6F3F965BA8E2}"/>
              </a:ext>
            </a:extLst>
          </p:cNvPr>
          <p:cNvSpPr/>
          <p:nvPr/>
        </p:nvSpPr>
        <p:spPr>
          <a:xfrm>
            <a:off x="2348880" y="5436096"/>
            <a:ext cx="26500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prstClr val="black"/>
                </a:solidFill>
                <a:latin typeface="Arial" panose="020B0604020202020204" pitchFamily="34" charset="0"/>
              </a:rPr>
              <a:t>Wild type loci (HEX channel)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B6CD24A-59F2-E844-A8BF-6468631B728D}"/>
              </a:ext>
            </a:extLst>
          </p:cNvPr>
          <p:cNvSpPr/>
          <p:nvPr/>
        </p:nvSpPr>
        <p:spPr>
          <a:xfrm rot="16200000">
            <a:off x="-1100137" y="2647802"/>
            <a:ext cx="2508250" cy="307975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prstClr val="black"/>
                </a:solidFill>
                <a:latin typeface="Arial" panose="020B0604020202020204" pitchFamily="34" charset="0"/>
              </a:rPr>
              <a:t>Mutated loci (FAM channel)</a:t>
            </a:r>
          </a:p>
        </p:txBody>
      </p:sp>
      <p:sp>
        <p:nvSpPr>
          <p:cNvPr id="37" name="ZoneTexte 117">
            <a:extLst>
              <a:ext uri="{FF2B5EF4-FFF2-40B4-BE49-F238E27FC236}">
                <a16:creationId xmlns:a16="http://schemas.microsoft.com/office/drawing/2014/main" id="{BB761567-550E-514D-814A-4DBC7E85DDF1}"/>
              </a:ext>
            </a:extLst>
          </p:cNvPr>
          <p:cNvSpPr txBox="1"/>
          <p:nvPr/>
        </p:nvSpPr>
        <p:spPr>
          <a:xfrm>
            <a:off x="404664" y="4067944"/>
            <a:ext cx="482453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15                             14                              13                                                        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9462449-737F-5747-A6FE-782B37549C15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4" t="7714" r="2919" b="13181"/>
          <a:stretch/>
        </p:blipFill>
        <p:spPr>
          <a:xfrm>
            <a:off x="404832" y="689916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B241B12B-CAE1-104A-B127-98EA99FF072D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9" t="8066" r="2707" b="13254"/>
          <a:stretch/>
        </p:blipFill>
        <p:spPr>
          <a:xfrm>
            <a:off x="2061016" y="693093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45D23170-249F-8A4F-9BE5-66B5E9876B92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9" t="7643" r="2872" b="13071"/>
          <a:stretch/>
        </p:blipFill>
        <p:spPr>
          <a:xfrm>
            <a:off x="3717032" y="683566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0E712A1A-5C11-FB47-9E0C-90B980E46397}"/>
              </a:ext>
            </a:extLst>
          </p:cNvPr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t="6994" r="2592" b="13849"/>
          <a:stretch/>
        </p:blipFill>
        <p:spPr>
          <a:xfrm>
            <a:off x="5348284" y="683568"/>
            <a:ext cx="1476000" cy="8880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FB617E59-2C59-604D-B246-161C02461A36}"/>
              </a:ext>
            </a:extLst>
          </p:cNvPr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t="7739" r="2615" b="12678"/>
          <a:stretch/>
        </p:blipFill>
        <p:spPr>
          <a:xfrm>
            <a:off x="404832" y="1907704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Chart&#10;&#10;Description automatically generated with low confidence">
            <a:extLst>
              <a:ext uri="{FF2B5EF4-FFF2-40B4-BE49-F238E27FC236}">
                <a16:creationId xmlns:a16="http://schemas.microsoft.com/office/drawing/2014/main" id="{D556E410-7CC1-DB44-ACB3-9E07986F22B6}"/>
              </a:ext>
            </a:extLst>
          </p:cNvPr>
          <p:cNvPicPr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2" t="8321" r="2454" b="13404"/>
          <a:stretch/>
        </p:blipFill>
        <p:spPr>
          <a:xfrm>
            <a:off x="2061016" y="1907704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BF04CA88-EB36-5D41-BE0F-A1ABCDA769F5}"/>
              </a:ext>
            </a:extLst>
          </p:cNvPr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7350" r="1895" b="12936"/>
          <a:stretch/>
        </p:blipFill>
        <p:spPr>
          <a:xfrm>
            <a:off x="3717032" y="1907704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 descr="Chart&#10;&#10;Description automatically generated with medium confidence">
            <a:extLst>
              <a:ext uri="{FF2B5EF4-FFF2-40B4-BE49-F238E27FC236}">
                <a16:creationId xmlns:a16="http://schemas.microsoft.com/office/drawing/2014/main" id="{B3947E3C-C6C3-3B45-A8EE-80109ED57782}"/>
              </a:ext>
            </a:extLst>
          </p:cNvPr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8203" r="3316" b="13120"/>
          <a:stretch/>
        </p:blipFill>
        <p:spPr>
          <a:xfrm>
            <a:off x="5348284" y="1907704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52FAF984-7EB6-5C48-9740-7C8D4EF8785F}"/>
              </a:ext>
            </a:extLst>
          </p:cNvPr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6" t="7450" r="2837" b="13782"/>
          <a:stretch/>
        </p:blipFill>
        <p:spPr>
          <a:xfrm>
            <a:off x="404832" y="313184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 descr="Chart&#10;&#10;Description automatically generated with medium confidence">
            <a:extLst>
              <a:ext uri="{FF2B5EF4-FFF2-40B4-BE49-F238E27FC236}">
                <a16:creationId xmlns:a16="http://schemas.microsoft.com/office/drawing/2014/main" id="{2C133AEF-82AC-764F-B1EB-A80C7B28493D}"/>
              </a:ext>
            </a:extLst>
          </p:cNvPr>
          <p:cNvPicPr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7" t="7092" r="2602" b="13781"/>
          <a:stretch/>
        </p:blipFill>
        <p:spPr>
          <a:xfrm>
            <a:off x="2061016" y="313184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12DA8145-1402-794E-9846-86703CAA42F2}"/>
              </a:ext>
            </a:extLst>
          </p:cNvPr>
          <p:cNvPicPr>
            <a:picLocks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7" t="7309" r="3323" b="13315"/>
          <a:stretch/>
        </p:blipFill>
        <p:spPr>
          <a:xfrm>
            <a:off x="3717032" y="3131840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89A568BB-3708-4D4D-BD1A-25109A7D6983}"/>
              </a:ext>
            </a:extLst>
          </p:cNvPr>
          <p:cNvPicPr>
            <a:picLocks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5" t="7686" r="2678" b="13172"/>
          <a:stretch/>
        </p:blipFill>
        <p:spPr>
          <a:xfrm>
            <a:off x="5348285" y="3140989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05C0861E-13FC-3D47-AF6A-D4F92F7A2989}"/>
              </a:ext>
            </a:extLst>
          </p:cNvPr>
          <p:cNvPicPr>
            <a:picLocks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1" t="7228" r="2605" b="13397"/>
          <a:stretch/>
        </p:blipFill>
        <p:spPr>
          <a:xfrm>
            <a:off x="404832" y="4361492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 descr="A picture containing table&#10;&#10;Description automatically generated">
            <a:extLst>
              <a:ext uri="{FF2B5EF4-FFF2-40B4-BE49-F238E27FC236}">
                <a16:creationId xmlns:a16="http://schemas.microsoft.com/office/drawing/2014/main" id="{2AD525C8-2376-A046-AEED-4109624FFBF2}"/>
              </a:ext>
            </a:extLst>
          </p:cNvPr>
          <p:cNvPicPr>
            <a:picLocks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t="7227" r="2603" b="13399"/>
          <a:stretch/>
        </p:blipFill>
        <p:spPr>
          <a:xfrm>
            <a:off x="2061016" y="4361491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5ED07079-3165-5046-BC1C-B6D8CC577AC7}"/>
              </a:ext>
            </a:extLst>
          </p:cNvPr>
          <p:cNvPicPr>
            <a:picLocks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9" t="7466" r="2939" b="13158"/>
          <a:stretch/>
        </p:blipFill>
        <p:spPr>
          <a:xfrm>
            <a:off x="3717032" y="4361491"/>
            <a:ext cx="1476000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AA9E3EBE-AFB3-CE4D-8874-C2B4AF697D19}"/>
              </a:ext>
            </a:extLst>
          </p:cNvPr>
          <p:cNvSpPr txBox="1"/>
          <p:nvPr/>
        </p:nvSpPr>
        <p:spPr>
          <a:xfrm>
            <a:off x="404664" y="1553181"/>
            <a:ext cx="1440160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1000                                                                             2000        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0CAD9F2-FA87-F445-8A44-486049082B3E}"/>
              </a:ext>
            </a:extLst>
          </p:cNvPr>
          <p:cNvSpPr txBox="1"/>
          <p:nvPr/>
        </p:nvSpPr>
        <p:spPr>
          <a:xfrm>
            <a:off x="1916832" y="1553181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1000                                                                              2000          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6EA847-B100-894A-9C3D-ABE5FFB9A204}"/>
              </a:ext>
            </a:extLst>
          </p:cNvPr>
          <p:cNvSpPr txBox="1"/>
          <p:nvPr/>
        </p:nvSpPr>
        <p:spPr>
          <a:xfrm>
            <a:off x="188640" y="539552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9E680D0-4320-2F4B-93D1-38DE7C341854}"/>
              </a:ext>
            </a:extLst>
          </p:cNvPr>
          <p:cNvSpPr txBox="1"/>
          <p:nvPr/>
        </p:nvSpPr>
        <p:spPr>
          <a:xfrm>
            <a:off x="1844824" y="611560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03B9100-6A82-A44A-A6CD-840AB1612F30}"/>
              </a:ext>
            </a:extLst>
          </p:cNvPr>
          <p:cNvSpPr txBox="1"/>
          <p:nvPr/>
        </p:nvSpPr>
        <p:spPr>
          <a:xfrm>
            <a:off x="3573016" y="1553181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1000                                                                              2000          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14F185C-971A-874F-B735-9772F6BDA284}"/>
              </a:ext>
            </a:extLst>
          </p:cNvPr>
          <p:cNvSpPr txBox="1"/>
          <p:nvPr/>
        </p:nvSpPr>
        <p:spPr>
          <a:xfrm>
            <a:off x="3501008" y="611560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662766A-D010-8B4D-B96A-7BC8EF87D834}"/>
              </a:ext>
            </a:extLst>
          </p:cNvPr>
          <p:cNvSpPr txBox="1"/>
          <p:nvPr/>
        </p:nvSpPr>
        <p:spPr>
          <a:xfrm>
            <a:off x="5132092" y="611560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A3898CE-6CC5-A44A-955E-62725B23E317}"/>
              </a:ext>
            </a:extLst>
          </p:cNvPr>
          <p:cNvSpPr txBox="1"/>
          <p:nvPr/>
        </p:nvSpPr>
        <p:spPr>
          <a:xfrm>
            <a:off x="5204100" y="1553181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1000                                                                              2000          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C7B58B4-A0FD-7B45-B4BE-AE3B8F6AE35F}"/>
              </a:ext>
            </a:extLst>
          </p:cNvPr>
          <p:cNvSpPr txBox="1"/>
          <p:nvPr/>
        </p:nvSpPr>
        <p:spPr>
          <a:xfrm>
            <a:off x="3501008" y="1786915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4272244-BFB9-AC45-B126-D75752243E94}"/>
              </a:ext>
            </a:extLst>
          </p:cNvPr>
          <p:cNvSpPr txBox="1"/>
          <p:nvPr/>
        </p:nvSpPr>
        <p:spPr>
          <a:xfrm>
            <a:off x="3645024" y="3995936"/>
            <a:ext cx="1515433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1000                                                                    2000          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CE392-87E1-1F40-A1FA-A0ED71FD3630}"/>
              </a:ext>
            </a:extLst>
          </p:cNvPr>
          <p:cNvSpPr txBox="1"/>
          <p:nvPr/>
        </p:nvSpPr>
        <p:spPr>
          <a:xfrm>
            <a:off x="210446" y="1786915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3BFEC08-60F2-EC4C-B3FA-A42003D3786E}"/>
              </a:ext>
            </a:extLst>
          </p:cNvPr>
          <p:cNvSpPr txBox="1"/>
          <p:nvPr/>
        </p:nvSpPr>
        <p:spPr>
          <a:xfrm>
            <a:off x="329391" y="3995936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1000                                                                              2000          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EB9A9C-29EB-5C4C-89DD-D9A677BA807F}"/>
              </a:ext>
            </a:extLst>
          </p:cNvPr>
          <p:cNvSpPr txBox="1"/>
          <p:nvPr/>
        </p:nvSpPr>
        <p:spPr>
          <a:xfrm>
            <a:off x="1844824" y="1858923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ACA94A-66EC-2A4D-8BFF-7C393D181038}"/>
              </a:ext>
            </a:extLst>
          </p:cNvPr>
          <p:cNvSpPr txBox="1"/>
          <p:nvPr/>
        </p:nvSpPr>
        <p:spPr>
          <a:xfrm>
            <a:off x="1985575" y="3995936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1000                                                                              2000          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5986DC4-1E33-CC4C-91D6-6D21CF1C5485}"/>
              </a:ext>
            </a:extLst>
          </p:cNvPr>
          <p:cNvSpPr txBox="1"/>
          <p:nvPr/>
        </p:nvSpPr>
        <p:spPr>
          <a:xfrm>
            <a:off x="5132092" y="1804625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A8C8173-DED1-3B4B-82ED-9AC73B811A42}"/>
              </a:ext>
            </a:extLst>
          </p:cNvPr>
          <p:cNvSpPr txBox="1"/>
          <p:nvPr/>
        </p:nvSpPr>
        <p:spPr>
          <a:xfrm>
            <a:off x="5085184" y="3995936"/>
            <a:ext cx="1584176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1000                                                                            2000          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CAA3B4-DF35-9641-A1D4-4F6EB9064A0C}"/>
              </a:ext>
            </a:extLst>
          </p:cNvPr>
          <p:cNvSpPr txBox="1"/>
          <p:nvPr/>
        </p:nvSpPr>
        <p:spPr>
          <a:xfrm>
            <a:off x="260648" y="2771800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136A735-DFFF-E34F-88BC-4D9C1856F2E2}"/>
              </a:ext>
            </a:extLst>
          </p:cNvPr>
          <p:cNvSpPr txBox="1"/>
          <p:nvPr/>
        </p:nvSpPr>
        <p:spPr>
          <a:xfrm>
            <a:off x="1988840" y="2771800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021A-89C0-954D-8D7E-C2B1E6981EDF}"/>
              </a:ext>
            </a:extLst>
          </p:cNvPr>
          <p:cNvSpPr txBox="1"/>
          <p:nvPr/>
        </p:nvSpPr>
        <p:spPr>
          <a:xfrm>
            <a:off x="3573016" y="2771800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BD5E55C-2898-8346-A1A8-E8EC85C1935E}"/>
              </a:ext>
            </a:extLst>
          </p:cNvPr>
          <p:cNvSpPr txBox="1"/>
          <p:nvPr/>
        </p:nvSpPr>
        <p:spPr>
          <a:xfrm>
            <a:off x="5276108" y="2771800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1000                                                               2000          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3DC018E-8205-1A48-A203-C344F7D391BB}"/>
              </a:ext>
            </a:extLst>
          </p:cNvPr>
          <p:cNvSpPr txBox="1"/>
          <p:nvPr/>
        </p:nvSpPr>
        <p:spPr>
          <a:xfrm>
            <a:off x="2060848" y="5225588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747210B-31DB-954D-91C3-0BA2342C8F4D}"/>
              </a:ext>
            </a:extLst>
          </p:cNvPr>
          <p:cNvSpPr txBox="1"/>
          <p:nvPr/>
        </p:nvSpPr>
        <p:spPr>
          <a:xfrm>
            <a:off x="260648" y="5225588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84984F8-8BB6-1741-9779-D7CCC093E3DE}"/>
              </a:ext>
            </a:extLst>
          </p:cNvPr>
          <p:cNvSpPr txBox="1"/>
          <p:nvPr/>
        </p:nvSpPr>
        <p:spPr>
          <a:xfrm>
            <a:off x="3573016" y="5225588"/>
            <a:ext cx="1368152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" dirty="0">
                <a:latin typeface="Arial" panose="020B0604020202020204" pitchFamily="34" charset="0"/>
              </a:rPr>
              <a:t>                     1000                                                                     2000          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E99C368-43E1-944F-8889-F4EA12EC19B9}"/>
              </a:ext>
            </a:extLst>
          </p:cNvPr>
          <p:cNvSpPr txBox="1"/>
          <p:nvPr/>
        </p:nvSpPr>
        <p:spPr>
          <a:xfrm>
            <a:off x="188640" y="2987824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FCB097B-163D-8040-9A2A-5DAD7CB4992E}"/>
              </a:ext>
            </a:extLst>
          </p:cNvPr>
          <p:cNvSpPr txBox="1"/>
          <p:nvPr/>
        </p:nvSpPr>
        <p:spPr>
          <a:xfrm>
            <a:off x="188640" y="4217476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83780C2-D90D-224C-B5E8-69398AB31B9A}"/>
              </a:ext>
            </a:extLst>
          </p:cNvPr>
          <p:cNvSpPr txBox="1"/>
          <p:nvPr/>
        </p:nvSpPr>
        <p:spPr>
          <a:xfrm>
            <a:off x="1844824" y="2987824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F69017D-46B8-564F-B795-F0C483E48A13}"/>
              </a:ext>
            </a:extLst>
          </p:cNvPr>
          <p:cNvSpPr txBox="1"/>
          <p:nvPr/>
        </p:nvSpPr>
        <p:spPr>
          <a:xfrm>
            <a:off x="1844824" y="4217476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61EEC44-B734-EF40-8395-1D3E613159C6}"/>
              </a:ext>
            </a:extLst>
          </p:cNvPr>
          <p:cNvSpPr txBox="1"/>
          <p:nvPr/>
        </p:nvSpPr>
        <p:spPr>
          <a:xfrm>
            <a:off x="3501008" y="2987824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B895C94-115B-2A47-AE92-AEA94D05B3C9}"/>
              </a:ext>
            </a:extLst>
          </p:cNvPr>
          <p:cNvSpPr txBox="1"/>
          <p:nvPr/>
        </p:nvSpPr>
        <p:spPr>
          <a:xfrm>
            <a:off x="3501008" y="4217476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EE06F1D-B0B2-2A41-99AF-A2DE712030A7}"/>
              </a:ext>
            </a:extLst>
          </p:cNvPr>
          <p:cNvSpPr txBox="1"/>
          <p:nvPr/>
        </p:nvSpPr>
        <p:spPr>
          <a:xfrm>
            <a:off x="5132092" y="2987824"/>
            <a:ext cx="28803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1000</a:t>
            </a: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400" dirty="0">
              <a:latin typeface="Arial"/>
              <a:cs typeface="Arial"/>
            </a:endParaRPr>
          </a:p>
          <a:p>
            <a:pPr algn="ctr"/>
            <a:endParaRPr lang="en-CA" sz="6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endParaRPr lang="en-CA" sz="300" dirty="0">
              <a:latin typeface="Arial" panose="020B0604020202020204" pitchFamily="34" charset="0"/>
            </a:endParaRPr>
          </a:p>
          <a:p>
            <a:pPr algn="ctr"/>
            <a:r>
              <a:rPr lang="en-CA" sz="300" dirty="0">
                <a:latin typeface="Arial"/>
                <a:cs typeface="Arial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067771733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figures of EV draft_Version3_MA10-03-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 figures of EV draft_Version3_MA10-03-2020</Template>
  <TotalTime>12653</TotalTime>
  <Words>308</Words>
  <Application>Microsoft Macintosh PowerPoint</Application>
  <PresentationFormat>Letter Paper (8.5x11 in)</PresentationFormat>
  <Paragraphs>707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</vt:lpstr>
      <vt:lpstr>paper figures of EV draft_Version3_MA10-03-2020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abdou</dc:creator>
  <cp:lastModifiedBy>Julia Burnier</cp:lastModifiedBy>
  <cp:revision>96</cp:revision>
  <dcterms:created xsi:type="dcterms:W3CDTF">2020-03-17T12:29:16Z</dcterms:created>
  <dcterms:modified xsi:type="dcterms:W3CDTF">2021-05-08T14:42:50Z</dcterms:modified>
</cp:coreProperties>
</file>