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61" r:id="rId2"/>
    <p:sldId id="262" r:id="rId3"/>
    <p:sldId id="263" r:id="rId4"/>
    <p:sldId id="259" r:id="rId5"/>
    <p:sldId id="256" r:id="rId6"/>
    <p:sldId id="260" r:id="rId7"/>
    <p:sldId id="267" r:id="rId8"/>
    <p:sldId id="268" r:id="rId9"/>
    <p:sldId id="269" r:id="rId10"/>
    <p:sldId id="264" r:id="rId11"/>
    <p:sldId id="270" r:id="rId12"/>
    <p:sldId id="272" r:id="rId13"/>
    <p:sldId id="274" r:id="rId14"/>
    <p:sldId id="281" r:id="rId15"/>
    <p:sldId id="282" r:id="rId16"/>
    <p:sldId id="283" r:id="rId17"/>
    <p:sldId id="284" r:id="rId18"/>
    <p:sldId id="278" r:id="rId19"/>
    <p:sldId id="279" r:id="rId20"/>
    <p:sldId id="280" r:id="rId21"/>
    <p:sldId id="285" r:id="rId22"/>
    <p:sldId id="287" r:id="rId23"/>
    <p:sldId id="288" r:id="rId24"/>
    <p:sldId id="289" r:id="rId25"/>
    <p:sldId id="290" r:id="rId2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64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CF6C24-709A-464F-AA82-87D92428A26E}" type="datetimeFigureOut">
              <a:rPr lang="zh-CN" altLang="en-US" smtClean="0"/>
              <a:t>2021/6/10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48678B-957B-4198-AA3C-BCC0119728C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43903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48678B-957B-4198-AA3C-BCC0119728C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29933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7FA367A-EDD4-43FC-8443-5594BE0CF7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2219525C-A7EC-4BB5-AA7A-FAAAD20B05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692D51F-B000-48A8-A620-570FA5B0F3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068AA-D697-4BE0-B014-D9ED21590CDB}" type="datetimeFigureOut">
              <a:rPr lang="zh-CN" altLang="en-US" smtClean="0"/>
              <a:t>2021/6/10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7A55004-C07C-4586-A894-8DA0470E64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8A83ADC-7E73-4274-A0D2-0034AB4220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2CCD3-2986-4877-A6A0-79A5564D7C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50598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BA52BBC-C951-4B0F-B719-522CC69BA4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799F9DD2-B3FE-499A-8A5E-1F3546EE02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1BDC690-DB65-431E-8234-2DA421365C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068AA-D697-4BE0-B014-D9ED21590CDB}" type="datetimeFigureOut">
              <a:rPr lang="zh-CN" altLang="en-US" smtClean="0"/>
              <a:t>2021/6/10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762462A-0EAF-4BD2-98FE-8F7E2D2EE7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B9413FA-E02E-4CF7-9521-686DA59F4B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2CCD3-2986-4877-A6A0-79A5564D7C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9087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B851E7F1-31B5-4416-A120-6D4679E572D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FB294BDE-59FA-490F-B775-2F111780E8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B94C35C-EE13-4969-832B-2C786DAE15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068AA-D697-4BE0-B014-D9ED21590CDB}" type="datetimeFigureOut">
              <a:rPr lang="zh-CN" altLang="en-US" smtClean="0"/>
              <a:t>2021/6/10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9F5809B-BF9A-493A-AFAF-8FDBF13FC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7A660C9-DF45-4E41-9051-48B2B52980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2CCD3-2986-4877-A6A0-79A5564D7C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3050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6C25820-26B2-440F-BF40-EB006F481E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093BD1C-54FC-40B4-AD2E-792E35DEAA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7A7B802-9824-43FE-AF07-5267A134DB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068AA-D697-4BE0-B014-D9ED21590CDB}" type="datetimeFigureOut">
              <a:rPr lang="zh-CN" altLang="en-US" smtClean="0"/>
              <a:t>2021/6/10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8A80B5D-EB8E-4A4F-8AF6-D10678EAAD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E0830C9-170F-4AA9-941F-7EC2A4C02C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2CCD3-2986-4877-A6A0-79A5564D7C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42994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EE712A8-C322-4E2A-83B1-99B82C8DD0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E5FEAB99-0611-48AA-B011-3594DBACD0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9C54FA7-061F-4C1C-B316-5218FAE839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068AA-D697-4BE0-B014-D9ED21590CDB}" type="datetimeFigureOut">
              <a:rPr lang="zh-CN" altLang="en-US" smtClean="0"/>
              <a:t>2021/6/10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EED846D-FDF4-4D44-81CB-6A07BE63A7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408DC80-B10B-46A5-80F8-688F502FB0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2CCD3-2986-4877-A6A0-79A5564D7C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0567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DFE96A7-7323-4EA9-88E0-796006771E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2BF9BF2-0C35-405B-92F8-5919EA2B9B6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5F6DF188-0E4D-4FE6-921A-F4CEE308ED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9A404EEB-3A76-44A4-B3D2-3FC8BD4DF7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068AA-D697-4BE0-B014-D9ED21590CDB}" type="datetimeFigureOut">
              <a:rPr lang="zh-CN" altLang="en-US" smtClean="0"/>
              <a:t>2021/6/10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DFB2187-2857-41DD-AAC8-5024ADF0F9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C6D08548-4055-4433-987A-529B78919A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2CCD3-2986-4877-A6A0-79A5564D7C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2052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B2F3C97-6AA5-41F2-B932-4A9D31B91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E5EAD62-80E6-4E43-8AC3-898FFF4B84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780B2ADC-6F10-4F0D-95F6-59402AE660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F257C4F8-D39F-4B82-9B51-B8C7706D84D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A2A6CB0E-0622-4906-8AC9-7E863B6B969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0F4DDAD1-5DE3-4F6A-A823-F974A81FEA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068AA-D697-4BE0-B014-D9ED21590CDB}" type="datetimeFigureOut">
              <a:rPr lang="zh-CN" altLang="en-US" smtClean="0"/>
              <a:t>2021/6/10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FB1D2655-FC6C-4E24-A455-6E097A739C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8663F9D5-9146-40E7-A9A8-0F8F0EC983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2CCD3-2986-4877-A6A0-79A5564D7C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6220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CDE4AD1-500C-4AB7-B1B9-BA94AA0704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A9289AF4-662C-4BCD-B443-08647B11C2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068AA-D697-4BE0-B014-D9ED21590CDB}" type="datetimeFigureOut">
              <a:rPr lang="zh-CN" altLang="en-US" smtClean="0"/>
              <a:t>2021/6/10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147E8720-13C9-499A-99D9-94969E1B57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81E7A0F5-CDAE-4A69-990F-21EF51CEA0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2CCD3-2986-4877-A6A0-79A5564D7C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59527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A2015950-7978-48F4-8350-EF060213C7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068AA-D697-4BE0-B014-D9ED21590CDB}" type="datetimeFigureOut">
              <a:rPr lang="zh-CN" altLang="en-US" smtClean="0"/>
              <a:t>2021/6/10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7CDD69A1-6203-4C45-8859-B5BBBDBEE0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209E336-B60C-4F56-8127-4981C9840F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2CCD3-2986-4877-A6A0-79A5564D7C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71674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AAE9394-43A8-4D18-A410-72D74A05D1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E0AA5E5-EFDB-4BE4-8D31-77393CE7E8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24D406C-9C33-411C-8F11-34F12317B7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4B6E8BCE-A814-438D-B5BC-9502B32658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068AA-D697-4BE0-B014-D9ED21590CDB}" type="datetimeFigureOut">
              <a:rPr lang="zh-CN" altLang="en-US" smtClean="0"/>
              <a:t>2021/6/10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2792BB16-057B-4171-B3A3-A990B05FE4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865826CF-71E7-4B49-941F-2E7C3FF6D1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2CCD3-2986-4877-A6A0-79A5564D7C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94757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49AD0B6-A19A-46EC-B647-AEC2ACC6EA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874D3444-D774-4C9B-A48B-8F9AF93FDF9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19ADC096-C6CE-449B-848C-EC82B166BD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27AC4F2B-E9A2-41B1-8866-F48CDBF40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068AA-D697-4BE0-B014-D9ED21590CDB}" type="datetimeFigureOut">
              <a:rPr lang="zh-CN" altLang="en-US" smtClean="0"/>
              <a:t>2021/6/10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1407AA7-A402-4B25-8AA8-49ED7CAEBC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137164D3-0615-4034-9F5A-B6FB30BDF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2CCD3-2986-4877-A6A0-79A5564D7C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6146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9EECB88E-F980-4BA8-B52C-ED19F1BD12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1E07C8BD-D05F-4355-B1C2-59E334578E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BEAAC3B-EE9D-47CE-84DC-95235B6DAD5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E068AA-D697-4BE0-B014-D9ED21590CDB}" type="datetimeFigureOut">
              <a:rPr lang="zh-CN" altLang="en-US" smtClean="0"/>
              <a:t>2021/6/10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8F1ED72-5A19-4D4B-B724-22133293DE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15B52F3-55B0-45F7-AEBC-B2799B53A5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B2CCD3-2986-4877-A6A0-79A5564D7C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6914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wmf"/><Relationship Id="rId4" Type="http://schemas.openxmlformats.org/officeDocument/2006/relationships/oleObject" Target="../embeddings/oleObject2.bin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6.bin"/><Relationship Id="rId3" Type="http://schemas.openxmlformats.org/officeDocument/2006/relationships/image" Target="../media/image23.wmf"/><Relationship Id="rId7" Type="http://schemas.openxmlformats.org/officeDocument/2006/relationships/image" Target="../media/image25.wmf"/><Relationship Id="rId2" Type="http://schemas.openxmlformats.org/officeDocument/2006/relationships/oleObject" Target="../embeddings/oleObject23.bin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25.bin"/><Relationship Id="rId5" Type="http://schemas.openxmlformats.org/officeDocument/2006/relationships/image" Target="../media/image24.wmf"/><Relationship Id="rId4" Type="http://schemas.openxmlformats.org/officeDocument/2006/relationships/oleObject" Target="../embeddings/oleObject24.bin"/><Relationship Id="rId9" Type="http://schemas.openxmlformats.org/officeDocument/2006/relationships/image" Target="../media/image26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0.bin"/><Relationship Id="rId3" Type="http://schemas.openxmlformats.org/officeDocument/2006/relationships/image" Target="../media/image27.wmf"/><Relationship Id="rId7" Type="http://schemas.openxmlformats.org/officeDocument/2006/relationships/image" Target="../media/image29.wmf"/><Relationship Id="rId2" Type="http://schemas.openxmlformats.org/officeDocument/2006/relationships/oleObject" Target="../embeddings/oleObject27.bin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29.bin"/><Relationship Id="rId5" Type="http://schemas.openxmlformats.org/officeDocument/2006/relationships/image" Target="../media/image28.wmf"/><Relationship Id="rId4" Type="http://schemas.openxmlformats.org/officeDocument/2006/relationships/oleObject" Target="../embeddings/oleObject28.bin"/><Relationship Id="rId9" Type="http://schemas.openxmlformats.org/officeDocument/2006/relationships/image" Target="../media/image30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oleObject" Target="../embeddings/oleObject31.bin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2.wmf"/><Relationship Id="rId4" Type="http://schemas.openxmlformats.org/officeDocument/2006/relationships/oleObject" Target="../embeddings/oleObject32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oleObject" Target="../embeddings/oleObject33.bin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4.wmf"/><Relationship Id="rId4" Type="http://schemas.openxmlformats.org/officeDocument/2006/relationships/oleObject" Target="../embeddings/oleObject34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oleObject" Target="../embeddings/oleObject35.bin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6.wmf"/><Relationship Id="rId4" Type="http://schemas.openxmlformats.org/officeDocument/2006/relationships/oleObject" Target="../embeddings/oleObject36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oleObject" Target="../embeddings/oleObject37.bin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8.wmf"/><Relationship Id="rId4" Type="http://schemas.openxmlformats.org/officeDocument/2006/relationships/oleObject" Target="../embeddings/oleObject38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oleObject" Target="../embeddings/oleObject39.bin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0.wmf"/><Relationship Id="rId4" Type="http://schemas.openxmlformats.org/officeDocument/2006/relationships/oleObject" Target="../embeddings/oleObject40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2" Type="http://schemas.openxmlformats.org/officeDocument/2006/relationships/oleObject" Target="../embeddings/oleObject41.bin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2.wmf"/><Relationship Id="rId4" Type="http://schemas.openxmlformats.org/officeDocument/2006/relationships/oleObject" Target="../embeddings/oleObject42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oleObject" Target="../embeddings/oleObject43.bin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wmf"/><Relationship Id="rId2" Type="http://schemas.openxmlformats.org/officeDocument/2006/relationships/oleObject" Target="../embeddings/oleObject44.bin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5.wmf"/><Relationship Id="rId4" Type="http://schemas.openxmlformats.org/officeDocument/2006/relationships/oleObject" Target="../embeddings/oleObject45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oleObject" Target="../embeddings/oleObject3.bin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wmf"/><Relationship Id="rId4" Type="http://schemas.openxmlformats.org/officeDocument/2006/relationships/oleObject" Target="../embeddings/oleObject4.bin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wmf"/><Relationship Id="rId2" Type="http://schemas.openxmlformats.org/officeDocument/2006/relationships/oleObject" Target="../embeddings/oleObject46.bin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0.bin"/><Relationship Id="rId3" Type="http://schemas.openxmlformats.org/officeDocument/2006/relationships/image" Target="../media/image47.wmf"/><Relationship Id="rId7" Type="http://schemas.openxmlformats.org/officeDocument/2006/relationships/image" Target="../media/image49.wmf"/><Relationship Id="rId2" Type="http://schemas.openxmlformats.org/officeDocument/2006/relationships/oleObject" Target="../embeddings/oleObject47.bin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49.bin"/><Relationship Id="rId5" Type="http://schemas.openxmlformats.org/officeDocument/2006/relationships/image" Target="../media/image48.wmf"/><Relationship Id="rId4" Type="http://schemas.openxmlformats.org/officeDocument/2006/relationships/oleObject" Target="../embeddings/oleObject48.bin"/><Relationship Id="rId9" Type="http://schemas.openxmlformats.org/officeDocument/2006/relationships/image" Target="../media/image50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wmf"/><Relationship Id="rId2" Type="http://schemas.openxmlformats.org/officeDocument/2006/relationships/oleObject" Target="../embeddings/oleObject51.bin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2.wmf"/><Relationship Id="rId4" Type="http://schemas.openxmlformats.org/officeDocument/2006/relationships/oleObject" Target="../embeddings/oleObject52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wmf"/><Relationship Id="rId2" Type="http://schemas.openxmlformats.org/officeDocument/2006/relationships/oleObject" Target="../embeddings/oleObject53.bin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4.wmf"/><Relationship Id="rId4" Type="http://schemas.openxmlformats.org/officeDocument/2006/relationships/oleObject" Target="../embeddings/oleObject54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wmf"/><Relationship Id="rId2" Type="http://schemas.openxmlformats.org/officeDocument/2006/relationships/oleObject" Target="../embeddings/oleObject55.bin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6.wmf"/><Relationship Id="rId4" Type="http://schemas.openxmlformats.org/officeDocument/2006/relationships/oleObject" Target="../embeddings/oleObject56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wmf"/><Relationship Id="rId7" Type="http://schemas.openxmlformats.org/officeDocument/2006/relationships/image" Target="../media/image59.wmf"/><Relationship Id="rId2" Type="http://schemas.openxmlformats.org/officeDocument/2006/relationships/oleObject" Target="../embeddings/oleObject57.bin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59.bin"/><Relationship Id="rId5" Type="http://schemas.openxmlformats.org/officeDocument/2006/relationships/image" Target="../media/image58.wmf"/><Relationship Id="rId4" Type="http://schemas.openxmlformats.org/officeDocument/2006/relationships/oleObject" Target="../embeddings/oleObject58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oleObject" Target="../embeddings/oleObject5.bin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wmf"/><Relationship Id="rId4" Type="http://schemas.openxmlformats.org/officeDocument/2006/relationships/oleObject" Target="../embeddings/oleObject6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oleObject" Target="../embeddings/oleObject7.bin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wmf"/><Relationship Id="rId4" Type="http://schemas.openxmlformats.org/officeDocument/2006/relationships/oleObject" Target="../embeddings/oleObject8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oleObject" Target="../embeddings/oleObject9.bin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wmf"/><Relationship Id="rId4" Type="http://schemas.openxmlformats.org/officeDocument/2006/relationships/oleObject" Target="../embeddings/oleObject10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.bin"/><Relationship Id="rId3" Type="http://schemas.openxmlformats.org/officeDocument/2006/relationships/image" Target="../media/image11.wmf"/><Relationship Id="rId7" Type="http://schemas.openxmlformats.org/officeDocument/2006/relationships/image" Target="../media/image13.wmf"/><Relationship Id="rId2" Type="http://schemas.openxmlformats.org/officeDocument/2006/relationships/oleObject" Target="../embeddings/oleObject11.bin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13.bin"/><Relationship Id="rId11" Type="http://schemas.openxmlformats.org/officeDocument/2006/relationships/image" Target="../media/image15.wmf"/><Relationship Id="rId5" Type="http://schemas.openxmlformats.org/officeDocument/2006/relationships/image" Target="../media/image12.wmf"/><Relationship Id="rId10" Type="http://schemas.openxmlformats.org/officeDocument/2006/relationships/oleObject" Target="../embeddings/oleObject15.bin"/><Relationship Id="rId4" Type="http://schemas.openxmlformats.org/officeDocument/2006/relationships/oleObject" Target="../embeddings/oleObject12.bin"/><Relationship Id="rId9" Type="http://schemas.openxmlformats.org/officeDocument/2006/relationships/image" Target="../media/image14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oleObject" Target="../embeddings/oleObject16.bin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wmf"/><Relationship Id="rId4" Type="http://schemas.openxmlformats.org/officeDocument/2006/relationships/oleObject" Target="../embeddings/oleObject17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oleObject" Target="../embeddings/oleObject18.bin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wmf"/><Relationship Id="rId4" Type="http://schemas.openxmlformats.org/officeDocument/2006/relationships/oleObject" Target="../embeddings/oleObject19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3" Type="http://schemas.openxmlformats.org/officeDocument/2006/relationships/oleObject" Target="../embeddings/oleObject20.bin"/><Relationship Id="rId7" Type="http://schemas.openxmlformats.org/officeDocument/2006/relationships/oleObject" Target="../embeddings/oleObject22.bin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wmf"/><Relationship Id="rId5" Type="http://schemas.openxmlformats.org/officeDocument/2006/relationships/oleObject" Target="../embeddings/oleObject21.bin"/><Relationship Id="rId4" Type="http://schemas.openxmlformats.org/officeDocument/2006/relationships/image" Target="../media/image20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对象 7">
            <a:extLst>
              <a:ext uri="{FF2B5EF4-FFF2-40B4-BE49-F238E27FC236}">
                <a16:creationId xmlns:a16="http://schemas.microsoft.com/office/drawing/2014/main" id="{AD8E2B7A-4DAC-4244-8A44-0BD4AADDE5F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9944939"/>
              </p:ext>
            </p:extLst>
          </p:nvPr>
        </p:nvGraphicFramePr>
        <p:xfrm>
          <a:off x="1691412" y="3417248"/>
          <a:ext cx="3446405" cy="8913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age" r:id="rId2" imgW="603360" imgH="112680" progId="Photoshop.Image.19">
                  <p:embed/>
                </p:oleObj>
              </mc:Choice>
              <mc:Fallback>
                <p:oleObj name="Image" r:id="rId2" imgW="603360" imgH="112680" progId="Photoshop.Image.19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691412" y="3417248"/>
                        <a:ext cx="3446405" cy="8913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6" name="直接连接符 35">
            <a:extLst>
              <a:ext uri="{FF2B5EF4-FFF2-40B4-BE49-F238E27FC236}">
                <a16:creationId xmlns:a16="http://schemas.microsoft.com/office/drawing/2014/main" id="{A404C3CD-C952-443B-A63C-D8BAD378C25D}"/>
              </a:ext>
            </a:extLst>
          </p:cNvPr>
          <p:cNvCxnSpPr>
            <a:cxnSpLocks/>
          </p:cNvCxnSpPr>
          <p:nvPr/>
        </p:nvCxnSpPr>
        <p:spPr>
          <a:xfrm>
            <a:off x="3659039" y="1159531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>
            <a:extLst>
              <a:ext uri="{FF2B5EF4-FFF2-40B4-BE49-F238E27FC236}">
                <a16:creationId xmlns:a16="http://schemas.microsoft.com/office/drawing/2014/main" id="{438401AE-4736-4C96-B6B9-4F94351A00A3}"/>
              </a:ext>
            </a:extLst>
          </p:cNvPr>
          <p:cNvCxnSpPr>
            <a:cxnSpLocks/>
          </p:cNvCxnSpPr>
          <p:nvPr/>
        </p:nvCxnSpPr>
        <p:spPr>
          <a:xfrm>
            <a:off x="3659039" y="1589254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文本框 38">
            <a:extLst>
              <a:ext uri="{FF2B5EF4-FFF2-40B4-BE49-F238E27FC236}">
                <a16:creationId xmlns:a16="http://schemas.microsoft.com/office/drawing/2014/main" id="{C03FC451-8AFE-43F3-9F71-57EA05CCD594}"/>
              </a:ext>
            </a:extLst>
          </p:cNvPr>
          <p:cNvSpPr txBox="1"/>
          <p:nvPr/>
        </p:nvSpPr>
        <p:spPr>
          <a:xfrm>
            <a:off x="4175401" y="963536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文本框 43">
            <a:extLst>
              <a:ext uri="{FF2B5EF4-FFF2-40B4-BE49-F238E27FC236}">
                <a16:creationId xmlns:a16="http://schemas.microsoft.com/office/drawing/2014/main" id="{BBAED7F3-6E00-4208-B327-C0FCD5B818A9}"/>
              </a:ext>
            </a:extLst>
          </p:cNvPr>
          <p:cNvSpPr txBox="1"/>
          <p:nvPr/>
        </p:nvSpPr>
        <p:spPr>
          <a:xfrm>
            <a:off x="4175401" y="1404588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文本框 45">
            <a:extLst>
              <a:ext uri="{FF2B5EF4-FFF2-40B4-BE49-F238E27FC236}">
                <a16:creationId xmlns:a16="http://schemas.microsoft.com/office/drawing/2014/main" id="{EB43C97B-6C3E-4B9F-9EE2-7F2B357FB5B6}"/>
              </a:ext>
            </a:extLst>
          </p:cNvPr>
          <p:cNvSpPr txBox="1"/>
          <p:nvPr/>
        </p:nvSpPr>
        <p:spPr>
          <a:xfrm>
            <a:off x="194482" y="249776"/>
            <a:ext cx="18069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1A-CDK5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对象 1">
            <a:extLst>
              <a:ext uri="{FF2B5EF4-FFF2-40B4-BE49-F238E27FC236}">
                <a16:creationId xmlns:a16="http://schemas.microsoft.com/office/drawing/2014/main" id="{5B98B3F6-B300-4047-A7CE-1631A5DA66B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0261047"/>
              </p:ext>
            </p:extLst>
          </p:nvPr>
        </p:nvGraphicFramePr>
        <p:xfrm>
          <a:off x="1950867" y="1073108"/>
          <a:ext cx="1758073" cy="5438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age" r:id="rId4" imgW="135360" imgH="94320" progId="Photoshop.Image.19">
                  <p:embed/>
                </p:oleObj>
              </mc:Choice>
              <mc:Fallback>
                <p:oleObj name="Image" r:id="rId4" imgW="135360" imgH="94320" progId="Photoshop.Image.19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950867" y="1073108"/>
                        <a:ext cx="1758073" cy="5438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id="{E050DAE9-CB1B-4544-BDD7-E772E5297060}"/>
              </a:ext>
            </a:extLst>
          </p:cNvPr>
          <p:cNvCxnSpPr>
            <a:cxnSpLocks/>
          </p:cNvCxnSpPr>
          <p:nvPr/>
        </p:nvCxnSpPr>
        <p:spPr>
          <a:xfrm>
            <a:off x="1355357" y="3888417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>
            <a:extLst>
              <a:ext uri="{FF2B5EF4-FFF2-40B4-BE49-F238E27FC236}">
                <a16:creationId xmlns:a16="http://schemas.microsoft.com/office/drawing/2014/main" id="{795B3282-A7D2-4988-9B60-B022060FB30F}"/>
              </a:ext>
            </a:extLst>
          </p:cNvPr>
          <p:cNvSpPr txBox="1"/>
          <p:nvPr/>
        </p:nvSpPr>
        <p:spPr>
          <a:xfrm>
            <a:off x="579266" y="3688724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F894DE6B-2360-4228-B723-193E7F9EBA75}"/>
              </a:ext>
            </a:extLst>
          </p:cNvPr>
          <p:cNvSpPr/>
          <p:nvPr/>
        </p:nvSpPr>
        <p:spPr>
          <a:xfrm>
            <a:off x="3964372" y="3533223"/>
            <a:ext cx="914401" cy="31100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636804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>
            <a:extLst>
              <a:ext uri="{FF2B5EF4-FFF2-40B4-BE49-F238E27FC236}">
                <a16:creationId xmlns:a16="http://schemas.microsoft.com/office/drawing/2014/main" id="{536895F7-FA12-4967-8FA7-F336E768AA9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38128799"/>
              </p:ext>
            </p:extLst>
          </p:nvPr>
        </p:nvGraphicFramePr>
        <p:xfrm>
          <a:off x="1777950" y="1496960"/>
          <a:ext cx="3333696" cy="9014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age" r:id="rId2" imgW="354960" imgH="133920" progId="Photoshop.Image.19">
                  <p:embed/>
                </p:oleObj>
              </mc:Choice>
              <mc:Fallback>
                <p:oleObj name="Image" r:id="rId2" imgW="354960" imgH="133920" progId="Photoshop.Image.19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777950" y="1496960"/>
                        <a:ext cx="3333696" cy="9014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" name="文本框 45">
            <a:extLst>
              <a:ext uri="{FF2B5EF4-FFF2-40B4-BE49-F238E27FC236}">
                <a16:creationId xmlns:a16="http://schemas.microsoft.com/office/drawing/2014/main" id="{EB43C97B-6C3E-4B9F-9EE2-7F2B357FB5B6}"/>
              </a:ext>
            </a:extLst>
          </p:cNvPr>
          <p:cNvSpPr txBox="1"/>
          <p:nvPr/>
        </p:nvSpPr>
        <p:spPr>
          <a:xfrm>
            <a:off x="424331" y="619108"/>
            <a:ext cx="18069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1H-CDK5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4" name="直接连接符 33">
            <a:extLst>
              <a:ext uri="{FF2B5EF4-FFF2-40B4-BE49-F238E27FC236}">
                <a16:creationId xmlns:a16="http://schemas.microsoft.com/office/drawing/2014/main" id="{21A965D3-2EAB-4B8D-A160-416122FDCEA7}"/>
              </a:ext>
            </a:extLst>
          </p:cNvPr>
          <p:cNvCxnSpPr>
            <a:cxnSpLocks/>
          </p:cNvCxnSpPr>
          <p:nvPr/>
        </p:nvCxnSpPr>
        <p:spPr>
          <a:xfrm>
            <a:off x="1426796" y="2042133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>
            <a:extLst>
              <a:ext uri="{FF2B5EF4-FFF2-40B4-BE49-F238E27FC236}">
                <a16:creationId xmlns:a16="http://schemas.microsoft.com/office/drawing/2014/main" id="{F5E95003-81E9-4A2A-8FD1-0F5D065F654C}"/>
              </a:ext>
            </a:extLst>
          </p:cNvPr>
          <p:cNvCxnSpPr>
            <a:cxnSpLocks/>
          </p:cNvCxnSpPr>
          <p:nvPr/>
        </p:nvCxnSpPr>
        <p:spPr>
          <a:xfrm>
            <a:off x="1426796" y="1640144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本框 46">
            <a:extLst>
              <a:ext uri="{FF2B5EF4-FFF2-40B4-BE49-F238E27FC236}">
                <a16:creationId xmlns:a16="http://schemas.microsoft.com/office/drawing/2014/main" id="{EC924A53-5F91-4556-8309-7FF7D171FEE6}"/>
              </a:ext>
            </a:extLst>
          </p:cNvPr>
          <p:cNvSpPr txBox="1"/>
          <p:nvPr/>
        </p:nvSpPr>
        <p:spPr>
          <a:xfrm>
            <a:off x="652739" y="1444095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" name="文本框 47">
            <a:extLst>
              <a:ext uri="{FF2B5EF4-FFF2-40B4-BE49-F238E27FC236}">
                <a16:creationId xmlns:a16="http://schemas.microsoft.com/office/drawing/2014/main" id="{6F61B01D-1937-46E7-9F64-81A52025BE7E}"/>
              </a:ext>
            </a:extLst>
          </p:cNvPr>
          <p:cNvSpPr txBox="1"/>
          <p:nvPr/>
        </p:nvSpPr>
        <p:spPr>
          <a:xfrm>
            <a:off x="659802" y="1842476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8" name="对象 17">
            <a:extLst>
              <a:ext uri="{FF2B5EF4-FFF2-40B4-BE49-F238E27FC236}">
                <a16:creationId xmlns:a16="http://schemas.microsoft.com/office/drawing/2014/main" id="{7D8EA09C-1A16-4D98-AEB5-381A1843C86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3571044"/>
              </p:ext>
            </p:extLst>
          </p:nvPr>
        </p:nvGraphicFramePr>
        <p:xfrm>
          <a:off x="7151692" y="1496960"/>
          <a:ext cx="3613512" cy="7850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age" r:id="rId4" imgW="345600" imgH="147600" progId="Photoshop.Image.19">
                  <p:embed/>
                </p:oleObj>
              </mc:Choice>
              <mc:Fallback>
                <p:oleObj name="Image" r:id="rId4" imgW="345600" imgH="147600" progId="Photoshop.Image.19">
                  <p:embed/>
                  <p:pic>
                    <p:nvPicPr>
                      <p:cNvPr id="2" name="对象 1">
                        <a:extLst>
                          <a:ext uri="{FF2B5EF4-FFF2-40B4-BE49-F238E27FC236}">
                            <a16:creationId xmlns:a16="http://schemas.microsoft.com/office/drawing/2014/main" id="{7BB9241A-E56A-435D-B712-AD7B30D7842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151692" y="1496960"/>
                        <a:ext cx="3613512" cy="78500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id="{13CB22BC-6D71-44F5-BBDE-2344EA87673C}"/>
              </a:ext>
            </a:extLst>
          </p:cNvPr>
          <p:cNvCxnSpPr>
            <a:cxnSpLocks/>
          </p:cNvCxnSpPr>
          <p:nvPr/>
        </p:nvCxnSpPr>
        <p:spPr>
          <a:xfrm>
            <a:off x="6795542" y="1908091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id="{DCFBC71C-65EC-48B2-A0C4-2CE272923C03}"/>
              </a:ext>
            </a:extLst>
          </p:cNvPr>
          <p:cNvCxnSpPr>
            <a:cxnSpLocks/>
          </p:cNvCxnSpPr>
          <p:nvPr/>
        </p:nvCxnSpPr>
        <p:spPr>
          <a:xfrm>
            <a:off x="6795542" y="1608628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>
            <a:extLst>
              <a:ext uri="{FF2B5EF4-FFF2-40B4-BE49-F238E27FC236}">
                <a16:creationId xmlns:a16="http://schemas.microsoft.com/office/drawing/2014/main" id="{B2BFA718-8F15-49F0-B07D-1BCEFF1E05F4}"/>
              </a:ext>
            </a:extLst>
          </p:cNvPr>
          <p:cNvSpPr txBox="1"/>
          <p:nvPr/>
        </p:nvSpPr>
        <p:spPr>
          <a:xfrm>
            <a:off x="6021485" y="1412579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2A019BB1-AF22-403B-8CCD-58ECF71E6E65}"/>
              </a:ext>
            </a:extLst>
          </p:cNvPr>
          <p:cNvSpPr txBox="1"/>
          <p:nvPr/>
        </p:nvSpPr>
        <p:spPr>
          <a:xfrm>
            <a:off x="6021485" y="1711571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50KDa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3" name="直接连接符 22">
            <a:extLst>
              <a:ext uri="{FF2B5EF4-FFF2-40B4-BE49-F238E27FC236}">
                <a16:creationId xmlns:a16="http://schemas.microsoft.com/office/drawing/2014/main" id="{AF1AC6F7-0578-4191-8D43-8A581BF3C623}"/>
              </a:ext>
            </a:extLst>
          </p:cNvPr>
          <p:cNvCxnSpPr>
            <a:cxnSpLocks/>
          </p:cNvCxnSpPr>
          <p:nvPr/>
        </p:nvCxnSpPr>
        <p:spPr>
          <a:xfrm>
            <a:off x="6795542" y="2168787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>
            <a:extLst>
              <a:ext uri="{FF2B5EF4-FFF2-40B4-BE49-F238E27FC236}">
                <a16:creationId xmlns:a16="http://schemas.microsoft.com/office/drawing/2014/main" id="{E683DCA1-515B-4F2C-BA76-A70ABDF68C3E}"/>
              </a:ext>
            </a:extLst>
          </p:cNvPr>
          <p:cNvSpPr txBox="1"/>
          <p:nvPr/>
        </p:nvSpPr>
        <p:spPr>
          <a:xfrm>
            <a:off x="6029235" y="1967966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E675A884-65BF-4D9F-BC24-0A7ED141ADBA}"/>
              </a:ext>
            </a:extLst>
          </p:cNvPr>
          <p:cNvSpPr txBox="1"/>
          <p:nvPr/>
        </p:nvSpPr>
        <p:spPr>
          <a:xfrm>
            <a:off x="5179723" y="619108"/>
            <a:ext cx="1832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1H-PD-L1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0" name="对象 39">
            <a:extLst>
              <a:ext uri="{FF2B5EF4-FFF2-40B4-BE49-F238E27FC236}">
                <a16:creationId xmlns:a16="http://schemas.microsoft.com/office/drawing/2014/main" id="{4FCD220C-DB8B-4B44-BF69-552D4030E47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2825217"/>
              </p:ext>
            </p:extLst>
          </p:nvPr>
        </p:nvGraphicFramePr>
        <p:xfrm>
          <a:off x="1835312" y="5257026"/>
          <a:ext cx="3206463" cy="9247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age" r:id="rId6" imgW="397440" imgH="75960" progId="Photoshop.Image.19">
                  <p:embed/>
                </p:oleObj>
              </mc:Choice>
              <mc:Fallback>
                <p:oleObj name="Image" r:id="rId6" imgW="397440" imgH="75960" progId="Photoshop.Image.19">
                  <p:embed/>
                  <p:pic>
                    <p:nvPicPr>
                      <p:cNvPr id="11" name="对象 10">
                        <a:extLst>
                          <a:ext uri="{FF2B5EF4-FFF2-40B4-BE49-F238E27FC236}">
                            <a16:creationId xmlns:a16="http://schemas.microsoft.com/office/drawing/2014/main" id="{861E4E7A-0F7C-49F8-B862-96C7D1A2443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835312" y="5257026"/>
                        <a:ext cx="3206463" cy="9247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1" name="直接连接符 40">
            <a:extLst>
              <a:ext uri="{FF2B5EF4-FFF2-40B4-BE49-F238E27FC236}">
                <a16:creationId xmlns:a16="http://schemas.microsoft.com/office/drawing/2014/main" id="{C301228B-BB62-4CA5-8F53-893EDF7D2E9F}"/>
              </a:ext>
            </a:extLst>
          </p:cNvPr>
          <p:cNvCxnSpPr>
            <a:cxnSpLocks/>
          </p:cNvCxnSpPr>
          <p:nvPr/>
        </p:nvCxnSpPr>
        <p:spPr>
          <a:xfrm>
            <a:off x="1275970" y="5433469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文本框 41">
            <a:extLst>
              <a:ext uri="{FF2B5EF4-FFF2-40B4-BE49-F238E27FC236}">
                <a16:creationId xmlns:a16="http://schemas.microsoft.com/office/drawing/2014/main" id="{97F66E1B-7914-48D6-AE5C-772847A212FC}"/>
              </a:ext>
            </a:extLst>
          </p:cNvPr>
          <p:cNvSpPr txBox="1"/>
          <p:nvPr/>
        </p:nvSpPr>
        <p:spPr>
          <a:xfrm>
            <a:off x="474800" y="5235388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3" name="直接连接符 42">
            <a:extLst>
              <a:ext uri="{FF2B5EF4-FFF2-40B4-BE49-F238E27FC236}">
                <a16:creationId xmlns:a16="http://schemas.microsoft.com/office/drawing/2014/main" id="{9EF3036A-3D5D-471C-B829-280630BA549A}"/>
              </a:ext>
            </a:extLst>
          </p:cNvPr>
          <p:cNvCxnSpPr>
            <a:cxnSpLocks/>
          </p:cNvCxnSpPr>
          <p:nvPr/>
        </p:nvCxnSpPr>
        <p:spPr>
          <a:xfrm>
            <a:off x="1224646" y="5872894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文本框 44">
            <a:extLst>
              <a:ext uri="{FF2B5EF4-FFF2-40B4-BE49-F238E27FC236}">
                <a16:creationId xmlns:a16="http://schemas.microsoft.com/office/drawing/2014/main" id="{602DA514-49C8-49E0-A8BB-05284160E957}"/>
              </a:ext>
            </a:extLst>
          </p:cNvPr>
          <p:cNvSpPr txBox="1"/>
          <p:nvPr/>
        </p:nvSpPr>
        <p:spPr>
          <a:xfrm>
            <a:off x="458339" y="5673237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0" name="直接连接符 49">
            <a:extLst>
              <a:ext uri="{FF2B5EF4-FFF2-40B4-BE49-F238E27FC236}">
                <a16:creationId xmlns:a16="http://schemas.microsoft.com/office/drawing/2014/main" id="{F0FC0DCE-5EE5-4E8B-8A02-4C842E3B73D0}"/>
              </a:ext>
            </a:extLst>
          </p:cNvPr>
          <p:cNvCxnSpPr>
            <a:cxnSpLocks/>
          </p:cNvCxnSpPr>
          <p:nvPr/>
        </p:nvCxnSpPr>
        <p:spPr>
          <a:xfrm>
            <a:off x="1241962" y="4478393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文本框 50">
            <a:extLst>
              <a:ext uri="{FF2B5EF4-FFF2-40B4-BE49-F238E27FC236}">
                <a16:creationId xmlns:a16="http://schemas.microsoft.com/office/drawing/2014/main" id="{E497273D-1F40-4B82-887F-DA5715A6E6B3}"/>
              </a:ext>
            </a:extLst>
          </p:cNvPr>
          <p:cNvSpPr txBox="1"/>
          <p:nvPr/>
        </p:nvSpPr>
        <p:spPr>
          <a:xfrm>
            <a:off x="440792" y="4280312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2" name="直接连接符 51">
            <a:extLst>
              <a:ext uri="{FF2B5EF4-FFF2-40B4-BE49-F238E27FC236}">
                <a16:creationId xmlns:a16="http://schemas.microsoft.com/office/drawing/2014/main" id="{FA1DBE98-7F43-4046-B254-B9CBDF060A5C}"/>
              </a:ext>
            </a:extLst>
          </p:cNvPr>
          <p:cNvCxnSpPr>
            <a:cxnSpLocks/>
          </p:cNvCxnSpPr>
          <p:nvPr/>
        </p:nvCxnSpPr>
        <p:spPr>
          <a:xfrm>
            <a:off x="1208184" y="4926537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文本框 52">
            <a:extLst>
              <a:ext uri="{FF2B5EF4-FFF2-40B4-BE49-F238E27FC236}">
                <a16:creationId xmlns:a16="http://schemas.microsoft.com/office/drawing/2014/main" id="{0783DDC2-D8AB-4F44-983D-AFAF83B07B62}"/>
              </a:ext>
            </a:extLst>
          </p:cNvPr>
          <p:cNvSpPr txBox="1"/>
          <p:nvPr/>
        </p:nvSpPr>
        <p:spPr>
          <a:xfrm>
            <a:off x="424331" y="4718161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4" name="对象 53">
            <a:extLst>
              <a:ext uri="{FF2B5EF4-FFF2-40B4-BE49-F238E27FC236}">
                <a16:creationId xmlns:a16="http://schemas.microsoft.com/office/drawing/2014/main" id="{662D522C-E071-4FFD-94C8-18CE3B41ABC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3536198"/>
              </p:ext>
            </p:extLst>
          </p:nvPr>
        </p:nvGraphicFramePr>
        <p:xfrm>
          <a:off x="1835312" y="4358511"/>
          <a:ext cx="3206462" cy="7289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age" r:id="rId8" imgW="313920" imgH="71280" progId="Photoshop.Image.19">
                  <p:embed/>
                </p:oleObj>
              </mc:Choice>
              <mc:Fallback>
                <p:oleObj name="Image" r:id="rId8" imgW="313920" imgH="71280" progId="Photoshop.Image.19">
                  <p:embed/>
                  <p:pic>
                    <p:nvPicPr>
                      <p:cNvPr id="14" name="对象 13">
                        <a:extLst>
                          <a:ext uri="{FF2B5EF4-FFF2-40B4-BE49-F238E27FC236}">
                            <a16:creationId xmlns:a16="http://schemas.microsoft.com/office/drawing/2014/main" id="{44A5E736-6102-4D71-809B-5AF3A07424C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835312" y="4358511"/>
                        <a:ext cx="3206462" cy="72898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5" name="文本框 54">
            <a:extLst>
              <a:ext uri="{FF2B5EF4-FFF2-40B4-BE49-F238E27FC236}">
                <a16:creationId xmlns:a16="http://schemas.microsoft.com/office/drawing/2014/main" id="{F89F4935-7C38-465C-8F7C-1C6F70B2329C}"/>
              </a:ext>
            </a:extLst>
          </p:cNvPr>
          <p:cNvSpPr txBox="1"/>
          <p:nvPr/>
        </p:nvSpPr>
        <p:spPr>
          <a:xfrm>
            <a:off x="225013" y="3652367"/>
            <a:ext cx="1999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1H-GAPDH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25795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>
            <a:extLst>
              <a:ext uri="{FF2B5EF4-FFF2-40B4-BE49-F238E27FC236}">
                <a16:creationId xmlns:a16="http://schemas.microsoft.com/office/drawing/2014/main" id="{FC7FC23D-8AD9-4CE1-9D29-764C7EE6620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29426622"/>
              </p:ext>
            </p:extLst>
          </p:nvPr>
        </p:nvGraphicFramePr>
        <p:xfrm>
          <a:off x="1851110" y="2449073"/>
          <a:ext cx="4244889" cy="6277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age" r:id="rId2" imgW="790920" imgH="156960" progId="Photoshop.Image.19">
                  <p:embed/>
                </p:oleObj>
              </mc:Choice>
              <mc:Fallback>
                <p:oleObj name="Image" r:id="rId2" imgW="790920" imgH="156960" progId="Photoshop.Image.19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851110" y="2449073"/>
                        <a:ext cx="4244889" cy="6277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对象 1">
            <a:extLst>
              <a:ext uri="{FF2B5EF4-FFF2-40B4-BE49-F238E27FC236}">
                <a16:creationId xmlns:a16="http://schemas.microsoft.com/office/drawing/2014/main" id="{8BB97A0E-6D7C-4EFF-898B-3A8C9C6EFDA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2817326"/>
              </p:ext>
            </p:extLst>
          </p:nvPr>
        </p:nvGraphicFramePr>
        <p:xfrm>
          <a:off x="1851109" y="1564072"/>
          <a:ext cx="4244889" cy="6081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age" r:id="rId4" imgW="797040" imgH="161280" progId="Photoshop.Image.19">
                  <p:embed/>
                </p:oleObj>
              </mc:Choice>
              <mc:Fallback>
                <p:oleObj name="Image" r:id="rId4" imgW="797040" imgH="161280" progId="Photoshop.Image.19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851109" y="1564072"/>
                        <a:ext cx="4244889" cy="60810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" name="文本框 45">
            <a:extLst>
              <a:ext uri="{FF2B5EF4-FFF2-40B4-BE49-F238E27FC236}">
                <a16:creationId xmlns:a16="http://schemas.microsoft.com/office/drawing/2014/main" id="{EB43C97B-6C3E-4B9F-9EE2-7F2B357FB5B6}"/>
              </a:ext>
            </a:extLst>
          </p:cNvPr>
          <p:cNvSpPr txBox="1"/>
          <p:nvPr/>
        </p:nvSpPr>
        <p:spPr>
          <a:xfrm>
            <a:off x="194482" y="249776"/>
            <a:ext cx="1832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2A-PD-L1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7" name="直接连接符 36">
            <a:extLst>
              <a:ext uri="{FF2B5EF4-FFF2-40B4-BE49-F238E27FC236}">
                <a16:creationId xmlns:a16="http://schemas.microsoft.com/office/drawing/2014/main" id="{F5E95003-81E9-4A2A-8FD1-0F5D065F654C}"/>
              </a:ext>
            </a:extLst>
          </p:cNvPr>
          <p:cNvCxnSpPr>
            <a:cxnSpLocks/>
          </p:cNvCxnSpPr>
          <p:nvPr/>
        </p:nvCxnSpPr>
        <p:spPr>
          <a:xfrm>
            <a:off x="1444112" y="2091821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本框 46">
            <a:extLst>
              <a:ext uri="{FF2B5EF4-FFF2-40B4-BE49-F238E27FC236}">
                <a16:creationId xmlns:a16="http://schemas.microsoft.com/office/drawing/2014/main" id="{EC924A53-5F91-4556-8309-7FF7D171FEE6}"/>
              </a:ext>
            </a:extLst>
          </p:cNvPr>
          <p:cNvSpPr txBox="1"/>
          <p:nvPr/>
        </p:nvSpPr>
        <p:spPr>
          <a:xfrm>
            <a:off x="660489" y="1892284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id="{631209E2-81E1-485E-AE5D-8C6C3366051F}"/>
              </a:ext>
            </a:extLst>
          </p:cNvPr>
          <p:cNvCxnSpPr>
            <a:cxnSpLocks/>
          </p:cNvCxnSpPr>
          <p:nvPr/>
        </p:nvCxnSpPr>
        <p:spPr>
          <a:xfrm>
            <a:off x="1426796" y="3049746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id="{F40BEE67-C7DF-4535-AA34-0B86375A5C4D}"/>
              </a:ext>
            </a:extLst>
          </p:cNvPr>
          <p:cNvCxnSpPr>
            <a:cxnSpLocks/>
          </p:cNvCxnSpPr>
          <p:nvPr/>
        </p:nvCxnSpPr>
        <p:spPr>
          <a:xfrm>
            <a:off x="1444112" y="1655245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>
            <a:extLst>
              <a:ext uri="{FF2B5EF4-FFF2-40B4-BE49-F238E27FC236}">
                <a16:creationId xmlns:a16="http://schemas.microsoft.com/office/drawing/2014/main" id="{EB1B9E8D-2122-4AA5-900E-C783392DFF69}"/>
              </a:ext>
            </a:extLst>
          </p:cNvPr>
          <p:cNvSpPr txBox="1"/>
          <p:nvPr/>
        </p:nvSpPr>
        <p:spPr>
          <a:xfrm>
            <a:off x="642942" y="1457164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id="{024B3322-4801-4B5C-869A-AC69041FD96E}"/>
              </a:ext>
            </a:extLst>
          </p:cNvPr>
          <p:cNvCxnSpPr>
            <a:cxnSpLocks/>
          </p:cNvCxnSpPr>
          <p:nvPr/>
        </p:nvCxnSpPr>
        <p:spPr>
          <a:xfrm>
            <a:off x="1436790" y="1859329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>
            <a:extLst>
              <a:ext uri="{FF2B5EF4-FFF2-40B4-BE49-F238E27FC236}">
                <a16:creationId xmlns:a16="http://schemas.microsoft.com/office/drawing/2014/main" id="{BA205CD4-1BA9-492A-8E1E-373D4CEE7B4D}"/>
              </a:ext>
            </a:extLst>
          </p:cNvPr>
          <p:cNvSpPr txBox="1"/>
          <p:nvPr/>
        </p:nvSpPr>
        <p:spPr>
          <a:xfrm>
            <a:off x="654492" y="1649611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50KDa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66EA1549-22C5-40E8-8FC3-08B847C8B343}"/>
              </a:ext>
            </a:extLst>
          </p:cNvPr>
          <p:cNvSpPr txBox="1"/>
          <p:nvPr/>
        </p:nvSpPr>
        <p:spPr>
          <a:xfrm>
            <a:off x="642942" y="2816676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A6A74217-8105-4A0A-92A4-EECA6E2B6332}"/>
              </a:ext>
            </a:extLst>
          </p:cNvPr>
          <p:cNvSpPr txBox="1"/>
          <p:nvPr/>
        </p:nvSpPr>
        <p:spPr>
          <a:xfrm>
            <a:off x="647919" y="2315768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2BF61EB5-C951-4816-883B-6FA0FCE9214F}"/>
              </a:ext>
            </a:extLst>
          </p:cNvPr>
          <p:cNvSpPr txBox="1"/>
          <p:nvPr/>
        </p:nvSpPr>
        <p:spPr>
          <a:xfrm>
            <a:off x="660489" y="2566222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50KDa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2" name="直接连接符 21">
            <a:extLst>
              <a:ext uri="{FF2B5EF4-FFF2-40B4-BE49-F238E27FC236}">
                <a16:creationId xmlns:a16="http://schemas.microsoft.com/office/drawing/2014/main" id="{7FAE225D-E43B-4DC0-90E0-70AC51E1ADF1}"/>
              </a:ext>
            </a:extLst>
          </p:cNvPr>
          <p:cNvCxnSpPr>
            <a:cxnSpLocks/>
          </p:cNvCxnSpPr>
          <p:nvPr/>
        </p:nvCxnSpPr>
        <p:spPr>
          <a:xfrm>
            <a:off x="1447475" y="2771460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>
            <a:extLst>
              <a:ext uri="{FF2B5EF4-FFF2-40B4-BE49-F238E27FC236}">
                <a16:creationId xmlns:a16="http://schemas.microsoft.com/office/drawing/2014/main" id="{BAD20C21-FBCD-4E01-A447-6C9C7EDAE82F}"/>
              </a:ext>
            </a:extLst>
          </p:cNvPr>
          <p:cNvCxnSpPr>
            <a:cxnSpLocks/>
          </p:cNvCxnSpPr>
          <p:nvPr/>
        </p:nvCxnSpPr>
        <p:spPr>
          <a:xfrm>
            <a:off x="1436790" y="2566222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4" name="对象 23">
            <a:extLst>
              <a:ext uri="{FF2B5EF4-FFF2-40B4-BE49-F238E27FC236}">
                <a16:creationId xmlns:a16="http://schemas.microsoft.com/office/drawing/2014/main" id="{B8D7E84C-E584-463D-953A-3CBD2965D31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5477869"/>
              </p:ext>
            </p:extLst>
          </p:nvPr>
        </p:nvGraphicFramePr>
        <p:xfrm>
          <a:off x="1851110" y="5844364"/>
          <a:ext cx="4337232" cy="7482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age" r:id="rId6" imgW="802800" imgH="140040" progId="Photoshop.Image.19">
                  <p:embed/>
                </p:oleObj>
              </mc:Choice>
              <mc:Fallback>
                <p:oleObj name="Image" r:id="rId6" imgW="802800" imgH="140040" progId="Photoshop.Image.19">
                  <p:embed/>
                  <p:pic>
                    <p:nvPicPr>
                      <p:cNvPr id="6" name="对象 5">
                        <a:extLst>
                          <a:ext uri="{FF2B5EF4-FFF2-40B4-BE49-F238E27FC236}">
                            <a16:creationId xmlns:a16="http://schemas.microsoft.com/office/drawing/2014/main" id="{995C71F8-2891-4F89-99CD-8774EE50073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851110" y="5844364"/>
                        <a:ext cx="4337232" cy="74823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对象 24">
            <a:extLst>
              <a:ext uri="{FF2B5EF4-FFF2-40B4-BE49-F238E27FC236}">
                <a16:creationId xmlns:a16="http://schemas.microsoft.com/office/drawing/2014/main" id="{340A60E0-4B82-4EB8-B58F-0D786AFE858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1387226"/>
              </p:ext>
            </p:extLst>
          </p:nvPr>
        </p:nvGraphicFramePr>
        <p:xfrm>
          <a:off x="1804937" y="5043113"/>
          <a:ext cx="4337232" cy="6781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age" r:id="rId8" imgW="808920" imgH="174960" progId="Photoshop.Image.19">
                  <p:embed/>
                </p:oleObj>
              </mc:Choice>
              <mc:Fallback>
                <p:oleObj name="Image" r:id="rId8" imgW="808920" imgH="174960" progId="Photoshop.Image.19">
                  <p:embed/>
                  <p:pic>
                    <p:nvPicPr>
                      <p:cNvPr id="4" name="对象 3">
                        <a:extLst>
                          <a:ext uri="{FF2B5EF4-FFF2-40B4-BE49-F238E27FC236}">
                            <a16:creationId xmlns:a16="http://schemas.microsoft.com/office/drawing/2014/main" id="{A594DE60-419F-4A96-9AC2-86521A4A60D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804937" y="5043113"/>
                        <a:ext cx="4337232" cy="67815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文本框 25">
            <a:extLst>
              <a:ext uri="{FF2B5EF4-FFF2-40B4-BE49-F238E27FC236}">
                <a16:creationId xmlns:a16="http://schemas.microsoft.com/office/drawing/2014/main" id="{2540A2A1-9191-42E2-B797-178FAE8BBE34}"/>
              </a:ext>
            </a:extLst>
          </p:cNvPr>
          <p:cNvSpPr txBox="1"/>
          <p:nvPr/>
        </p:nvSpPr>
        <p:spPr>
          <a:xfrm>
            <a:off x="166903" y="3709427"/>
            <a:ext cx="1999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2A-GAPDH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7" name="直接连接符 26">
            <a:extLst>
              <a:ext uri="{FF2B5EF4-FFF2-40B4-BE49-F238E27FC236}">
                <a16:creationId xmlns:a16="http://schemas.microsoft.com/office/drawing/2014/main" id="{034106C9-2A21-49E1-9EBD-760B8B358037}"/>
              </a:ext>
            </a:extLst>
          </p:cNvPr>
          <p:cNvCxnSpPr>
            <a:cxnSpLocks/>
          </p:cNvCxnSpPr>
          <p:nvPr/>
        </p:nvCxnSpPr>
        <p:spPr>
          <a:xfrm>
            <a:off x="1416533" y="5551472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27">
            <a:extLst>
              <a:ext uri="{FF2B5EF4-FFF2-40B4-BE49-F238E27FC236}">
                <a16:creationId xmlns:a16="http://schemas.microsoft.com/office/drawing/2014/main" id="{1233885B-B18B-45F5-9722-44C3DE5D1269}"/>
              </a:ext>
            </a:extLst>
          </p:cNvPr>
          <p:cNvSpPr txBox="1"/>
          <p:nvPr/>
        </p:nvSpPr>
        <p:spPr>
          <a:xfrm>
            <a:off x="632910" y="5351935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9" name="直接连接符 28">
            <a:extLst>
              <a:ext uri="{FF2B5EF4-FFF2-40B4-BE49-F238E27FC236}">
                <a16:creationId xmlns:a16="http://schemas.microsoft.com/office/drawing/2014/main" id="{737F5A26-A974-4CDA-8221-8A0B2F1B8556}"/>
              </a:ext>
            </a:extLst>
          </p:cNvPr>
          <p:cNvCxnSpPr>
            <a:cxnSpLocks/>
          </p:cNvCxnSpPr>
          <p:nvPr/>
        </p:nvCxnSpPr>
        <p:spPr>
          <a:xfrm>
            <a:off x="1381209" y="6429682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>
            <a:extLst>
              <a:ext uri="{FF2B5EF4-FFF2-40B4-BE49-F238E27FC236}">
                <a16:creationId xmlns:a16="http://schemas.microsoft.com/office/drawing/2014/main" id="{4FEA66E3-0743-411F-8A46-5A0DD18A2F8A}"/>
              </a:ext>
            </a:extLst>
          </p:cNvPr>
          <p:cNvCxnSpPr>
            <a:cxnSpLocks/>
          </p:cNvCxnSpPr>
          <p:nvPr/>
        </p:nvCxnSpPr>
        <p:spPr>
          <a:xfrm>
            <a:off x="1416369" y="5160403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文本框 30">
            <a:extLst>
              <a:ext uri="{FF2B5EF4-FFF2-40B4-BE49-F238E27FC236}">
                <a16:creationId xmlns:a16="http://schemas.microsoft.com/office/drawing/2014/main" id="{6F4FFE7B-F64E-4FA6-AAFD-B6EFF5D1CD73}"/>
              </a:ext>
            </a:extLst>
          </p:cNvPr>
          <p:cNvSpPr txBox="1"/>
          <p:nvPr/>
        </p:nvSpPr>
        <p:spPr>
          <a:xfrm>
            <a:off x="615363" y="4916815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2" name="直接连接符 31">
            <a:extLst>
              <a:ext uri="{FF2B5EF4-FFF2-40B4-BE49-F238E27FC236}">
                <a16:creationId xmlns:a16="http://schemas.microsoft.com/office/drawing/2014/main" id="{19DDFF98-1170-45E9-BED8-C4E6802C5727}"/>
              </a:ext>
            </a:extLst>
          </p:cNvPr>
          <p:cNvCxnSpPr>
            <a:cxnSpLocks/>
          </p:cNvCxnSpPr>
          <p:nvPr/>
        </p:nvCxnSpPr>
        <p:spPr>
          <a:xfrm>
            <a:off x="1416369" y="5289089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文本框 32">
            <a:extLst>
              <a:ext uri="{FF2B5EF4-FFF2-40B4-BE49-F238E27FC236}">
                <a16:creationId xmlns:a16="http://schemas.microsoft.com/office/drawing/2014/main" id="{8C7462B6-5125-403A-A441-3A2FCB064987}"/>
              </a:ext>
            </a:extLst>
          </p:cNvPr>
          <p:cNvSpPr txBox="1"/>
          <p:nvPr/>
        </p:nvSpPr>
        <p:spPr>
          <a:xfrm>
            <a:off x="624433" y="5103086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7DEFCE88-E97C-4311-951A-48123C8723BD}"/>
              </a:ext>
            </a:extLst>
          </p:cNvPr>
          <p:cNvSpPr txBox="1"/>
          <p:nvPr/>
        </p:nvSpPr>
        <p:spPr>
          <a:xfrm>
            <a:off x="601601" y="6217708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id="{519AFD8F-1676-496E-AD8E-ABE45A201A46}"/>
              </a:ext>
            </a:extLst>
          </p:cNvPr>
          <p:cNvSpPr txBox="1"/>
          <p:nvPr/>
        </p:nvSpPr>
        <p:spPr>
          <a:xfrm>
            <a:off x="623480" y="5705565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id="{B939FDED-21D6-4413-BAD4-D4080D1A1975}"/>
              </a:ext>
            </a:extLst>
          </p:cNvPr>
          <p:cNvSpPr txBox="1"/>
          <p:nvPr/>
        </p:nvSpPr>
        <p:spPr>
          <a:xfrm>
            <a:off x="623480" y="5926485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8" name="直接连接符 37">
            <a:extLst>
              <a:ext uri="{FF2B5EF4-FFF2-40B4-BE49-F238E27FC236}">
                <a16:creationId xmlns:a16="http://schemas.microsoft.com/office/drawing/2014/main" id="{670F4F24-080B-441D-BA0E-4855E4D67205}"/>
              </a:ext>
            </a:extLst>
          </p:cNvPr>
          <p:cNvCxnSpPr>
            <a:cxnSpLocks/>
          </p:cNvCxnSpPr>
          <p:nvPr/>
        </p:nvCxnSpPr>
        <p:spPr>
          <a:xfrm>
            <a:off x="1381209" y="6141902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>
            <a:extLst>
              <a:ext uri="{FF2B5EF4-FFF2-40B4-BE49-F238E27FC236}">
                <a16:creationId xmlns:a16="http://schemas.microsoft.com/office/drawing/2014/main" id="{0821B84A-BDCF-4DCC-A3C1-6384157AF0E4}"/>
              </a:ext>
            </a:extLst>
          </p:cNvPr>
          <p:cNvCxnSpPr>
            <a:cxnSpLocks/>
          </p:cNvCxnSpPr>
          <p:nvPr/>
        </p:nvCxnSpPr>
        <p:spPr>
          <a:xfrm>
            <a:off x="1385104" y="5908255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10327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对象 3">
            <a:extLst>
              <a:ext uri="{FF2B5EF4-FFF2-40B4-BE49-F238E27FC236}">
                <a16:creationId xmlns:a16="http://schemas.microsoft.com/office/drawing/2014/main" id="{4E6AC0D9-438C-4617-B128-7A6702E7BD0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4164664"/>
              </p:ext>
            </p:extLst>
          </p:nvPr>
        </p:nvGraphicFramePr>
        <p:xfrm>
          <a:off x="1851000" y="1404960"/>
          <a:ext cx="3545460" cy="8307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age" r:id="rId2" imgW="834840" imgH="199440" progId="Photoshop.Image.19">
                  <p:embed/>
                </p:oleObj>
              </mc:Choice>
              <mc:Fallback>
                <p:oleObj name="Image" r:id="rId2" imgW="834840" imgH="199440" progId="Photoshop.Image.19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851000" y="1404960"/>
                        <a:ext cx="3545460" cy="8307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" name="文本框 45">
            <a:extLst>
              <a:ext uri="{FF2B5EF4-FFF2-40B4-BE49-F238E27FC236}">
                <a16:creationId xmlns:a16="http://schemas.microsoft.com/office/drawing/2014/main" id="{EB43C97B-6C3E-4B9F-9EE2-7F2B357FB5B6}"/>
              </a:ext>
            </a:extLst>
          </p:cNvPr>
          <p:cNvSpPr txBox="1"/>
          <p:nvPr/>
        </p:nvSpPr>
        <p:spPr>
          <a:xfrm>
            <a:off x="194482" y="249776"/>
            <a:ext cx="18197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2C-PD-L1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7" name="直接连接符 36">
            <a:extLst>
              <a:ext uri="{FF2B5EF4-FFF2-40B4-BE49-F238E27FC236}">
                <a16:creationId xmlns:a16="http://schemas.microsoft.com/office/drawing/2014/main" id="{F5E95003-81E9-4A2A-8FD1-0F5D065F654C}"/>
              </a:ext>
            </a:extLst>
          </p:cNvPr>
          <p:cNvCxnSpPr>
            <a:cxnSpLocks/>
          </p:cNvCxnSpPr>
          <p:nvPr/>
        </p:nvCxnSpPr>
        <p:spPr>
          <a:xfrm>
            <a:off x="1444112" y="2091821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本框 46">
            <a:extLst>
              <a:ext uri="{FF2B5EF4-FFF2-40B4-BE49-F238E27FC236}">
                <a16:creationId xmlns:a16="http://schemas.microsoft.com/office/drawing/2014/main" id="{EC924A53-5F91-4556-8309-7FF7D171FEE6}"/>
              </a:ext>
            </a:extLst>
          </p:cNvPr>
          <p:cNvSpPr txBox="1"/>
          <p:nvPr/>
        </p:nvSpPr>
        <p:spPr>
          <a:xfrm>
            <a:off x="660489" y="1892284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id="{F40BEE67-C7DF-4535-AA34-0B86375A5C4D}"/>
              </a:ext>
            </a:extLst>
          </p:cNvPr>
          <p:cNvCxnSpPr>
            <a:cxnSpLocks/>
          </p:cNvCxnSpPr>
          <p:nvPr/>
        </p:nvCxnSpPr>
        <p:spPr>
          <a:xfrm>
            <a:off x="1444112" y="1655245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>
            <a:extLst>
              <a:ext uri="{FF2B5EF4-FFF2-40B4-BE49-F238E27FC236}">
                <a16:creationId xmlns:a16="http://schemas.microsoft.com/office/drawing/2014/main" id="{EB1B9E8D-2122-4AA5-900E-C783392DFF69}"/>
              </a:ext>
            </a:extLst>
          </p:cNvPr>
          <p:cNvSpPr txBox="1"/>
          <p:nvPr/>
        </p:nvSpPr>
        <p:spPr>
          <a:xfrm>
            <a:off x="642942" y="1457164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id="{024B3322-4801-4B5C-869A-AC69041FD96E}"/>
              </a:ext>
            </a:extLst>
          </p:cNvPr>
          <p:cNvCxnSpPr>
            <a:cxnSpLocks/>
          </p:cNvCxnSpPr>
          <p:nvPr/>
        </p:nvCxnSpPr>
        <p:spPr>
          <a:xfrm>
            <a:off x="1436790" y="1859329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>
            <a:extLst>
              <a:ext uri="{FF2B5EF4-FFF2-40B4-BE49-F238E27FC236}">
                <a16:creationId xmlns:a16="http://schemas.microsoft.com/office/drawing/2014/main" id="{BA205CD4-1BA9-492A-8E1E-373D4CEE7B4D}"/>
              </a:ext>
            </a:extLst>
          </p:cNvPr>
          <p:cNvSpPr txBox="1"/>
          <p:nvPr/>
        </p:nvSpPr>
        <p:spPr>
          <a:xfrm>
            <a:off x="654492" y="1649611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50KDa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A6A74217-8105-4A0A-92A4-EECA6E2B6332}"/>
              </a:ext>
            </a:extLst>
          </p:cNvPr>
          <p:cNvSpPr txBox="1"/>
          <p:nvPr/>
        </p:nvSpPr>
        <p:spPr>
          <a:xfrm>
            <a:off x="647919" y="2315768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4" name="对象 23">
            <a:extLst>
              <a:ext uri="{FF2B5EF4-FFF2-40B4-BE49-F238E27FC236}">
                <a16:creationId xmlns:a16="http://schemas.microsoft.com/office/drawing/2014/main" id="{B812D52B-1300-4862-9AAF-DDAFFAF0A07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39719826"/>
              </p:ext>
            </p:extLst>
          </p:nvPr>
        </p:nvGraphicFramePr>
        <p:xfrm>
          <a:off x="1890974" y="5400836"/>
          <a:ext cx="3545460" cy="7117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age" r:id="rId4" imgW="793800" imgH="117000" progId="Photoshop.Image.19">
                  <p:embed/>
                </p:oleObj>
              </mc:Choice>
              <mc:Fallback>
                <p:oleObj name="Image" r:id="rId4" imgW="793800" imgH="117000" progId="Photoshop.Image.19">
                  <p:embed/>
                  <p:pic>
                    <p:nvPicPr>
                      <p:cNvPr id="3" name="对象 2">
                        <a:extLst>
                          <a:ext uri="{FF2B5EF4-FFF2-40B4-BE49-F238E27FC236}">
                            <a16:creationId xmlns:a16="http://schemas.microsoft.com/office/drawing/2014/main" id="{08397950-E72B-4CA0-88D0-4D86585B2C4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890974" y="5400836"/>
                        <a:ext cx="3545460" cy="71172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文本框 24">
            <a:extLst>
              <a:ext uri="{FF2B5EF4-FFF2-40B4-BE49-F238E27FC236}">
                <a16:creationId xmlns:a16="http://schemas.microsoft.com/office/drawing/2014/main" id="{51301EB7-EE21-4030-BA4E-C36FCF8E9768}"/>
              </a:ext>
            </a:extLst>
          </p:cNvPr>
          <p:cNvSpPr txBox="1"/>
          <p:nvPr/>
        </p:nvSpPr>
        <p:spPr>
          <a:xfrm>
            <a:off x="241186" y="4100718"/>
            <a:ext cx="1999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2A-GAPDH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6" name="直接连接符 25">
            <a:extLst>
              <a:ext uri="{FF2B5EF4-FFF2-40B4-BE49-F238E27FC236}">
                <a16:creationId xmlns:a16="http://schemas.microsoft.com/office/drawing/2014/main" id="{8830F0AA-92E6-455D-9141-0781C6E94F2A}"/>
              </a:ext>
            </a:extLst>
          </p:cNvPr>
          <p:cNvCxnSpPr>
            <a:cxnSpLocks/>
          </p:cNvCxnSpPr>
          <p:nvPr/>
        </p:nvCxnSpPr>
        <p:spPr>
          <a:xfrm>
            <a:off x="1497200" y="5912714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>
            <a:extLst>
              <a:ext uri="{FF2B5EF4-FFF2-40B4-BE49-F238E27FC236}">
                <a16:creationId xmlns:a16="http://schemas.microsoft.com/office/drawing/2014/main" id="{B5FB8851-E90C-454C-B580-B51A15555814}"/>
              </a:ext>
            </a:extLst>
          </p:cNvPr>
          <p:cNvSpPr txBox="1"/>
          <p:nvPr/>
        </p:nvSpPr>
        <p:spPr>
          <a:xfrm>
            <a:off x="707193" y="5743226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8" name="直接连接符 27">
            <a:extLst>
              <a:ext uri="{FF2B5EF4-FFF2-40B4-BE49-F238E27FC236}">
                <a16:creationId xmlns:a16="http://schemas.microsoft.com/office/drawing/2014/main" id="{D5DB309C-017F-4E47-AB2C-61E31DF41C7F}"/>
              </a:ext>
            </a:extLst>
          </p:cNvPr>
          <p:cNvCxnSpPr>
            <a:cxnSpLocks/>
          </p:cNvCxnSpPr>
          <p:nvPr/>
        </p:nvCxnSpPr>
        <p:spPr>
          <a:xfrm>
            <a:off x="1490816" y="5506187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文本框 28">
            <a:extLst>
              <a:ext uri="{FF2B5EF4-FFF2-40B4-BE49-F238E27FC236}">
                <a16:creationId xmlns:a16="http://schemas.microsoft.com/office/drawing/2014/main" id="{51B91A2A-9BF0-4856-9604-46A6E5EF52BD}"/>
              </a:ext>
            </a:extLst>
          </p:cNvPr>
          <p:cNvSpPr txBox="1"/>
          <p:nvPr/>
        </p:nvSpPr>
        <p:spPr>
          <a:xfrm>
            <a:off x="689646" y="5308106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0" name="直接连接符 29">
            <a:extLst>
              <a:ext uri="{FF2B5EF4-FFF2-40B4-BE49-F238E27FC236}">
                <a16:creationId xmlns:a16="http://schemas.microsoft.com/office/drawing/2014/main" id="{99F050A6-7F34-4069-A3DD-2B24BF7E8880}"/>
              </a:ext>
            </a:extLst>
          </p:cNvPr>
          <p:cNvCxnSpPr>
            <a:cxnSpLocks/>
          </p:cNvCxnSpPr>
          <p:nvPr/>
        </p:nvCxnSpPr>
        <p:spPr>
          <a:xfrm>
            <a:off x="1498933" y="5605259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文本框 30">
            <a:extLst>
              <a:ext uri="{FF2B5EF4-FFF2-40B4-BE49-F238E27FC236}">
                <a16:creationId xmlns:a16="http://schemas.microsoft.com/office/drawing/2014/main" id="{61B3B1D5-08F4-42EB-9574-1B443FD3ED18}"/>
              </a:ext>
            </a:extLst>
          </p:cNvPr>
          <p:cNvSpPr txBox="1"/>
          <p:nvPr/>
        </p:nvSpPr>
        <p:spPr>
          <a:xfrm>
            <a:off x="701196" y="5500553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8FA98EF6-D370-4913-A8F8-65FA857207D6}"/>
              </a:ext>
            </a:extLst>
          </p:cNvPr>
          <p:cNvSpPr txBox="1"/>
          <p:nvPr/>
        </p:nvSpPr>
        <p:spPr>
          <a:xfrm>
            <a:off x="694623" y="616671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03026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>
            <a:extLst>
              <a:ext uri="{FF2B5EF4-FFF2-40B4-BE49-F238E27FC236}">
                <a16:creationId xmlns:a16="http://schemas.microsoft.com/office/drawing/2014/main" id="{1871B1B5-9644-4C12-8B79-7B48D83CD25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9655107"/>
              </p:ext>
            </p:extLst>
          </p:nvPr>
        </p:nvGraphicFramePr>
        <p:xfrm>
          <a:off x="1821488" y="847388"/>
          <a:ext cx="3749857" cy="23431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age" r:id="rId2" imgW="853200" imgH="539280" progId="Photoshop.Image.19">
                  <p:embed/>
                </p:oleObj>
              </mc:Choice>
              <mc:Fallback>
                <p:oleObj name="Image" r:id="rId2" imgW="853200" imgH="539280" progId="Photoshop.Image.19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821488" y="847388"/>
                        <a:ext cx="3749857" cy="234310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" name="文本框 45">
            <a:extLst>
              <a:ext uri="{FF2B5EF4-FFF2-40B4-BE49-F238E27FC236}">
                <a16:creationId xmlns:a16="http://schemas.microsoft.com/office/drawing/2014/main" id="{EB43C97B-6C3E-4B9F-9EE2-7F2B357FB5B6}"/>
              </a:ext>
            </a:extLst>
          </p:cNvPr>
          <p:cNvSpPr txBox="1"/>
          <p:nvPr/>
        </p:nvSpPr>
        <p:spPr>
          <a:xfrm>
            <a:off x="194482" y="249776"/>
            <a:ext cx="1832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2D-PD-L1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7" name="直接连接符 36">
            <a:extLst>
              <a:ext uri="{FF2B5EF4-FFF2-40B4-BE49-F238E27FC236}">
                <a16:creationId xmlns:a16="http://schemas.microsoft.com/office/drawing/2014/main" id="{F5E95003-81E9-4A2A-8FD1-0F5D065F654C}"/>
              </a:ext>
            </a:extLst>
          </p:cNvPr>
          <p:cNvCxnSpPr>
            <a:cxnSpLocks/>
          </p:cNvCxnSpPr>
          <p:nvPr/>
        </p:nvCxnSpPr>
        <p:spPr>
          <a:xfrm>
            <a:off x="1419721" y="2221084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本框 46">
            <a:extLst>
              <a:ext uri="{FF2B5EF4-FFF2-40B4-BE49-F238E27FC236}">
                <a16:creationId xmlns:a16="http://schemas.microsoft.com/office/drawing/2014/main" id="{EC924A53-5F91-4556-8309-7FF7D171FEE6}"/>
              </a:ext>
            </a:extLst>
          </p:cNvPr>
          <p:cNvSpPr txBox="1"/>
          <p:nvPr/>
        </p:nvSpPr>
        <p:spPr>
          <a:xfrm>
            <a:off x="642942" y="2018942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id="{F40BEE67-C7DF-4535-AA34-0B86375A5C4D}"/>
              </a:ext>
            </a:extLst>
          </p:cNvPr>
          <p:cNvCxnSpPr>
            <a:cxnSpLocks/>
          </p:cNvCxnSpPr>
          <p:nvPr/>
        </p:nvCxnSpPr>
        <p:spPr>
          <a:xfrm>
            <a:off x="1444112" y="1699715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>
            <a:extLst>
              <a:ext uri="{FF2B5EF4-FFF2-40B4-BE49-F238E27FC236}">
                <a16:creationId xmlns:a16="http://schemas.microsoft.com/office/drawing/2014/main" id="{EB1B9E8D-2122-4AA5-900E-C783392DFF69}"/>
              </a:ext>
            </a:extLst>
          </p:cNvPr>
          <p:cNvSpPr txBox="1"/>
          <p:nvPr/>
        </p:nvSpPr>
        <p:spPr>
          <a:xfrm>
            <a:off x="642942" y="1457164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id="{024B3322-4801-4B5C-869A-AC69041FD96E}"/>
              </a:ext>
            </a:extLst>
          </p:cNvPr>
          <p:cNvCxnSpPr>
            <a:cxnSpLocks/>
          </p:cNvCxnSpPr>
          <p:nvPr/>
        </p:nvCxnSpPr>
        <p:spPr>
          <a:xfrm>
            <a:off x="1444112" y="1966361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>
            <a:extLst>
              <a:ext uri="{FF2B5EF4-FFF2-40B4-BE49-F238E27FC236}">
                <a16:creationId xmlns:a16="http://schemas.microsoft.com/office/drawing/2014/main" id="{BA205CD4-1BA9-492A-8E1E-373D4CEE7B4D}"/>
              </a:ext>
            </a:extLst>
          </p:cNvPr>
          <p:cNvSpPr txBox="1"/>
          <p:nvPr/>
        </p:nvSpPr>
        <p:spPr>
          <a:xfrm>
            <a:off x="652936" y="1761707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50KDa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3" name="对象 12">
            <a:extLst>
              <a:ext uri="{FF2B5EF4-FFF2-40B4-BE49-F238E27FC236}">
                <a16:creationId xmlns:a16="http://schemas.microsoft.com/office/drawing/2014/main" id="{3D514253-043D-4540-A5D3-CED320D12D9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38659925"/>
              </p:ext>
            </p:extLst>
          </p:nvPr>
        </p:nvGraphicFramePr>
        <p:xfrm>
          <a:off x="1883765" y="4271104"/>
          <a:ext cx="3647606" cy="22085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age" r:id="rId4" imgW="812160" imgH="530280" progId="Photoshop.Image.19">
                  <p:embed/>
                </p:oleObj>
              </mc:Choice>
              <mc:Fallback>
                <p:oleObj name="Image" r:id="rId4" imgW="812160" imgH="530280" progId="Photoshop.Image.19">
                  <p:embed/>
                  <p:pic>
                    <p:nvPicPr>
                      <p:cNvPr id="3" name="对象 2">
                        <a:extLst>
                          <a:ext uri="{FF2B5EF4-FFF2-40B4-BE49-F238E27FC236}">
                            <a16:creationId xmlns:a16="http://schemas.microsoft.com/office/drawing/2014/main" id="{B3A89B30-743A-4614-B220-FDBA4DD6D42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883765" y="4271104"/>
                        <a:ext cx="3647606" cy="220855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文本框 13">
            <a:extLst>
              <a:ext uri="{FF2B5EF4-FFF2-40B4-BE49-F238E27FC236}">
                <a16:creationId xmlns:a16="http://schemas.microsoft.com/office/drawing/2014/main" id="{77292D0F-4F3C-47C6-B416-9FF74445785C}"/>
              </a:ext>
            </a:extLst>
          </p:cNvPr>
          <p:cNvSpPr txBox="1"/>
          <p:nvPr/>
        </p:nvSpPr>
        <p:spPr>
          <a:xfrm>
            <a:off x="241097" y="3678783"/>
            <a:ext cx="20890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2D-Ubiquitin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C4A3BBC6-0656-4990-B11E-D6DA09666E0C}"/>
              </a:ext>
            </a:extLst>
          </p:cNvPr>
          <p:cNvCxnSpPr>
            <a:cxnSpLocks/>
          </p:cNvCxnSpPr>
          <p:nvPr/>
        </p:nvCxnSpPr>
        <p:spPr>
          <a:xfrm>
            <a:off x="1475778" y="5582575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>
            <a:extLst>
              <a:ext uri="{FF2B5EF4-FFF2-40B4-BE49-F238E27FC236}">
                <a16:creationId xmlns:a16="http://schemas.microsoft.com/office/drawing/2014/main" id="{F100D1CE-72A4-4507-B7A9-88385C7D433D}"/>
              </a:ext>
            </a:extLst>
          </p:cNvPr>
          <p:cNvSpPr txBox="1"/>
          <p:nvPr/>
        </p:nvSpPr>
        <p:spPr>
          <a:xfrm>
            <a:off x="694554" y="5375379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2" name="直接连接符 21">
            <a:extLst>
              <a:ext uri="{FF2B5EF4-FFF2-40B4-BE49-F238E27FC236}">
                <a16:creationId xmlns:a16="http://schemas.microsoft.com/office/drawing/2014/main" id="{FBC2AFCE-7674-4B44-8E0C-D4C16B82F27A}"/>
              </a:ext>
            </a:extLst>
          </p:cNvPr>
          <p:cNvCxnSpPr>
            <a:cxnSpLocks/>
          </p:cNvCxnSpPr>
          <p:nvPr/>
        </p:nvCxnSpPr>
        <p:spPr>
          <a:xfrm>
            <a:off x="1490727" y="5128722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>
            <a:extLst>
              <a:ext uri="{FF2B5EF4-FFF2-40B4-BE49-F238E27FC236}">
                <a16:creationId xmlns:a16="http://schemas.microsoft.com/office/drawing/2014/main" id="{9B7ABF70-F017-43A8-8D92-72D8C97F6029}"/>
              </a:ext>
            </a:extLst>
          </p:cNvPr>
          <p:cNvSpPr txBox="1"/>
          <p:nvPr/>
        </p:nvSpPr>
        <p:spPr>
          <a:xfrm>
            <a:off x="689557" y="4886171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4" name="直接连接符 23">
            <a:extLst>
              <a:ext uri="{FF2B5EF4-FFF2-40B4-BE49-F238E27FC236}">
                <a16:creationId xmlns:a16="http://schemas.microsoft.com/office/drawing/2014/main" id="{E23C0B70-12C0-4079-A173-D32F4CF9ED72}"/>
              </a:ext>
            </a:extLst>
          </p:cNvPr>
          <p:cNvCxnSpPr>
            <a:cxnSpLocks/>
          </p:cNvCxnSpPr>
          <p:nvPr/>
        </p:nvCxnSpPr>
        <p:spPr>
          <a:xfrm>
            <a:off x="1490727" y="5395368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24">
            <a:extLst>
              <a:ext uri="{FF2B5EF4-FFF2-40B4-BE49-F238E27FC236}">
                <a16:creationId xmlns:a16="http://schemas.microsoft.com/office/drawing/2014/main" id="{F33D3FE1-81C4-4495-98D7-300053977EEE}"/>
              </a:ext>
            </a:extLst>
          </p:cNvPr>
          <p:cNvSpPr txBox="1"/>
          <p:nvPr/>
        </p:nvSpPr>
        <p:spPr>
          <a:xfrm>
            <a:off x="699551" y="5190714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50KDa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77058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对象 22">
            <a:extLst>
              <a:ext uri="{FF2B5EF4-FFF2-40B4-BE49-F238E27FC236}">
                <a16:creationId xmlns:a16="http://schemas.microsoft.com/office/drawing/2014/main" id="{1CB005B5-129A-45EF-AE16-CECE250D568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61857881"/>
              </p:ext>
            </p:extLst>
          </p:nvPr>
        </p:nvGraphicFramePr>
        <p:xfrm>
          <a:off x="2080801" y="684066"/>
          <a:ext cx="2960321" cy="32371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age" r:id="rId2" imgW="377640" imgH="520920" progId="Photoshop.Image.19">
                  <p:embed/>
                </p:oleObj>
              </mc:Choice>
              <mc:Fallback>
                <p:oleObj name="Image" r:id="rId2" imgW="377640" imgH="520920" progId="Photoshop.Image.19">
                  <p:embed/>
                  <p:pic>
                    <p:nvPicPr>
                      <p:cNvPr id="23" name="对象 22">
                        <a:extLst>
                          <a:ext uri="{FF2B5EF4-FFF2-40B4-BE49-F238E27FC236}">
                            <a16:creationId xmlns:a16="http://schemas.microsoft.com/office/drawing/2014/main" id="{64B9478D-A6AE-4044-BCFE-631AE738B20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080801" y="684066"/>
                        <a:ext cx="2960321" cy="32371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对象 2">
            <a:extLst>
              <a:ext uri="{FF2B5EF4-FFF2-40B4-BE49-F238E27FC236}">
                <a16:creationId xmlns:a16="http://schemas.microsoft.com/office/drawing/2014/main" id="{A53666D9-B0EF-4BB1-8850-8781822F1C5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7263759"/>
              </p:ext>
            </p:extLst>
          </p:nvPr>
        </p:nvGraphicFramePr>
        <p:xfrm>
          <a:off x="6774378" y="720280"/>
          <a:ext cx="2706245" cy="32371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age" r:id="rId4" imgW="824400" imgH="533160" progId="Photoshop.Image.19">
                  <p:embed/>
                </p:oleObj>
              </mc:Choice>
              <mc:Fallback>
                <p:oleObj name="Image" r:id="rId4" imgW="824400" imgH="533160" progId="Photoshop.Image.19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774378" y="720280"/>
                        <a:ext cx="2706245" cy="323717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" name="文本框 45">
            <a:extLst>
              <a:ext uri="{FF2B5EF4-FFF2-40B4-BE49-F238E27FC236}">
                <a16:creationId xmlns:a16="http://schemas.microsoft.com/office/drawing/2014/main" id="{EB43C97B-6C3E-4B9F-9EE2-7F2B357FB5B6}"/>
              </a:ext>
            </a:extLst>
          </p:cNvPr>
          <p:cNvSpPr txBox="1"/>
          <p:nvPr/>
        </p:nvSpPr>
        <p:spPr>
          <a:xfrm>
            <a:off x="194482" y="249776"/>
            <a:ext cx="17940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2F-PD-L1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7" name="直接连接符 36">
            <a:extLst>
              <a:ext uri="{FF2B5EF4-FFF2-40B4-BE49-F238E27FC236}">
                <a16:creationId xmlns:a16="http://schemas.microsoft.com/office/drawing/2014/main" id="{F5E95003-81E9-4A2A-8FD1-0F5D065F654C}"/>
              </a:ext>
            </a:extLst>
          </p:cNvPr>
          <p:cNvCxnSpPr>
            <a:cxnSpLocks/>
          </p:cNvCxnSpPr>
          <p:nvPr/>
        </p:nvCxnSpPr>
        <p:spPr>
          <a:xfrm>
            <a:off x="1470135" y="2501552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本框 46">
            <a:extLst>
              <a:ext uri="{FF2B5EF4-FFF2-40B4-BE49-F238E27FC236}">
                <a16:creationId xmlns:a16="http://schemas.microsoft.com/office/drawing/2014/main" id="{EC924A53-5F91-4556-8309-7FF7D171FEE6}"/>
              </a:ext>
            </a:extLst>
          </p:cNvPr>
          <p:cNvSpPr txBox="1"/>
          <p:nvPr/>
        </p:nvSpPr>
        <p:spPr>
          <a:xfrm>
            <a:off x="702696" y="2338867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id="{F40BEE67-C7DF-4535-AA34-0B86375A5C4D}"/>
              </a:ext>
            </a:extLst>
          </p:cNvPr>
          <p:cNvCxnSpPr>
            <a:cxnSpLocks/>
          </p:cNvCxnSpPr>
          <p:nvPr/>
        </p:nvCxnSpPr>
        <p:spPr>
          <a:xfrm>
            <a:off x="1419069" y="1808593"/>
            <a:ext cx="694523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>
            <a:extLst>
              <a:ext uri="{FF2B5EF4-FFF2-40B4-BE49-F238E27FC236}">
                <a16:creationId xmlns:a16="http://schemas.microsoft.com/office/drawing/2014/main" id="{EB1B9E8D-2122-4AA5-900E-C783392DFF69}"/>
              </a:ext>
            </a:extLst>
          </p:cNvPr>
          <p:cNvSpPr txBox="1"/>
          <p:nvPr/>
        </p:nvSpPr>
        <p:spPr>
          <a:xfrm>
            <a:off x="661292" y="1621841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id="{024B3322-4801-4B5C-869A-AC69041FD96E}"/>
              </a:ext>
            </a:extLst>
          </p:cNvPr>
          <p:cNvCxnSpPr>
            <a:cxnSpLocks/>
          </p:cNvCxnSpPr>
          <p:nvPr/>
        </p:nvCxnSpPr>
        <p:spPr>
          <a:xfrm>
            <a:off x="1457124" y="2168150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>
            <a:extLst>
              <a:ext uri="{FF2B5EF4-FFF2-40B4-BE49-F238E27FC236}">
                <a16:creationId xmlns:a16="http://schemas.microsoft.com/office/drawing/2014/main" id="{BA205CD4-1BA9-492A-8E1E-373D4CEE7B4D}"/>
              </a:ext>
            </a:extLst>
          </p:cNvPr>
          <p:cNvSpPr txBox="1"/>
          <p:nvPr/>
        </p:nvSpPr>
        <p:spPr>
          <a:xfrm>
            <a:off x="689685" y="1974035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50KDa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id="{039C42A4-CE67-4E02-9BCC-1C2A0C77B897}"/>
              </a:ext>
            </a:extLst>
          </p:cNvPr>
          <p:cNvCxnSpPr>
            <a:cxnSpLocks/>
          </p:cNvCxnSpPr>
          <p:nvPr/>
        </p:nvCxnSpPr>
        <p:spPr>
          <a:xfrm>
            <a:off x="6384303" y="2495854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57B76735-65A1-403B-83FB-428397F5514F}"/>
              </a:ext>
            </a:extLst>
          </p:cNvPr>
          <p:cNvCxnSpPr>
            <a:cxnSpLocks/>
          </p:cNvCxnSpPr>
          <p:nvPr/>
        </p:nvCxnSpPr>
        <p:spPr>
          <a:xfrm>
            <a:off x="6384303" y="1861400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>
            <a:extLst>
              <a:ext uri="{FF2B5EF4-FFF2-40B4-BE49-F238E27FC236}">
                <a16:creationId xmlns:a16="http://schemas.microsoft.com/office/drawing/2014/main" id="{E1401A91-12E6-40EA-8587-A1AEDCDFA889}"/>
              </a:ext>
            </a:extLst>
          </p:cNvPr>
          <p:cNvSpPr txBox="1"/>
          <p:nvPr/>
        </p:nvSpPr>
        <p:spPr>
          <a:xfrm>
            <a:off x="5602005" y="1689711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94A92EF7-CD71-4669-8A67-32B086A93E01}"/>
              </a:ext>
            </a:extLst>
          </p:cNvPr>
          <p:cNvCxnSpPr>
            <a:cxnSpLocks/>
          </p:cNvCxnSpPr>
          <p:nvPr/>
        </p:nvCxnSpPr>
        <p:spPr>
          <a:xfrm>
            <a:off x="6384303" y="2197057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>
            <a:extLst>
              <a:ext uri="{FF2B5EF4-FFF2-40B4-BE49-F238E27FC236}">
                <a16:creationId xmlns:a16="http://schemas.microsoft.com/office/drawing/2014/main" id="{82B19CFB-6B16-4592-A70A-CCBE282389ED}"/>
              </a:ext>
            </a:extLst>
          </p:cNvPr>
          <p:cNvSpPr txBox="1"/>
          <p:nvPr/>
        </p:nvSpPr>
        <p:spPr>
          <a:xfrm>
            <a:off x="5602005" y="1979973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50KDa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2440ED92-AB48-4A74-ACE6-3B94AC5B5BEB}"/>
              </a:ext>
            </a:extLst>
          </p:cNvPr>
          <p:cNvSpPr txBox="1"/>
          <p:nvPr/>
        </p:nvSpPr>
        <p:spPr>
          <a:xfrm>
            <a:off x="5602005" y="2302653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CF032568-DC35-4C82-9140-73DCC3134BD1}"/>
              </a:ext>
            </a:extLst>
          </p:cNvPr>
          <p:cNvSpPr/>
          <p:nvPr/>
        </p:nvSpPr>
        <p:spPr>
          <a:xfrm>
            <a:off x="8407425" y="2148161"/>
            <a:ext cx="774491" cy="40228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id="{B5D898F9-ECA4-4330-8C8D-3774278FE816}"/>
              </a:ext>
            </a:extLst>
          </p:cNvPr>
          <p:cNvSpPr/>
          <p:nvPr/>
        </p:nvSpPr>
        <p:spPr>
          <a:xfrm>
            <a:off x="2711377" y="1991173"/>
            <a:ext cx="1246026" cy="47015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04306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对象 5">
            <a:extLst>
              <a:ext uri="{FF2B5EF4-FFF2-40B4-BE49-F238E27FC236}">
                <a16:creationId xmlns:a16="http://schemas.microsoft.com/office/drawing/2014/main" id="{DA09C59D-2220-44A2-94C4-4538DE62A35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5848079"/>
              </p:ext>
            </p:extLst>
          </p:nvPr>
        </p:nvGraphicFramePr>
        <p:xfrm>
          <a:off x="1819096" y="1162885"/>
          <a:ext cx="3357172" cy="3298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age" r:id="rId2" imgW="838080" imgH="531720" progId="Photoshop.Image.19">
                  <p:embed/>
                </p:oleObj>
              </mc:Choice>
              <mc:Fallback>
                <p:oleObj name="Image" r:id="rId2" imgW="838080" imgH="531720" progId="Photoshop.Image.19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819096" y="1162885"/>
                        <a:ext cx="3357172" cy="32982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" name="文本框 45">
            <a:extLst>
              <a:ext uri="{FF2B5EF4-FFF2-40B4-BE49-F238E27FC236}">
                <a16:creationId xmlns:a16="http://schemas.microsoft.com/office/drawing/2014/main" id="{EB43C97B-6C3E-4B9F-9EE2-7F2B357FB5B6}"/>
              </a:ext>
            </a:extLst>
          </p:cNvPr>
          <p:cNvSpPr txBox="1"/>
          <p:nvPr/>
        </p:nvSpPr>
        <p:spPr>
          <a:xfrm>
            <a:off x="194482" y="249776"/>
            <a:ext cx="1973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2F-TRIM21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7" name="直接连接符 36">
            <a:extLst>
              <a:ext uri="{FF2B5EF4-FFF2-40B4-BE49-F238E27FC236}">
                <a16:creationId xmlns:a16="http://schemas.microsoft.com/office/drawing/2014/main" id="{F5E95003-81E9-4A2A-8FD1-0F5D065F654C}"/>
              </a:ext>
            </a:extLst>
          </p:cNvPr>
          <p:cNvCxnSpPr>
            <a:cxnSpLocks/>
          </p:cNvCxnSpPr>
          <p:nvPr/>
        </p:nvCxnSpPr>
        <p:spPr>
          <a:xfrm>
            <a:off x="1578711" y="2985829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本框 46">
            <a:extLst>
              <a:ext uri="{FF2B5EF4-FFF2-40B4-BE49-F238E27FC236}">
                <a16:creationId xmlns:a16="http://schemas.microsoft.com/office/drawing/2014/main" id="{EC924A53-5F91-4556-8309-7FF7D171FEE6}"/>
              </a:ext>
            </a:extLst>
          </p:cNvPr>
          <p:cNvSpPr txBox="1"/>
          <p:nvPr/>
        </p:nvSpPr>
        <p:spPr>
          <a:xfrm>
            <a:off x="830376" y="278534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id="{F40BEE67-C7DF-4535-AA34-0B86375A5C4D}"/>
              </a:ext>
            </a:extLst>
          </p:cNvPr>
          <p:cNvCxnSpPr>
            <a:cxnSpLocks/>
          </p:cNvCxnSpPr>
          <p:nvPr/>
        </p:nvCxnSpPr>
        <p:spPr>
          <a:xfrm>
            <a:off x="1566670" y="2320039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>
            <a:extLst>
              <a:ext uri="{FF2B5EF4-FFF2-40B4-BE49-F238E27FC236}">
                <a16:creationId xmlns:a16="http://schemas.microsoft.com/office/drawing/2014/main" id="{EB1B9E8D-2122-4AA5-900E-C783392DFF69}"/>
              </a:ext>
            </a:extLst>
          </p:cNvPr>
          <p:cNvSpPr txBox="1"/>
          <p:nvPr/>
        </p:nvSpPr>
        <p:spPr>
          <a:xfrm>
            <a:off x="812628" y="2119352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id="{024B3322-4801-4B5C-869A-AC69041FD96E}"/>
              </a:ext>
            </a:extLst>
          </p:cNvPr>
          <p:cNvCxnSpPr>
            <a:cxnSpLocks/>
          </p:cNvCxnSpPr>
          <p:nvPr/>
        </p:nvCxnSpPr>
        <p:spPr>
          <a:xfrm>
            <a:off x="1579023" y="2632530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>
            <a:extLst>
              <a:ext uri="{FF2B5EF4-FFF2-40B4-BE49-F238E27FC236}">
                <a16:creationId xmlns:a16="http://schemas.microsoft.com/office/drawing/2014/main" id="{BA205CD4-1BA9-492A-8E1E-373D4CEE7B4D}"/>
              </a:ext>
            </a:extLst>
          </p:cNvPr>
          <p:cNvSpPr txBox="1"/>
          <p:nvPr/>
        </p:nvSpPr>
        <p:spPr>
          <a:xfrm>
            <a:off x="827445" y="2442697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50KDa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CF032568-DC35-4C82-9140-73DCC3134BD1}"/>
              </a:ext>
            </a:extLst>
          </p:cNvPr>
          <p:cNvSpPr/>
          <p:nvPr/>
        </p:nvSpPr>
        <p:spPr>
          <a:xfrm>
            <a:off x="2663251" y="2627363"/>
            <a:ext cx="989351" cy="34278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24" name="对象 23">
            <a:extLst>
              <a:ext uri="{FF2B5EF4-FFF2-40B4-BE49-F238E27FC236}">
                <a16:creationId xmlns:a16="http://schemas.microsoft.com/office/drawing/2014/main" id="{D621496A-DB40-421D-B100-1B2C02E7F8E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82643228"/>
              </p:ext>
            </p:extLst>
          </p:nvPr>
        </p:nvGraphicFramePr>
        <p:xfrm>
          <a:off x="7155114" y="2627363"/>
          <a:ext cx="2963498" cy="6259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age" r:id="rId4" imgW="320040" imgH="162720" progId="Photoshop.Image.19">
                  <p:embed/>
                </p:oleObj>
              </mc:Choice>
              <mc:Fallback>
                <p:oleObj name="Image" r:id="rId4" imgW="320040" imgH="162720" progId="Photoshop.Image.19">
                  <p:embed/>
                  <p:pic>
                    <p:nvPicPr>
                      <p:cNvPr id="2" name="对象 1">
                        <a:extLst>
                          <a:ext uri="{FF2B5EF4-FFF2-40B4-BE49-F238E27FC236}">
                            <a16:creationId xmlns:a16="http://schemas.microsoft.com/office/drawing/2014/main" id="{7C7B9D19-9244-492D-9340-AB77B577AB9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155114" y="2627363"/>
                        <a:ext cx="2963498" cy="62594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5" name="直接连接符 24">
            <a:extLst>
              <a:ext uri="{FF2B5EF4-FFF2-40B4-BE49-F238E27FC236}">
                <a16:creationId xmlns:a16="http://schemas.microsoft.com/office/drawing/2014/main" id="{549C6172-7F72-46BC-93D3-AADFC8E1E093}"/>
              </a:ext>
            </a:extLst>
          </p:cNvPr>
          <p:cNvCxnSpPr>
            <a:cxnSpLocks/>
          </p:cNvCxnSpPr>
          <p:nvPr/>
        </p:nvCxnSpPr>
        <p:spPr>
          <a:xfrm>
            <a:off x="6814271" y="3145902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>
            <a:extLst>
              <a:ext uri="{FF2B5EF4-FFF2-40B4-BE49-F238E27FC236}">
                <a16:creationId xmlns:a16="http://schemas.microsoft.com/office/drawing/2014/main" id="{0AE91A1D-B711-48AE-9E30-6526AAA4E4BA}"/>
              </a:ext>
            </a:extLst>
          </p:cNvPr>
          <p:cNvCxnSpPr>
            <a:cxnSpLocks/>
          </p:cNvCxnSpPr>
          <p:nvPr/>
        </p:nvCxnSpPr>
        <p:spPr>
          <a:xfrm>
            <a:off x="6821593" y="2728782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>
            <a:extLst>
              <a:ext uri="{FF2B5EF4-FFF2-40B4-BE49-F238E27FC236}">
                <a16:creationId xmlns:a16="http://schemas.microsoft.com/office/drawing/2014/main" id="{136958BB-8684-44AA-817E-399C397FABB8}"/>
              </a:ext>
            </a:extLst>
          </p:cNvPr>
          <p:cNvSpPr txBox="1"/>
          <p:nvPr/>
        </p:nvSpPr>
        <p:spPr>
          <a:xfrm>
            <a:off x="6020423" y="2530701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8" name="直接连接符 27">
            <a:extLst>
              <a:ext uri="{FF2B5EF4-FFF2-40B4-BE49-F238E27FC236}">
                <a16:creationId xmlns:a16="http://schemas.microsoft.com/office/drawing/2014/main" id="{7DF69DBD-42C2-4C97-8D2B-A5C92E6B19B9}"/>
              </a:ext>
            </a:extLst>
          </p:cNvPr>
          <p:cNvCxnSpPr>
            <a:cxnSpLocks/>
          </p:cNvCxnSpPr>
          <p:nvPr/>
        </p:nvCxnSpPr>
        <p:spPr>
          <a:xfrm>
            <a:off x="6814271" y="2932866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文本框 28">
            <a:extLst>
              <a:ext uri="{FF2B5EF4-FFF2-40B4-BE49-F238E27FC236}">
                <a16:creationId xmlns:a16="http://schemas.microsoft.com/office/drawing/2014/main" id="{90BE1034-94E0-4B2D-8010-660AF4BEB9CD}"/>
              </a:ext>
            </a:extLst>
          </p:cNvPr>
          <p:cNvSpPr txBox="1"/>
          <p:nvPr/>
        </p:nvSpPr>
        <p:spPr>
          <a:xfrm>
            <a:off x="6031973" y="2743136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50KDa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D30CF171-144B-473A-9D0E-830F896558A8}"/>
              </a:ext>
            </a:extLst>
          </p:cNvPr>
          <p:cNvSpPr txBox="1"/>
          <p:nvPr/>
        </p:nvSpPr>
        <p:spPr>
          <a:xfrm>
            <a:off x="6041727" y="2947287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55690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>
            <a:extLst>
              <a:ext uri="{FF2B5EF4-FFF2-40B4-BE49-F238E27FC236}">
                <a16:creationId xmlns:a16="http://schemas.microsoft.com/office/drawing/2014/main" id="{0BCFF7CF-B673-4078-8E24-1C2EBD5A347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2816564"/>
              </p:ext>
            </p:extLst>
          </p:nvPr>
        </p:nvGraphicFramePr>
        <p:xfrm>
          <a:off x="7316648" y="1405688"/>
          <a:ext cx="1972018" cy="32860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age" r:id="rId2" imgW="322920" imgH="588240" progId="Photoshop.Image.19">
                  <p:embed/>
                </p:oleObj>
              </mc:Choice>
              <mc:Fallback>
                <p:oleObj name="Image" r:id="rId2" imgW="322920" imgH="588240" progId="Photoshop.Image.19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7316648" y="1405688"/>
                        <a:ext cx="1972018" cy="328609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对象 2">
            <a:extLst>
              <a:ext uri="{FF2B5EF4-FFF2-40B4-BE49-F238E27FC236}">
                <a16:creationId xmlns:a16="http://schemas.microsoft.com/office/drawing/2014/main" id="{6CF54966-F76A-4D63-BDA7-F4C4E531A7C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0836957"/>
              </p:ext>
            </p:extLst>
          </p:nvPr>
        </p:nvGraphicFramePr>
        <p:xfrm>
          <a:off x="2085080" y="1440643"/>
          <a:ext cx="1962264" cy="30414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age" r:id="rId4" imgW="234360" imgH="511920" progId="Photoshop.Image.19">
                  <p:embed/>
                </p:oleObj>
              </mc:Choice>
              <mc:Fallback>
                <p:oleObj name="Image" r:id="rId4" imgW="234360" imgH="511920" progId="Photoshop.Image.19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85080" y="1440643"/>
                        <a:ext cx="1962264" cy="30414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" name="文本框 45">
            <a:extLst>
              <a:ext uri="{FF2B5EF4-FFF2-40B4-BE49-F238E27FC236}">
                <a16:creationId xmlns:a16="http://schemas.microsoft.com/office/drawing/2014/main" id="{EB43C97B-6C3E-4B9F-9EE2-7F2B357FB5B6}"/>
              </a:ext>
            </a:extLst>
          </p:cNvPr>
          <p:cNvSpPr txBox="1"/>
          <p:nvPr/>
        </p:nvSpPr>
        <p:spPr>
          <a:xfrm>
            <a:off x="194482" y="249776"/>
            <a:ext cx="18069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2G-CDK5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7" name="直接连接符 36">
            <a:extLst>
              <a:ext uri="{FF2B5EF4-FFF2-40B4-BE49-F238E27FC236}">
                <a16:creationId xmlns:a16="http://schemas.microsoft.com/office/drawing/2014/main" id="{F5E95003-81E9-4A2A-8FD1-0F5D065F654C}"/>
              </a:ext>
            </a:extLst>
          </p:cNvPr>
          <p:cNvCxnSpPr>
            <a:cxnSpLocks/>
          </p:cNvCxnSpPr>
          <p:nvPr/>
        </p:nvCxnSpPr>
        <p:spPr>
          <a:xfrm>
            <a:off x="1566670" y="3256079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本框 46">
            <a:extLst>
              <a:ext uri="{FF2B5EF4-FFF2-40B4-BE49-F238E27FC236}">
                <a16:creationId xmlns:a16="http://schemas.microsoft.com/office/drawing/2014/main" id="{EC924A53-5F91-4556-8309-7FF7D171FEE6}"/>
              </a:ext>
            </a:extLst>
          </p:cNvPr>
          <p:cNvSpPr txBox="1"/>
          <p:nvPr/>
        </p:nvSpPr>
        <p:spPr>
          <a:xfrm>
            <a:off x="827445" y="2832558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id="{F40BEE67-C7DF-4535-AA34-0B86375A5C4D}"/>
              </a:ext>
            </a:extLst>
          </p:cNvPr>
          <p:cNvCxnSpPr>
            <a:cxnSpLocks/>
          </p:cNvCxnSpPr>
          <p:nvPr/>
        </p:nvCxnSpPr>
        <p:spPr>
          <a:xfrm>
            <a:off x="1566670" y="3064156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>
            <a:extLst>
              <a:ext uri="{FF2B5EF4-FFF2-40B4-BE49-F238E27FC236}">
                <a16:creationId xmlns:a16="http://schemas.microsoft.com/office/drawing/2014/main" id="{EB1B9E8D-2122-4AA5-900E-C783392DFF69}"/>
              </a:ext>
            </a:extLst>
          </p:cNvPr>
          <p:cNvSpPr txBox="1"/>
          <p:nvPr/>
        </p:nvSpPr>
        <p:spPr>
          <a:xfrm>
            <a:off x="827445" y="3447685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id="{024B3322-4801-4B5C-869A-AC69041FD96E}"/>
              </a:ext>
            </a:extLst>
          </p:cNvPr>
          <p:cNvCxnSpPr>
            <a:cxnSpLocks/>
          </p:cNvCxnSpPr>
          <p:nvPr/>
        </p:nvCxnSpPr>
        <p:spPr>
          <a:xfrm>
            <a:off x="1566670" y="3651638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>
            <a:extLst>
              <a:ext uri="{FF2B5EF4-FFF2-40B4-BE49-F238E27FC236}">
                <a16:creationId xmlns:a16="http://schemas.microsoft.com/office/drawing/2014/main" id="{BA205CD4-1BA9-492A-8E1E-373D4CEE7B4D}"/>
              </a:ext>
            </a:extLst>
          </p:cNvPr>
          <p:cNvSpPr txBox="1"/>
          <p:nvPr/>
        </p:nvSpPr>
        <p:spPr>
          <a:xfrm>
            <a:off x="820437" y="3048737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CF032568-DC35-4C82-9140-73DCC3134BD1}"/>
              </a:ext>
            </a:extLst>
          </p:cNvPr>
          <p:cNvSpPr/>
          <p:nvPr/>
        </p:nvSpPr>
        <p:spPr>
          <a:xfrm>
            <a:off x="2388433" y="3330697"/>
            <a:ext cx="1314137" cy="34278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5" name="直接连接符 24">
            <a:extLst>
              <a:ext uri="{FF2B5EF4-FFF2-40B4-BE49-F238E27FC236}">
                <a16:creationId xmlns:a16="http://schemas.microsoft.com/office/drawing/2014/main" id="{549C6172-7F72-46BC-93D3-AADFC8E1E093}"/>
              </a:ext>
            </a:extLst>
          </p:cNvPr>
          <p:cNvCxnSpPr>
            <a:cxnSpLocks/>
          </p:cNvCxnSpPr>
          <p:nvPr/>
        </p:nvCxnSpPr>
        <p:spPr>
          <a:xfrm>
            <a:off x="6926431" y="3289388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>
            <a:extLst>
              <a:ext uri="{FF2B5EF4-FFF2-40B4-BE49-F238E27FC236}">
                <a16:creationId xmlns:a16="http://schemas.microsoft.com/office/drawing/2014/main" id="{0AE91A1D-B711-48AE-9E30-6526AAA4E4BA}"/>
              </a:ext>
            </a:extLst>
          </p:cNvPr>
          <p:cNvCxnSpPr>
            <a:cxnSpLocks/>
          </p:cNvCxnSpPr>
          <p:nvPr/>
        </p:nvCxnSpPr>
        <p:spPr>
          <a:xfrm>
            <a:off x="6967868" y="3651638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>
            <a:extLst>
              <a:ext uri="{FF2B5EF4-FFF2-40B4-BE49-F238E27FC236}">
                <a16:creationId xmlns:a16="http://schemas.microsoft.com/office/drawing/2014/main" id="{136958BB-8684-44AA-817E-399C397FABB8}"/>
              </a:ext>
            </a:extLst>
          </p:cNvPr>
          <p:cNvSpPr txBox="1"/>
          <p:nvPr/>
        </p:nvSpPr>
        <p:spPr>
          <a:xfrm>
            <a:off x="6177158" y="2898684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8" name="直接连接符 27">
            <a:extLst>
              <a:ext uri="{FF2B5EF4-FFF2-40B4-BE49-F238E27FC236}">
                <a16:creationId xmlns:a16="http://schemas.microsoft.com/office/drawing/2014/main" id="{7DF69DBD-42C2-4C97-8D2B-A5C92E6B19B9}"/>
              </a:ext>
            </a:extLst>
          </p:cNvPr>
          <p:cNvCxnSpPr>
            <a:cxnSpLocks/>
          </p:cNvCxnSpPr>
          <p:nvPr/>
        </p:nvCxnSpPr>
        <p:spPr>
          <a:xfrm>
            <a:off x="6946373" y="3100623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文本框 28">
            <a:extLst>
              <a:ext uri="{FF2B5EF4-FFF2-40B4-BE49-F238E27FC236}">
                <a16:creationId xmlns:a16="http://schemas.microsoft.com/office/drawing/2014/main" id="{90BE1034-94E0-4B2D-8010-660AF4BEB9CD}"/>
              </a:ext>
            </a:extLst>
          </p:cNvPr>
          <p:cNvSpPr txBox="1"/>
          <p:nvPr/>
        </p:nvSpPr>
        <p:spPr>
          <a:xfrm>
            <a:off x="6169384" y="308965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D30CF171-144B-473A-9D0E-830F896558A8}"/>
              </a:ext>
            </a:extLst>
          </p:cNvPr>
          <p:cNvSpPr txBox="1"/>
          <p:nvPr/>
        </p:nvSpPr>
        <p:spPr>
          <a:xfrm>
            <a:off x="6192149" y="3463808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17351423-AD7B-479C-B1AF-8F7D6223128C}"/>
              </a:ext>
            </a:extLst>
          </p:cNvPr>
          <p:cNvSpPr/>
          <p:nvPr/>
        </p:nvSpPr>
        <p:spPr>
          <a:xfrm>
            <a:off x="7784892" y="3330697"/>
            <a:ext cx="874426" cy="30954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20857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>
            <a:extLst>
              <a:ext uri="{FF2B5EF4-FFF2-40B4-BE49-F238E27FC236}">
                <a16:creationId xmlns:a16="http://schemas.microsoft.com/office/drawing/2014/main" id="{86DFB3B4-7D7B-4555-9BEF-16343CA8C47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16414835"/>
              </p:ext>
            </p:extLst>
          </p:nvPr>
        </p:nvGraphicFramePr>
        <p:xfrm>
          <a:off x="7389589" y="1323990"/>
          <a:ext cx="1829362" cy="29760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age" r:id="rId2" imgW="251280" imgH="537840" progId="Photoshop.Image.19">
                  <p:embed/>
                </p:oleObj>
              </mc:Choice>
              <mc:Fallback>
                <p:oleObj name="Image" r:id="rId2" imgW="251280" imgH="537840" progId="Photoshop.Image.19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7389589" y="1323990"/>
                        <a:ext cx="1829362" cy="297607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对象 1">
            <a:extLst>
              <a:ext uri="{FF2B5EF4-FFF2-40B4-BE49-F238E27FC236}">
                <a16:creationId xmlns:a16="http://schemas.microsoft.com/office/drawing/2014/main" id="{720AD345-D676-40AB-8773-674632DA2B3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4584579"/>
              </p:ext>
            </p:extLst>
          </p:nvPr>
        </p:nvGraphicFramePr>
        <p:xfrm>
          <a:off x="2150969" y="1323990"/>
          <a:ext cx="1943880" cy="29760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age" r:id="rId4" imgW="226800" imgH="507240" progId="Photoshop.Image.19">
                  <p:embed/>
                </p:oleObj>
              </mc:Choice>
              <mc:Fallback>
                <p:oleObj name="Image" r:id="rId4" imgW="226800" imgH="507240" progId="Photoshop.Image.19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50969" y="1323990"/>
                        <a:ext cx="1943880" cy="297607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" name="文本框 45">
            <a:extLst>
              <a:ext uri="{FF2B5EF4-FFF2-40B4-BE49-F238E27FC236}">
                <a16:creationId xmlns:a16="http://schemas.microsoft.com/office/drawing/2014/main" id="{EB43C97B-6C3E-4B9F-9EE2-7F2B357FB5B6}"/>
              </a:ext>
            </a:extLst>
          </p:cNvPr>
          <p:cNvSpPr txBox="1"/>
          <p:nvPr/>
        </p:nvSpPr>
        <p:spPr>
          <a:xfrm>
            <a:off x="194482" y="249776"/>
            <a:ext cx="20120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2G-TRIM21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7" name="直接连接符 36">
            <a:extLst>
              <a:ext uri="{FF2B5EF4-FFF2-40B4-BE49-F238E27FC236}">
                <a16:creationId xmlns:a16="http://schemas.microsoft.com/office/drawing/2014/main" id="{F5E95003-81E9-4A2A-8FD1-0F5D065F654C}"/>
              </a:ext>
            </a:extLst>
          </p:cNvPr>
          <p:cNvCxnSpPr>
            <a:cxnSpLocks/>
          </p:cNvCxnSpPr>
          <p:nvPr/>
        </p:nvCxnSpPr>
        <p:spPr>
          <a:xfrm>
            <a:off x="1566277" y="2950177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本框 46">
            <a:extLst>
              <a:ext uri="{FF2B5EF4-FFF2-40B4-BE49-F238E27FC236}">
                <a16:creationId xmlns:a16="http://schemas.microsoft.com/office/drawing/2014/main" id="{EC924A53-5F91-4556-8309-7FF7D171FEE6}"/>
              </a:ext>
            </a:extLst>
          </p:cNvPr>
          <p:cNvSpPr txBox="1"/>
          <p:nvPr/>
        </p:nvSpPr>
        <p:spPr>
          <a:xfrm>
            <a:off x="830387" y="2760355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id="{F40BEE67-C7DF-4535-AA34-0B86375A5C4D}"/>
              </a:ext>
            </a:extLst>
          </p:cNvPr>
          <p:cNvCxnSpPr>
            <a:cxnSpLocks/>
          </p:cNvCxnSpPr>
          <p:nvPr/>
        </p:nvCxnSpPr>
        <p:spPr>
          <a:xfrm>
            <a:off x="1566670" y="2320039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>
            <a:extLst>
              <a:ext uri="{FF2B5EF4-FFF2-40B4-BE49-F238E27FC236}">
                <a16:creationId xmlns:a16="http://schemas.microsoft.com/office/drawing/2014/main" id="{EB1B9E8D-2122-4AA5-900E-C783392DFF69}"/>
              </a:ext>
            </a:extLst>
          </p:cNvPr>
          <p:cNvSpPr txBox="1"/>
          <p:nvPr/>
        </p:nvSpPr>
        <p:spPr>
          <a:xfrm>
            <a:off x="812628" y="2119352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id="{024B3322-4801-4B5C-869A-AC69041FD96E}"/>
              </a:ext>
            </a:extLst>
          </p:cNvPr>
          <p:cNvCxnSpPr>
            <a:cxnSpLocks/>
          </p:cNvCxnSpPr>
          <p:nvPr/>
        </p:nvCxnSpPr>
        <p:spPr>
          <a:xfrm>
            <a:off x="1579023" y="2632530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>
            <a:extLst>
              <a:ext uri="{FF2B5EF4-FFF2-40B4-BE49-F238E27FC236}">
                <a16:creationId xmlns:a16="http://schemas.microsoft.com/office/drawing/2014/main" id="{BA205CD4-1BA9-492A-8E1E-373D4CEE7B4D}"/>
              </a:ext>
            </a:extLst>
          </p:cNvPr>
          <p:cNvSpPr txBox="1"/>
          <p:nvPr/>
        </p:nvSpPr>
        <p:spPr>
          <a:xfrm>
            <a:off x="827445" y="2442697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50KDa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CF032568-DC35-4C82-9140-73DCC3134BD1}"/>
              </a:ext>
            </a:extLst>
          </p:cNvPr>
          <p:cNvSpPr/>
          <p:nvPr/>
        </p:nvSpPr>
        <p:spPr>
          <a:xfrm>
            <a:off x="2446591" y="2530701"/>
            <a:ext cx="1310943" cy="2756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5" name="直接连接符 24">
            <a:extLst>
              <a:ext uri="{FF2B5EF4-FFF2-40B4-BE49-F238E27FC236}">
                <a16:creationId xmlns:a16="http://schemas.microsoft.com/office/drawing/2014/main" id="{549C6172-7F72-46BC-93D3-AADFC8E1E093}"/>
              </a:ext>
            </a:extLst>
          </p:cNvPr>
          <p:cNvCxnSpPr>
            <a:cxnSpLocks/>
          </p:cNvCxnSpPr>
          <p:nvPr/>
        </p:nvCxnSpPr>
        <p:spPr>
          <a:xfrm>
            <a:off x="6895819" y="3129687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>
            <a:extLst>
              <a:ext uri="{FF2B5EF4-FFF2-40B4-BE49-F238E27FC236}">
                <a16:creationId xmlns:a16="http://schemas.microsoft.com/office/drawing/2014/main" id="{0AE91A1D-B711-48AE-9E30-6526AAA4E4BA}"/>
              </a:ext>
            </a:extLst>
          </p:cNvPr>
          <p:cNvCxnSpPr>
            <a:cxnSpLocks/>
          </p:cNvCxnSpPr>
          <p:nvPr/>
        </p:nvCxnSpPr>
        <p:spPr>
          <a:xfrm>
            <a:off x="6866563" y="2624514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>
            <a:extLst>
              <a:ext uri="{FF2B5EF4-FFF2-40B4-BE49-F238E27FC236}">
                <a16:creationId xmlns:a16="http://schemas.microsoft.com/office/drawing/2014/main" id="{136958BB-8684-44AA-817E-399C397FABB8}"/>
              </a:ext>
            </a:extLst>
          </p:cNvPr>
          <p:cNvSpPr txBox="1"/>
          <p:nvPr/>
        </p:nvSpPr>
        <p:spPr>
          <a:xfrm>
            <a:off x="6082042" y="2421005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8" name="直接连接符 27">
            <a:extLst>
              <a:ext uri="{FF2B5EF4-FFF2-40B4-BE49-F238E27FC236}">
                <a16:creationId xmlns:a16="http://schemas.microsoft.com/office/drawing/2014/main" id="{7DF69DBD-42C2-4C97-8D2B-A5C92E6B19B9}"/>
              </a:ext>
            </a:extLst>
          </p:cNvPr>
          <p:cNvCxnSpPr>
            <a:cxnSpLocks/>
          </p:cNvCxnSpPr>
          <p:nvPr/>
        </p:nvCxnSpPr>
        <p:spPr>
          <a:xfrm>
            <a:off x="6866563" y="2929293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文本框 28">
            <a:extLst>
              <a:ext uri="{FF2B5EF4-FFF2-40B4-BE49-F238E27FC236}">
                <a16:creationId xmlns:a16="http://schemas.microsoft.com/office/drawing/2014/main" id="{90BE1034-94E0-4B2D-8010-660AF4BEB9CD}"/>
              </a:ext>
            </a:extLst>
          </p:cNvPr>
          <p:cNvSpPr txBox="1"/>
          <p:nvPr/>
        </p:nvSpPr>
        <p:spPr>
          <a:xfrm>
            <a:off x="6098371" y="2706513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50KDa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D30CF171-144B-473A-9D0E-830F896558A8}"/>
              </a:ext>
            </a:extLst>
          </p:cNvPr>
          <p:cNvSpPr txBox="1"/>
          <p:nvPr/>
        </p:nvSpPr>
        <p:spPr>
          <a:xfrm>
            <a:off x="6112926" y="293429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3950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>
            <a:extLst>
              <a:ext uri="{FF2B5EF4-FFF2-40B4-BE49-F238E27FC236}">
                <a16:creationId xmlns:a16="http://schemas.microsoft.com/office/drawing/2014/main" id="{02B2587B-B6D4-4C37-BB54-3314CA4F306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4961163"/>
              </p:ext>
            </p:extLst>
          </p:nvPr>
        </p:nvGraphicFramePr>
        <p:xfrm>
          <a:off x="1828417" y="1364227"/>
          <a:ext cx="2988422" cy="924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age" r:id="rId2" imgW="831960" imgH="211680" progId="Photoshop.Image.19">
                  <p:embed/>
                </p:oleObj>
              </mc:Choice>
              <mc:Fallback>
                <p:oleObj name="Image" r:id="rId2" imgW="831960" imgH="211680" progId="Photoshop.Image.19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828417" y="1364227"/>
                        <a:ext cx="2988422" cy="9245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" name="文本框 45">
            <a:extLst>
              <a:ext uri="{FF2B5EF4-FFF2-40B4-BE49-F238E27FC236}">
                <a16:creationId xmlns:a16="http://schemas.microsoft.com/office/drawing/2014/main" id="{EB43C97B-6C3E-4B9F-9EE2-7F2B357FB5B6}"/>
              </a:ext>
            </a:extLst>
          </p:cNvPr>
          <p:cNvSpPr txBox="1"/>
          <p:nvPr/>
        </p:nvSpPr>
        <p:spPr>
          <a:xfrm>
            <a:off x="194482" y="249776"/>
            <a:ext cx="20120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2H-TRIM21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7" name="直接连接符 36">
            <a:extLst>
              <a:ext uri="{FF2B5EF4-FFF2-40B4-BE49-F238E27FC236}">
                <a16:creationId xmlns:a16="http://schemas.microsoft.com/office/drawing/2014/main" id="{F5E95003-81E9-4A2A-8FD1-0F5D065F654C}"/>
              </a:ext>
            </a:extLst>
          </p:cNvPr>
          <p:cNvCxnSpPr>
            <a:cxnSpLocks/>
          </p:cNvCxnSpPr>
          <p:nvPr/>
        </p:nvCxnSpPr>
        <p:spPr>
          <a:xfrm>
            <a:off x="1436790" y="2109589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本框 46">
            <a:extLst>
              <a:ext uri="{FF2B5EF4-FFF2-40B4-BE49-F238E27FC236}">
                <a16:creationId xmlns:a16="http://schemas.microsoft.com/office/drawing/2014/main" id="{EC924A53-5F91-4556-8309-7FF7D171FEE6}"/>
              </a:ext>
            </a:extLst>
          </p:cNvPr>
          <p:cNvSpPr txBox="1"/>
          <p:nvPr/>
        </p:nvSpPr>
        <p:spPr>
          <a:xfrm>
            <a:off x="654492" y="1902251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id="{F40BEE67-C7DF-4535-AA34-0B86375A5C4D}"/>
              </a:ext>
            </a:extLst>
          </p:cNvPr>
          <p:cNvCxnSpPr>
            <a:cxnSpLocks/>
          </p:cNvCxnSpPr>
          <p:nvPr/>
        </p:nvCxnSpPr>
        <p:spPr>
          <a:xfrm>
            <a:off x="1436790" y="1624648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>
            <a:extLst>
              <a:ext uri="{FF2B5EF4-FFF2-40B4-BE49-F238E27FC236}">
                <a16:creationId xmlns:a16="http://schemas.microsoft.com/office/drawing/2014/main" id="{EB1B9E8D-2122-4AA5-900E-C783392DFF69}"/>
              </a:ext>
            </a:extLst>
          </p:cNvPr>
          <p:cNvSpPr txBox="1"/>
          <p:nvPr/>
        </p:nvSpPr>
        <p:spPr>
          <a:xfrm>
            <a:off x="642942" y="1457164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id="{024B3322-4801-4B5C-869A-AC69041FD96E}"/>
              </a:ext>
            </a:extLst>
          </p:cNvPr>
          <p:cNvCxnSpPr>
            <a:cxnSpLocks/>
          </p:cNvCxnSpPr>
          <p:nvPr/>
        </p:nvCxnSpPr>
        <p:spPr>
          <a:xfrm>
            <a:off x="1436790" y="1859329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>
            <a:extLst>
              <a:ext uri="{FF2B5EF4-FFF2-40B4-BE49-F238E27FC236}">
                <a16:creationId xmlns:a16="http://schemas.microsoft.com/office/drawing/2014/main" id="{BA205CD4-1BA9-492A-8E1E-373D4CEE7B4D}"/>
              </a:ext>
            </a:extLst>
          </p:cNvPr>
          <p:cNvSpPr txBox="1"/>
          <p:nvPr/>
        </p:nvSpPr>
        <p:spPr>
          <a:xfrm>
            <a:off x="654492" y="1649611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50KDa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74AE3654-6885-4257-9C78-DDDD95508614}"/>
              </a:ext>
            </a:extLst>
          </p:cNvPr>
          <p:cNvSpPr/>
          <p:nvPr/>
        </p:nvSpPr>
        <p:spPr>
          <a:xfrm>
            <a:off x="2338466" y="1778833"/>
            <a:ext cx="1399082" cy="35485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16597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对象 5">
            <a:extLst>
              <a:ext uri="{FF2B5EF4-FFF2-40B4-BE49-F238E27FC236}">
                <a16:creationId xmlns:a16="http://schemas.microsoft.com/office/drawing/2014/main" id="{71013950-51E9-4E85-A35E-D4CD30790F3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7831224"/>
              </p:ext>
            </p:extLst>
          </p:nvPr>
        </p:nvGraphicFramePr>
        <p:xfrm>
          <a:off x="7328680" y="956146"/>
          <a:ext cx="3109471" cy="29114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age" r:id="rId2" imgW="412920" imgH="484560" progId="Photoshop.Image.19">
                  <p:embed/>
                </p:oleObj>
              </mc:Choice>
              <mc:Fallback>
                <p:oleObj name="Image" r:id="rId2" imgW="412920" imgH="484560" progId="Photoshop.Image.19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7328680" y="956146"/>
                        <a:ext cx="3109471" cy="29114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对象 1">
            <a:extLst>
              <a:ext uri="{FF2B5EF4-FFF2-40B4-BE49-F238E27FC236}">
                <a16:creationId xmlns:a16="http://schemas.microsoft.com/office/drawing/2014/main" id="{C836FEAD-E44A-4739-BEE8-721DF5A5DDC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94816326"/>
              </p:ext>
            </p:extLst>
          </p:nvPr>
        </p:nvGraphicFramePr>
        <p:xfrm>
          <a:off x="1947861" y="956145"/>
          <a:ext cx="3332162" cy="2911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age" r:id="rId4" imgW="419040" imgH="507240" progId="Photoshop.Image.19">
                  <p:embed/>
                </p:oleObj>
              </mc:Choice>
              <mc:Fallback>
                <p:oleObj name="Image" r:id="rId4" imgW="419040" imgH="507240" progId="Photoshop.Image.19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947861" y="956145"/>
                        <a:ext cx="3332162" cy="29114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" name="文本框 45">
            <a:extLst>
              <a:ext uri="{FF2B5EF4-FFF2-40B4-BE49-F238E27FC236}">
                <a16:creationId xmlns:a16="http://schemas.microsoft.com/office/drawing/2014/main" id="{EB43C97B-6C3E-4B9F-9EE2-7F2B357FB5B6}"/>
              </a:ext>
            </a:extLst>
          </p:cNvPr>
          <p:cNvSpPr txBox="1"/>
          <p:nvPr/>
        </p:nvSpPr>
        <p:spPr>
          <a:xfrm>
            <a:off x="194482" y="249776"/>
            <a:ext cx="1832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2H-PD-L1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7" name="直接连接符 36">
            <a:extLst>
              <a:ext uri="{FF2B5EF4-FFF2-40B4-BE49-F238E27FC236}">
                <a16:creationId xmlns:a16="http://schemas.microsoft.com/office/drawing/2014/main" id="{F5E95003-81E9-4A2A-8FD1-0F5D065F654C}"/>
              </a:ext>
            </a:extLst>
          </p:cNvPr>
          <p:cNvCxnSpPr>
            <a:cxnSpLocks/>
          </p:cNvCxnSpPr>
          <p:nvPr/>
        </p:nvCxnSpPr>
        <p:spPr>
          <a:xfrm>
            <a:off x="1416369" y="2462724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本框 46">
            <a:extLst>
              <a:ext uri="{FF2B5EF4-FFF2-40B4-BE49-F238E27FC236}">
                <a16:creationId xmlns:a16="http://schemas.microsoft.com/office/drawing/2014/main" id="{EC924A53-5F91-4556-8309-7FF7D171FEE6}"/>
              </a:ext>
            </a:extLst>
          </p:cNvPr>
          <p:cNvSpPr txBox="1"/>
          <p:nvPr/>
        </p:nvSpPr>
        <p:spPr>
          <a:xfrm>
            <a:off x="642942" y="2271632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id="{F40BEE67-C7DF-4535-AA34-0B86375A5C4D}"/>
              </a:ext>
            </a:extLst>
          </p:cNvPr>
          <p:cNvCxnSpPr>
            <a:cxnSpLocks/>
          </p:cNvCxnSpPr>
          <p:nvPr/>
        </p:nvCxnSpPr>
        <p:spPr>
          <a:xfrm>
            <a:off x="1446882" y="1831428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>
            <a:extLst>
              <a:ext uri="{FF2B5EF4-FFF2-40B4-BE49-F238E27FC236}">
                <a16:creationId xmlns:a16="http://schemas.microsoft.com/office/drawing/2014/main" id="{EB1B9E8D-2122-4AA5-900E-C783392DFF69}"/>
              </a:ext>
            </a:extLst>
          </p:cNvPr>
          <p:cNvSpPr txBox="1"/>
          <p:nvPr/>
        </p:nvSpPr>
        <p:spPr>
          <a:xfrm>
            <a:off x="642942" y="1616954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id="{024B3322-4801-4B5C-869A-AC69041FD96E}"/>
              </a:ext>
            </a:extLst>
          </p:cNvPr>
          <p:cNvCxnSpPr>
            <a:cxnSpLocks/>
          </p:cNvCxnSpPr>
          <p:nvPr/>
        </p:nvCxnSpPr>
        <p:spPr>
          <a:xfrm>
            <a:off x="1446882" y="2143863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>
            <a:extLst>
              <a:ext uri="{FF2B5EF4-FFF2-40B4-BE49-F238E27FC236}">
                <a16:creationId xmlns:a16="http://schemas.microsoft.com/office/drawing/2014/main" id="{BA205CD4-1BA9-492A-8E1E-373D4CEE7B4D}"/>
              </a:ext>
            </a:extLst>
          </p:cNvPr>
          <p:cNvSpPr txBox="1"/>
          <p:nvPr/>
        </p:nvSpPr>
        <p:spPr>
          <a:xfrm>
            <a:off x="653558" y="1935815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50KDa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6DA3BA85-EE7E-4498-8A9B-3DCB5F0BF037}"/>
              </a:ext>
            </a:extLst>
          </p:cNvPr>
          <p:cNvSpPr/>
          <p:nvPr/>
        </p:nvSpPr>
        <p:spPr>
          <a:xfrm>
            <a:off x="2288498" y="2108616"/>
            <a:ext cx="1254177" cy="61819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id="{0181DF79-F4C3-49A4-9C87-25AF2ABF8666}"/>
              </a:ext>
            </a:extLst>
          </p:cNvPr>
          <p:cNvCxnSpPr>
            <a:cxnSpLocks/>
          </p:cNvCxnSpPr>
          <p:nvPr/>
        </p:nvCxnSpPr>
        <p:spPr>
          <a:xfrm>
            <a:off x="6841941" y="2508782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>
            <a:extLst>
              <a:ext uri="{FF2B5EF4-FFF2-40B4-BE49-F238E27FC236}">
                <a16:creationId xmlns:a16="http://schemas.microsoft.com/office/drawing/2014/main" id="{707C2A05-ECCC-43C4-ABDD-7E723C2B9F50}"/>
              </a:ext>
            </a:extLst>
          </p:cNvPr>
          <p:cNvSpPr txBox="1"/>
          <p:nvPr/>
        </p:nvSpPr>
        <p:spPr>
          <a:xfrm>
            <a:off x="6051894" y="2322473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EA4411D8-BD9D-43BC-AB35-D472E01EBFB7}"/>
              </a:ext>
            </a:extLst>
          </p:cNvPr>
          <p:cNvCxnSpPr>
            <a:cxnSpLocks/>
          </p:cNvCxnSpPr>
          <p:nvPr/>
        </p:nvCxnSpPr>
        <p:spPr>
          <a:xfrm>
            <a:off x="6830849" y="1882269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>
            <a:extLst>
              <a:ext uri="{FF2B5EF4-FFF2-40B4-BE49-F238E27FC236}">
                <a16:creationId xmlns:a16="http://schemas.microsoft.com/office/drawing/2014/main" id="{BC117C4F-89AE-4E2C-9E24-3E266E8DE7E7}"/>
              </a:ext>
            </a:extLst>
          </p:cNvPr>
          <p:cNvSpPr txBox="1"/>
          <p:nvPr/>
        </p:nvSpPr>
        <p:spPr>
          <a:xfrm>
            <a:off x="6026909" y="1667795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2" name="直接连接符 21">
            <a:extLst>
              <a:ext uri="{FF2B5EF4-FFF2-40B4-BE49-F238E27FC236}">
                <a16:creationId xmlns:a16="http://schemas.microsoft.com/office/drawing/2014/main" id="{7C8DC07F-0BE4-4864-A87F-4E9A586E5AAD}"/>
              </a:ext>
            </a:extLst>
          </p:cNvPr>
          <p:cNvCxnSpPr>
            <a:cxnSpLocks/>
          </p:cNvCxnSpPr>
          <p:nvPr/>
        </p:nvCxnSpPr>
        <p:spPr>
          <a:xfrm>
            <a:off x="6830849" y="2194704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>
            <a:extLst>
              <a:ext uri="{FF2B5EF4-FFF2-40B4-BE49-F238E27FC236}">
                <a16:creationId xmlns:a16="http://schemas.microsoft.com/office/drawing/2014/main" id="{557602FB-E52B-4568-9A2A-B6BB82543824}"/>
              </a:ext>
            </a:extLst>
          </p:cNvPr>
          <p:cNvSpPr txBox="1"/>
          <p:nvPr/>
        </p:nvSpPr>
        <p:spPr>
          <a:xfrm>
            <a:off x="6047519" y="1986656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50KDa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id="{E4DA0F74-4838-4859-B6F3-F8B7DA091D52}"/>
              </a:ext>
            </a:extLst>
          </p:cNvPr>
          <p:cNvSpPr/>
          <p:nvPr/>
        </p:nvSpPr>
        <p:spPr>
          <a:xfrm>
            <a:off x="8874178" y="2304191"/>
            <a:ext cx="1139252" cy="33700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82136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>
            <a:extLst>
              <a:ext uri="{FF2B5EF4-FFF2-40B4-BE49-F238E27FC236}">
                <a16:creationId xmlns:a16="http://schemas.microsoft.com/office/drawing/2014/main" id="{2F754B5C-4771-406E-8F6A-CCEF6930B67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8342024"/>
              </p:ext>
            </p:extLst>
          </p:nvPr>
        </p:nvGraphicFramePr>
        <p:xfrm>
          <a:off x="1748791" y="1124508"/>
          <a:ext cx="1848186" cy="13978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age" r:id="rId2" imgW="162720" imgH="142920" progId="Photoshop.Image.19">
                  <p:embed/>
                </p:oleObj>
              </mc:Choice>
              <mc:Fallback>
                <p:oleObj name="Image" r:id="rId2" imgW="162720" imgH="142920" progId="Photoshop.Image.19">
                  <p:embed/>
                  <p:pic>
                    <p:nvPicPr>
                      <p:cNvPr id="3" name="对象 2">
                        <a:extLst>
                          <a:ext uri="{FF2B5EF4-FFF2-40B4-BE49-F238E27FC236}">
                            <a16:creationId xmlns:a16="http://schemas.microsoft.com/office/drawing/2014/main" id="{2F754B5C-4771-406E-8F6A-CCEF6930B67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748791" y="1124508"/>
                        <a:ext cx="1848186" cy="13978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6" name="直接连接符 35">
            <a:extLst>
              <a:ext uri="{FF2B5EF4-FFF2-40B4-BE49-F238E27FC236}">
                <a16:creationId xmlns:a16="http://schemas.microsoft.com/office/drawing/2014/main" id="{A404C3CD-C952-443B-A63C-D8BAD378C25D}"/>
              </a:ext>
            </a:extLst>
          </p:cNvPr>
          <p:cNvCxnSpPr>
            <a:cxnSpLocks/>
          </p:cNvCxnSpPr>
          <p:nvPr/>
        </p:nvCxnSpPr>
        <p:spPr>
          <a:xfrm>
            <a:off x="3506453" y="1848069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>
            <a:extLst>
              <a:ext uri="{FF2B5EF4-FFF2-40B4-BE49-F238E27FC236}">
                <a16:creationId xmlns:a16="http://schemas.microsoft.com/office/drawing/2014/main" id="{438401AE-4736-4C96-B6B9-4F94351A00A3}"/>
              </a:ext>
            </a:extLst>
          </p:cNvPr>
          <p:cNvCxnSpPr>
            <a:cxnSpLocks/>
          </p:cNvCxnSpPr>
          <p:nvPr/>
        </p:nvCxnSpPr>
        <p:spPr>
          <a:xfrm>
            <a:off x="3506864" y="1341971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文本框 38">
            <a:extLst>
              <a:ext uri="{FF2B5EF4-FFF2-40B4-BE49-F238E27FC236}">
                <a16:creationId xmlns:a16="http://schemas.microsoft.com/office/drawing/2014/main" id="{C03FC451-8AFE-43F3-9F71-57EA05CCD594}"/>
              </a:ext>
            </a:extLst>
          </p:cNvPr>
          <p:cNvSpPr txBox="1"/>
          <p:nvPr/>
        </p:nvSpPr>
        <p:spPr>
          <a:xfrm>
            <a:off x="4036698" y="1142149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文本框 43">
            <a:extLst>
              <a:ext uri="{FF2B5EF4-FFF2-40B4-BE49-F238E27FC236}">
                <a16:creationId xmlns:a16="http://schemas.microsoft.com/office/drawing/2014/main" id="{BBAED7F3-6E00-4208-B327-C0FCD5B818A9}"/>
              </a:ext>
            </a:extLst>
          </p:cNvPr>
          <p:cNvSpPr txBox="1"/>
          <p:nvPr/>
        </p:nvSpPr>
        <p:spPr>
          <a:xfrm>
            <a:off x="4040686" y="1638789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50KDa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文本框 45">
            <a:extLst>
              <a:ext uri="{FF2B5EF4-FFF2-40B4-BE49-F238E27FC236}">
                <a16:creationId xmlns:a16="http://schemas.microsoft.com/office/drawing/2014/main" id="{EB43C97B-6C3E-4B9F-9EE2-7F2B357FB5B6}"/>
              </a:ext>
            </a:extLst>
          </p:cNvPr>
          <p:cNvSpPr txBox="1"/>
          <p:nvPr/>
        </p:nvSpPr>
        <p:spPr>
          <a:xfrm>
            <a:off x="194482" y="249776"/>
            <a:ext cx="1832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1A-PD-L1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id="{5005CBAC-0BCC-46BB-9726-576A81916603}"/>
              </a:ext>
            </a:extLst>
          </p:cNvPr>
          <p:cNvCxnSpPr>
            <a:cxnSpLocks/>
          </p:cNvCxnSpPr>
          <p:nvPr/>
        </p:nvCxnSpPr>
        <p:spPr>
          <a:xfrm>
            <a:off x="3507296" y="2357989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>
            <a:extLst>
              <a:ext uri="{FF2B5EF4-FFF2-40B4-BE49-F238E27FC236}">
                <a16:creationId xmlns:a16="http://schemas.microsoft.com/office/drawing/2014/main" id="{3C973039-8C36-4855-B8A7-D03E41F985BB}"/>
              </a:ext>
            </a:extLst>
          </p:cNvPr>
          <p:cNvSpPr txBox="1"/>
          <p:nvPr/>
        </p:nvSpPr>
        <p:spPr>
          <a:xfrm>
            <a:off x="609942" y="3843643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对象 5">
            <a:extLst>
              <a:ext uri="{FF2B5EF4-FFF2-40B4-BE49-F238E27FC236}">
                <a16:creationId xmlns:a16="http://schemas.microsoft.com/office/drawing/2014/main" id="{87CD1ACE-18E9-4578-B47F-4FDA01C34B3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2125621"/>
              </p:ext>
            </p:extLst>
          </p:nvPr>
        </p:nvGraphicFramePr>
        <p:xfrm>
          <a:off x="1772988" y="3577392"/>
          <a:ext cx="3647978" cy="9169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age" r:id="rId4" imgW="592560" imgH="115560" progId="Photoshop.Image.19">
                  <p:embed/>
                </p:oleObj>
              </mc:Choice>
              <mc:Fallback>
                <p:oleObj name="Image" r:id="rId4" imgW="592560" imgH="115560" progId="Photoshop.Image.19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772988" y="3577392"/>
                        <a:ext cx="3647978" cy="91692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矩形 14">
            <a:extLst>
              <a:ext uri="{FF2B5EF4-FFF2-40B4-BE49-F238E27FC236}">
                <a16:creationId xmlns:a16="http://schemas.microsoft.com/office/drawing/2014/main" id="{5D1C8B52-3FD0-4064-B5D0-11718274DB90}"/>
              </a:ext>
            </a:extLst>
          </p:cNvPr>
          <p:cNvSpPr/>
          <p:nvPr/>
        </p:nvSpPr>
        <p:spPr>
          <a:xfrm>
            <a:off x="4236550" y="4005540"/>
            <a:ext cx="982098" cy="41187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4A63A6CB-90F3-4A58-886F-1C41228A5E94}"/>
              </a:ext>
            </a:extLst>
          </p:cNvPr>
          <p:cNvCxnSpPr>
            <a:cxnSpLocks/>
          </p:cNvCxnSpPr>
          <p:nvPr/>
        </p:nvCxnSpPr>
        <p:spPr>
          <a:xfrm>
            <a:off x="1385894" y="3674133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id="{015A316C-9A7B-4BFC-A803-3A571F4E197B}"/>
              </a:ext>
            </a:extLst>
          </p:cNvPr>
          <p:cNvCxnSpPr>
            <a:cxnSpLocks/>
          </p:cNvCxnSpPr>
          <p:nvPr/>
        </p:nvCxnSpPr>
        <p:spPr>
          <a:xfrm>
            <a:off x="1385894" y="4058519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id="{B8EF9C72-9DA8-4F7B-8CD7-B7834F798B9B}"/>
              </a:ext>
            </a:extLst>
          </p:cNvPr>
          <p:cNvCxnSpPr>
            <a:cxnSpLocks/>
          </p:cNvCxnSpPr>
          <p:nvPr/>
        </p:nvCxnSpPr>
        <p:spPr>
          <a:xfrm>
            <a:off x="1364895" y="4440276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>
            <a:extLst>
              <a:ext uri="{FF2B5EF4-FFF2-40B4-BE49-F238E27FC236}">
                <a16:creationId xmlns:a16="http://schemas.microsoft.com/office/drawing/2014/main" id="{909AEC1E-6983-4CEF-AF25-552AAA9E6D32}"/>
              </a:ext>
            </a:extLst>
          </p:cNvPr>
          <p:cNvSpPr txBox="1"/>
          <p:nvPr/>
        </p:nvSpPr>
        <p:spPr>
          <a:xfrm>
            <a:off x="624625" y="3469927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E6A552B1-C9A2-4EFD-8EBA-A2AD452EC25E}"/>
              </a:ext>
            </a:extLst>
          </p:cNvPr>
          <p:cNvSpPr txBox="1"/>
          <p:nvPr/>
        </p:nvSpPr>
        <p:spPr>
          <a:xfrm>
            <a:off x="609942" y="4211479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50KDa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7E9D33EE-3E17-453B-AC05-5C558AD68C95}"/>
              </a:ext>
            </a:extLst>
          </p:cNvPr>
          <p:cNvSpPr txBox="1"/>
          <p:nvPr/>
        </p:nvSpPr>
        <p:spPr>
          <a:xfrm>
            <a:off x="4041047" y="2156386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00817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对象 4">
            <a:extLst>
              <a:ext uri="{FF2B5EF4-FFF2-40B4-BE49-F238E27FC236}">
                <a16:creationId xmlns:a16="http://schemas.microsoft.com/office/drawing/2014/main" id="{B0E94666-67C6-4BFE-923A-256E8754F94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4168841"/>
              </p:ext>
            </p:extLst>
          </p:nvPr>
        </p:nvGraphicFramePr>
        <p:xfrm>
          <a:off x="1916443" y="786958"/>
          <a:ext cx="2455688" cy="22557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age" r:id="rId2" imgW="444960" imgH="495000" progId="Photoshop.Image.19">
                  <p:embed/>
                </p:oleObj>
              </mc:Choice>
              <mc:Fallback>
                <p:oleObj name="Image" r:id="rId2" imgW="444960" imgH="495000" progId="Photoshop.Image.19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916443" y="786958"/>
                        <a:ext cx="2455688" cy="225578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" name="文本框 45">
            <a:extLst>
              <a:ext uri="{FF2B5EF4-FFF2-40B4-BE49-F238E27FC236}">
                <a16:creationId xmlns:a16="http://schemas.microsoft.com/office/drawing/2014/main" id="{EB43C97B-6C3E-4B9F-9EE2-7F2B357FB5B6}"/>
              </a:ext>
            </a:extLst>
          </p:cNvPr>
          <p:cNvSpPr txBox="1"/>
          <p:nvPr/>
        </p:nvSpPr>
        <p:spPr>
          <a:xfrm>
            <a:off x="194482" y="249776"/>
            <a:ext cx="18069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2H-CDK5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7" name="直接连接符 36">
            <a:extLst>
              <a:ext uri="{FF2B5EF4-FFF2-40B4-BE49-F238E27FC236}">
                <a16:creationId xmlns:a16="http://schemas.microsoft.com/office/drawing/2014/main" id="{F5E95003-81E9-4A2A-8FD1-0F5D065F654C}"/>
              </a:ext>
            </a:extLst>
          </p:cNvPr>
          <p:cNvCxnSpPr>
            <a:cxnSpLocks/>
          </p:cNvCxnSpPr>
          <p:nvPr/>
        </p:nvCxnSpPr>
        <p:spPr>
          <a:xfrm>
            <a:off x="1439115" y="2054388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本框 46">
            <a:extLst>
              <a:ext uri="{FF2B5EF4-FFF2-40B4-BE49-F238E27FC236}">
                <a16:creationId xmlns:a16="http://schemas.microsoft.com/office/drawing/2014/main" id="{EC924A53-5F91-4556-8309-7FF7D171FEE6}"/>
              </a:ext>
            </a:extLst>
          </p:cNvPr>
          <p:cNvSpPr txBox="1"/>
          <p:nvPr/>
        </p:nvSpPr>
        <p:spPr>
          <a:xfrm>
            <a:off x="690003" y="2135507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id="{F40BEE67-C7DF-4535-AA34-0B86375A5C4D}"/>
              </a:ext>
            </a:extLst>
          </p:cNvPr>
          <p:cNvCxnSpPr>
            <a:cxnSpLocks/>
          </p:cNvCxnSpPr>
          <p:nvPr/>
        </p:nvCxnSpPr>
        <p:spPr>
          <a:xfrm>
            <a:off x="1444704" y="2345335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>
            <a:extLst>
              <a:ext uri="{FF2B5EF4-FFF2-40B4-BE49-F238E27FC236}">
                <a16:creationId xmlns:a16="http://schemas.microsoft.com/office/drawing/2014/main" id="{EB1B9E8D-2122-4AA5-900E-C783392DFF69}"/>
              </a:ext>
            </a:extLst>
          </p:cNvPr>
          <p:cNvSpPr txBox="1"/>
          <p:nvPr/>
        </p:nvSpPr>
        <p:spPr>
          <a:xfrm>
            <a:off x="690003" y="1679806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id="{024B3322-4801-4B5C-869A-AC69041FD96E}"/>
              </a:ext>
            </a:extLst>
          </p:cNvPr>
          <p:cNvCxnSpPr>
            <a:cxnSpLocks/>
          </p:cNvCxnSpPr>
          <p:nvPr/>
        </p:nvCxnSpPr>
        <p:spPr>
          <a:xfrm>
            <a:off x="1439115" y="1919870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>
            <a:extLst>
              <a:ext uri="{FF2B5EF4-FFF2-40B4-BE49-F238E27FC236}">
                <a16:creationId xmlns:a16="http://schemas.microsoft.com/office/drawing/2014/main" id="{BA205CD4-1BA9-492A-8E1E-373D4CEE7B4D}"/>
              </a:ext>
            </a:extLst>
          </p:cNvPr>
          <p:cNvSpPr txBox="1"/>
          <p:nvPr/>
        </p:nvSpPr>
        <p:spPr>
          <a:xfrm>
            <a:off x="690003" y="1851658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646FC6E2-FEC4-495E-8BDD-9517CCC85C01}"/>
              </a:ext>
            </a:extLst>
          </p:cNvPr>
          <p:cNvSpPr/>
          <p:nvPr/>
        </p:nvSpPr>
        <p:spPr>
          <a:xfrm>
            <a:off x="2368446" y="2135507"/>
            <a:ext cx="1783829" cy="30219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01385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>
            <a:extLst>
              <a:ext uri="{FF2B5EF4-FFF2-40B4-BE49-F238E27FC236}">
                <a16:creationId xmlns:a16="http://schemas.microsoft.com/office/drawing/2014/main" id="{5EB210B1-7BE9-4846-AF8B-D5D7A307625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784537"/>
              </p:ext>
            </p:extLst>
          </p:nvPr>
        </p:nvGraphicFramePr>
        <p:xfrm>
          <a:off x="1856482" y="1651307"/>
          <a:ext cx="3231135" cy="875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age" r:id="rId2" imgW="815040" imgH="147600" progId="Photoshop.Image.19">
                  <p:embed/>
                </p:oleObj>
              </mc:Choice>
              <mc:Fallback>
                <p:oleObj name="Image" r:id="rId2" imgW="815040" imgH="147600" progId="Photoshop.Image.19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856482" y="1651307"/>
                        <a:ext cx="3231135" cy="875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" name="文本框 45">
            <a:extLst>
              <a:ext uri="{FF2B5EF4-FFF2-40B4-BE49-F238E27FC236}">
                <a16:creationId xmlns:a16="http://schemas.microsoft.com/office/drawing/2014/main" id="{EB43C97B-6C3E-4B9F-9EE2-7F2B357FB5B6}"/>
              </a:ext>
            </a:extLst>
          </p:cNvPr>
          <p:cNvSpPr txBox="1"/>
          <p:nvPr/>
        </p:nvSpPr>
        <p:spPr>
          <a:xfrm>
            <a:off x="194482" y="249776"/>
            <a:ext cx="1717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2I-CDK5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7" name="直接连接符 36">
            <a:extLst>
              <a:ext uri="{FF2B5EF4-FFF2-40B4-BE49-F238E27FC236}">
                <a16:creationId xmlns:a16="http://schemas.microsoft.com/office/drawing/2014/main" id="{F5E95003-81E9-4A2A-8FD1-0F5D065F654C}"/>
              </a:ext>
            </a:extLst>
          </p:cNvPr>
          <p:cNvCxnSpPr>
            <a:cxnSpLocks/>
          </p:cNvCxnSpPr>
          <p:nvPr/>
        </p:nvCxnSpPr>
        <p:spPr>
          <a:xfrm>
            <a:off x="1439115" y="2054388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>
            <a:extLst>
              <a:ext uri="{FF2B5EF4-FFF2-40B4-BE49-F238E27FC236}">
                <a16:creationId xmlns:a16="http://schemas.microsoft.com/office/drawing/2014/main" id="{EB1B9E8D-2122-4AA5-900E-C783392DFF69}"/>
              </a:ext>
            </a:extLst>
          </p:cNvPr>
          <p:cNvSpPr txBox="1"/>
          <p:nvPr/>
        </p:nvSpPr>
        <p:spPr>
          <a:xfrm>
            <a:off x="690003" y="1624573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id="{024B3322-4801-4B5C-869A-AC69041FD96E}"/>
              </a:ext>
            </a:extLst>
          </p:cNvPr>
          <p:cNvCxnSpPr>
            <a:cxnSpLocks/>
          </p:cNvCxnSpPr>
          <p:nvPr/>
        </p:nvCxnSpPr>
        <p:spPr>
          <a:xfrm>
            <a:off x="1439115" y="1834919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>
            <a:extLst>
              <a:ext uri="{FF2B5EF4-FFF2-40B4-BE49-F238E27FC236}">
                <a16:creationId xmlns:a16="http://schemas.microsoft.com/office/drawing/2014/main" id="{BA205CD4-1BA9-492A-8E1E-373D4CEE7B4D}"/>
              </a:ext>
            </a:extLst>
          </p:cNvPr>
          <p:cNvSpPr txBox="1"/>
          <p:nvPr/>
        </p:nvSpPr>
        <p:spPr>
          <a:xfrm>
            <a:off x="690003" y="1851658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对象 2">
            <a:extLst>
              <a:ext uri="{FF2B5EF4-FFF2-40B4-BE49-F238E27FC236}">
                <a16:creationId xmlns:a16="http://schemas.microsoft.com/office/drawing/2014/main" id="{7D5FD9AA-0700-442B-A3AE-57DA7C58275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99393916"/>
              </p:ext>
            </p:extLst>
          </p:nvPr>
        </p:nvGraphicFramePr>
        <p:xfrm>
          <a:off x="7570987" y="1558919"/>
          <a:ext cx="3231135" cy="8699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age" r:id="rId4" imgW="813600" imgH="190440" progId="Photoshop.Image.19">
                  <p:embed/>
                </p:oleObj>
              </mc:Choice>
              <mc:Fallback>
                <p:oleObj name="Image" r:id="rId4" imgW="813600" imgH="190440" progId="Photoshop.Image.19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570987" y="1558919"/>
                        <a:ext cx="3231135" cy="8699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文本框 12">
            <a:extLst>
              <a:ext uri="{FF2B5EF4-FFF2-40B4-BE49-F238E27FC236}">
                <a16:creationId xmlns:a16="http://schemas.microsoft.com/office/drawing/2014/main" id="{3FC50053-5C82-4BA2-AAB3-A85D51E09F07}"/>
              </a:ext>
            </a:extLst>
          </p:cNvPr>
          <p:cNvSpPr txBox="1"/>
          <p:nvPr/>
        </p:nvSpPr>
        <p:spPr>
          <a:xfrm>
            <a:off x="5898239" y="249776"/>
            <a:ext cx="1742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2I-PD-L1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id="{BCFA4B06-9A75-477D-A90A-E0D3E7C018CA}"/>
              </a:ext>
            </a:extLst>
          </p:cNvPr>
          <p:cNvCxnSpPr>
            <a:cxnSpLocks/>
          </p:cNvCxnSpPr>
          <p:nvPr/>
        </p:nvCxnSpPr>
        <p:spPr>
          <a:xfrm>
            <a:off x="7104385" y="1757470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B398E614-E9EE-4A97-873A-23114AFFDF71}"/>
              </a:ext>
            </a:extLst>
          </p:cNvPr>
          <p:cNvCxnSpPr>
            <a:cxnSpLocks/>
          </p:cNvCxnSpPr>
          <p:nvPr/>
        </p:nvCxnSpPr>
        <p:spPr>
          <a:xfrm>
            <a:off x="7104385" y="2048620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2F06F35A-4B00-4158-8661-855D9A792D08}"/>
              </a:ext>
            </a:extLst>
          </p:cNvPr>
          <p:cNvCxnSpPr>
            <a:cxnSpLocks/>
          </p:cNvCxnSpPr>
          <p:nvPr/>
        </p:nvCxnSpPr>
        <p:spPr>
          <a:xfrm>
            <a:off x="7104385" y="2336921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>
            <a:extLst>
              <a:ext uri="{FF2B5EF4-FFF2-40B4-BE49-F238E27FC236}">
                <a16:creationId xmlns:a16="http://schemas.microsoft.com/office/drawing/2014/main" id="{600EF783-1E81-4006-99DB-1B339E10E3F2}"/>
              </a:ext>
            </a:extLst>
          </p:cNvPr>
          <p:cNvSpPr/>
          <p:nvPr/>
        </p:nvSpPr>
        <p:spPr>
          <a:xfrm>
            <a:off x="2248525" y="1757470"/>
            <a:ext cx="1254177" cy="33405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43B3BDE9-D641-458E-83CA-D63389555421}"/>
              </a:ext>
            </a:extLst>
          </p:cNvPr>
          <p:cNvSpPr/>
          <p:nvPr/>
        </p:nvSpPr>
        <p:spPr>
          <a:xfrm>
            <a:off x="8016365" y="1851658"/>
            <a:ext cx="1192592" cy="42474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93D033C0-6F98-4058-87FE-EA1D60F5F364}"/>
              </a:ext>
            </a:extLst>
          </p:cNvPr>
          <p:cNvSpPr txBox="1"/>
          <p:nvPr/>
        </p:nvSpPr>
        <p:spPr>
          <a:xfrm>
            <a:off x="6352407" y="1548453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5B4F1878-CFE4-4B5C-88AD-62C544B1A576}"/>
              </a:ext>
            </a:extLst>
          </p:cNvPr>
          <p:cNvSpPr txBox="1"/>
          <p:nvPr/>
        </p:nvSpPr>
        <p:spPr>
          <a:xfrm>
            <a:off x="6362398" y="1826059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50KDa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327958CB-C95D-4CB7-8D60-824AB37FAB1C}"/>
              </a:ext>
            </a:extLst>
          </p:cNvPr>
          <p:cNvSpPr txBox="1"/>
          <p:nvPr/>
        </p:nvSpPr>
        <p:spPr>
          <a:xfrm>
            <a:off x="6362398" y="2142261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对象 7">
            <a:extLst>
              <a:ext uri="{FF2B5EF4-FFF2-40B4-BE49-F238E27FC236}">
                <a16:creationId xmlns:a16="http://schemas.microsoft.com/office/drawing/2014/main" id="{C1AAEDDA-8E30-4F0B-B76E-779B7080672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1946878"/>
              </p:ext>
            </p:extLst>
          </p:nvPr>
        </p:nvGraphicFramePr>
        <p:xfrm>
          <a:off x="7617612" y="3852350"/>
          <a:ext cx="3285144" cy="8678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age" r:id="rId6" imgW="795240" imgH="101880" progId="Photoshop.Image.19">
                  <p:embed/>
                </p:oleObj>
              </mc:Choice>
              <mc:Fallback>
                <p:oleObj name="Image" r:id="rId6" imgW="795240" imgH="101880" progId="Photoshop.Image.19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7617612" y="3852350"/>
                        <a:ext cx="3285144" cy="86787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对象 8">
            <a:extLst>
              <a:ext uri="{FF2B5EF4-FFF2-40B4-BE49-F238E27FC236}">
                <a16:creationId xmlns:a16="http://schemas.microsoft.com/office/drawing/2014/main" id="{0DF36C51-8572-47C9-8137-C0D87CA93F4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5145345"/>
              </p:ext>
            </p:extLst>
          </p:nvPr>
        </p:nvGraphicFramePr>
        <p:xfrm>
          <a:off x="1884142" y="3885312"/>
          <a:ext cx="3175814" cy="8908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age" r:id="rId8" imgW="853200" imgH="237600" progId="Photoshop.Image.19">
                  <p:embed/>
                </p:oleObj>
              </mc:Choice>
              <mc:Fallback>
                <p:oleObj name="Image" r:id="rId8" imgW="853200" imgH="237600" progId="Photoshop.Image.19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884142" y="3885312"/>
                        <a:ext cx="3175814" cy="89083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4" name="直接连接符 23">
            <a:extLst>
              <a:ext uri="{FF2B5EF4-FFF2-40B4-BE49-F238E27FC236}">
                <a16:creationId xmlns:a16="http://schemas.microsoft.com/office/drawing/2014/main" id="{59A93592-077D-4E62-B2E1-84980B5B2A06}"/>
              </a:ext>
            </a:extLst>
          </p:cNvPr>
          <p:cNvCxnSpPr>
            <a:cxnSpLocks/>
          </p:cNvCxnSpPr>
          <p:nvPr/>
        </p:nvCxnSpPr>
        <p:spPr>
          <a:xfrm>
            <a:off x="7114828" y="4340595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24">
            <a:extLst>
              <a:ext uri="{FF2B5EF4-FFF2-40B4-BE49-F238E27FC236}">
                <a16:creationId xmlns:a16="http://schemas.microsoft.com/office/drawing/2014/main" id="{D1281CCB-CA6D-4552-8F2E-4330370DAB81}"/>
              </a:ext>
            </a:extLst>
          </p:cNvPr>
          <p:cNvSpPr txBox="1"/>
          <p:nvPr/>
        </p:nvSpPr>
        <p:spPr>
          <a:xfrm>
            <a:off x="6365716" y="391078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6" name="直接连接符 25">
            <a:extLst>
              <a:ext uri="{FF2B5EF4-FFF2-40B4-BE49-F238E27FC236}">
                <a16:creationId xmlns:a16="http://schemas.microsoft.com/office/drawing/2014/main" id="{56ACEFE7-3145-4C8D-A6D7-9FECECB04F0A}"/>
              </a:ext>
            </a:extLst>
          </p:cNvPr>
          <p:cNvCxnSpPr>
            <a:cxnSpLocks/>
          </p:cNvCxnSpPr>
          <p:nvPr/>
        </p:nvCxnSpPr>
        <p:spPr>
          <a:xfrm>
            <a:off x="7114828" y="4121126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>
            <a:extLst>
              <a:ext uri="{FF2B5EF4-FFF2-40B4-BE49-F238E27FC236}">
                <a16:creationId xmlns:a16="http://schemas.microsoft.com/office/drawing/2014/main" id="{7AE8B64B-9BAD-42C1-BC4A-FB9C615ABFD6}"/>
              </a:ext>
            </a:extLst>
          </p:cNvPr>
          <p:cNvSpPr txBox="1"/>
          <p:nvPr/>
        </p:nvSpPr>
        <p:spPr>
          <a:xfrm>
            <a:off x="6365716" y="4137865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8" name="直接连接符 27">
            <a:extLst>
              <a:ext uri="{FF2B5EF4-FFF2-40B4-BE49-F238E27FC236}">
                <a16:creationId xmlns:a16="http://schemas.microsoft.com/office/drawing/2014/main" id="{457EE001-9A36-40DF-B336-738FC6BF6A9B}"/>
              </a:ext>
            </a:extLst>
          </p:cNvPr>
          <p:cNvCxnSpPr>
            <a:cxnSpLocks/>
          </p:cNvCxnSpPr>
          <p:nvPr/>
        </p:nvCxnSpPr>
        <p:spPr>
          <a:xfrm>
            <a:off x="1431990" y="4109973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>
            <a:extLst>
              <a:ext uri="{FF2B5EF4-FFF2-40B4-BE49-F238E27FC236}">
                <a16:creationId xmlns:a16="http://schemas.microsoft.com/office/drawing/2014/main" id="{FD360660-F3CE-4361-A748-00DD771BEEFA}"/>
              </a:ext>
            </a:extLst>
          </p:cNvPr>
          <p:cNvCxnSpPr>
            <a:cxnSpLocks/>
          </p:cNvCxnSpPr>
          <p:nvPr/>
        </p:nvCxnSpPr>
        <p:spPr>
          <a:xfrm>
            <a:off x="1438940" y="4356609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>
            <a:extLst>
              <a:ext uri="{FF2B5EF4-FFF2-40B4-BE49-F238E27FC236}">
                <a16:creationId xmlns:a16="http://schemas.microsoft.com/office/drawing/2014/main" id="{15EC4544-FBD8-4C6D-85DC-976430FA6766}"/>
              </a:ext>
            </a:extLst>
          </p:cNvPr>
          <p:cNvCxnSpPr>
            <a:cxnSpLocks/>
          </p:cNvCxnSpPr>
          <p:nvPr/>
        </p:nvCxnSpPr>
        <p:spPr>
          <a:xfrm>
            <a:off x="1431990" y="4563182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文本框 30">
            <a:extLst>
              <a:ext uri="{FF2B5EF4-FFF2-40B4-BE49-F238E27FC236}">
                <a16:creationId xmlns:a16="http://schemas.microsoft.com/office/drawing/2014/main" id="{7B71B2EA-BE75-48FF-8D94-91DE375AD5B0}"/>
              </a:ext>
            </a:extLst>
          </p:cNvPr>
          <p:cNvSpPr txBox="1"/>
          <p:nvPr/>
        </p:nvSpPr>
        <p:spPr>
          <a:xfrm>
            <a:off x="680012" y="3900956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6855872A-8A59-4AF2-8A16-85995A3A95CD}"/>
              </a:ext>
            </a:extLst>
          </p:cNvPr>
          <p:cNvSpPr txBox="1"/>
          <p:nvPr/>
        </p:nvSpPr>
        <p:spPr>
          <a:xfrm>
            <a:off x="690003" y="4178562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50KDa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id="{23342024-96E2-40E3-877F-BA59A004F7C2}"/>
              </a:ext>
            </a:extLst>
          </p:cNvPr>
          <p:cNvSpPr txBox="1"/>
          <p:nvPr/>
        </p:nvSpPr>
        <p:spPr>
          <a:xfrm>
            <a:off x="680103" y="4363228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48B70906-68B3-48F3-AF0C-230171C98C9A}"/>
              </a:ext>
            </a:extLst>
          </p:cNvPr>
          <p:cNvSpPr/>
          <p:nvPr/>
        </p:nvSpPr>
        <p:spPr>
          <a:xfrm>
            <a:off x="2308485" y="4270288"/>
            <a:ext cx="1134256" cy="32459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DFAE2B8D-46AF-4AB6-BDAB-C838119782FD}"/>
              </a:ext>
            </a:extLst>
          </p:cNvPr>
          <p:cNvSpPr/>
          <p:nvPr/>
        </p:nvSpPr>
        <p:spPr>
          <a:xfrm>
            <a:off x="8016365" y="4137865"/>
            <a:ext cx="1242560" cy="41002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B6B1BF22-7EF3-4D8C-A4AC-DEB2C0294946}"/>
              </a:ext>
            </a:extLst>
          </p:cNvPr>
          <p:cNvSpPr txBox="1"/>
          <p:nvPr/>
        </p:nvSpPr>
        <p:spPr>
          <a:xfrm>
            <a:off x="167005" y="3323670"/>
            <a:ext cx="19223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2I-TRIM21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id="{EEE02697-0D85-44D2-88F3-A9B19D2DE93D}"/>
              </a:ext>
            </a:extLst>
          </p:cNvPr>
          <p:cNvSpPr txBox="1"/>
          <p:nvPr/>
        </p:nvSpPr>
        <p:spPr>
          <a:xfrm>
            <a:off x="5970697" y="3372474"/>
            <a:ext cx="19094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2I-GAPDH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17478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>
            <a:extLst>
              <a:ext uri="{FF2B5EF4-FFF2-40B4-BE49-F238E27FC236}">
                <a16:creationId xmlns:a16="http://schemas.microsoft.com/office/drawing/2014/main" id="{90AD3D44-DCB8-4A12-8DCA-066B8C6093A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2305195"/>
              </p:ext>
            </p:extLst>
          </p:nvPr>
        </p:nvGraphicFramePr>
        <p:xfrm>
          <a:off x="1744273" y="3888844"/>
          <a:ext cx="5465540" cy="11675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age" r:id="rId2" imgW="777240" imgH="176760" progId="Photoshop.Image.19">
                  <p:embed/>
                </p:oleObj>
              </mc:Choice>
              <mc:Fallback>
                <p:oleObj name="Image" r:id="rId2" imgW="777240" imgH="176760" progId="Photoshop.Image.19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744273" y="3888844"/>
                        <a:ext cx="5465540" cy="11675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对象 4">
            <a:extLst>
              <a:ext uri="{FF2B5EF4-FFF2-40B4-BE49-F238E27FC236}">
                <a16:creationId xmlns:a16="http://schemas.microsoft.com/office/drawing/2014/main" id="{128D3C9C-BC57-4426-B2C2-98145DF57A8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737323" y="1617253"/>
          <a:ext cx="5509406" cy="11675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age" r:id="rId4" imgW="824400" imgH="216360" progId="Photoshop.Image.19">
                  <p:embed/>
                </p:oleObj>
              </mc:Choice>
              <mc:Fallback>
                <p:oleObj name="Image" r:id="rId4" imgW="824400" imgH="216360" progId="Photoshop.Image.19">
                  <p:embed/>
                  <p:pic>
                    <p:nvPicPr>
                      <p:cNvPr id="5" name="对象 4">
                        <a:extLst>
                          <a:ext uri="{FF2B5EF4-FFF2-40B4-BE49-F238E27FC236}">
                            <a16:creationId xmlns:a16="http://schemas.microsoft.com/office/drawing/2014/main" id="{128D3C9C-BC57-4426-B2C2-98145DF57A8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737323" y="1617253"/>
                        <a:ext cx="5509406" cy="11675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" name="文本框 45">
            <a:extLst>
              <a:ext uri="{FF2B5EF4-FFF2-40B4-BE49-F238E27FC236}">
                <a16:creationId xmlns:a16="http://schemas.microsoft.com/office/drawing/2014/main" id="{EB43C97B-6C3E-4B9F-9EE2-7F2B357FB5B6}"/>
              </a:ext>
            </a:extLst>
          </p:cNvPr>
          <p:cNvSpPr txBox="1"/>
          <p:nvPr/>
        </p:nvSpPr>
        <p:spPr>
          <a:xfrm>
            <a:off x="194482" y="249776"/>
            <a:ext cx="2614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2J-CDK5IP-CDK5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7" name="直接连接符 36">
            <a:extLst>
              <a:ext uri="{FF2B5EF4-FFF2-40B4-BE49-F238E27FC236}">
                <a16:creationId xmlns:a16="http://schemas.microsoft.com/office/drawing/2014/main" id="{F5E95003-81E9-4A2A-8FD1-0F5D065F654C}"/>
              </a:ext>
            </a:extLst>
          </p:cNvPr>
          <p:cNvCxnSpPr>
            <a:cxnSpLocks/>
          </p:cNvCxnSpPr>
          <p:nvPr/>
        </p:nvCxnSpPr>
        <p:spPr>
          <a:xfrm>
            <a:off x="1429402" y="2053088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>
            <a:extLst>
              <a:ext uri="{FF2B5EF4-FFF2-40B4-BE49-F238E27FC236}">
                <a16:creationId xmlns:a16="http://schemas.microsoft.com/office/drawing/2014/main" id="{EB1B9E8D-2122-4AA5-900E-C783392DFF69}"/>
              </a:ext>
            </a:extLst>
          </p:cNvPr>
          <p:cNvSpPr txBox="1"/>
          <p:nvPr/>
        </p:nvSpPr>
        <p:spPr>
          <a:xfrm>
            <a:off x="820335" y="1706418"/>
            <a:ext cx="914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id="{024B3322-4801-4B5C-869A-AC69041FD96E}"/>
              </a:ext>
            </a:extLst>
          </p:cNvPr>
          <p:cNvCxnSpPr>
            <a:cxnSpLocks/>
          </p:cNvCxnSpPr>
          <p:nvPr/>
        </p:nvCxnSpPr>
        <p:spPr>
          <a:xfrm>
            <a:off x="1438940" y="1869942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>
            <a:extLst>
              <a:ext uri="{FF2B5EF4-FFF2-40B4-BE49-F238E27FC236}">
                <a16:creationId xmlns:a16="http://schemas.microsoft.com/office/drawing/2014/main" id="{BA205CD4-1BA9-492A-8E1E-373D4CEE7B4D}"/>
              </a:ext>
            </a:extLst>
          </p:cNvPr>
          <p:cNvSpPr txBox="1"/>
          <p:nvPr/>
        </p:nvSpPr>
        <p:spPr>
          <a:xfrm>
            <a:off x="820335" y="1893264"/>
            <a:ext cx="914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35KDa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8" name="直接连接符 27">
            <a:extLst>
              <a:ext uri="{FF2B5EF4-FFF2-40B4-BE49-F238E27FC236}">
                <a16:creationId xmlns:a16="http://schemas.microsoft.com/office/drawing/2014/main" id="{457EE001-9A36-40DF-B336-738FC6BF6A9B}"/>
              </a:ext>
            </a:extLst>
          </p:cNvPr>
          <p:cNvCxnSpPr>
            <a:cxnSpLocks/>
          </p:cNvCxnSpPr>
          <p:nvPr/>
        </p:nvCxnSpPr>
        <p:spPr>
          <a:xfrm>
            <a:off x="1431990" y="4109973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>
            <a:extLst>
              <a:ext uri="{FF2B5EF4-FFF2-40B4-BE49-F238E27FC236}">
                <a16:creationId xmlns:a16="http://schemas.microsoft.com/office/drawing/2014/main" id="{FD360660-F3CE-4361-A748-00DD771BEEFA}"/>
              </a:ext>
            </a:extLst>
          </p:cNvPr>
          <p:cNvCxnSpPr>
            <a:cxnSpLocks/>
          </p:cNvCxnSpPr>
          <p:nvPr/>
        </p:nvCxnSpPr>
        <p:spPr>
          <a:xfrm>
            <a:off x="1394880" y="4941870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>
            <a:extLst>
              <a:ext uri="{FF2B5EF4-FFF2-40B4-BE49-F238E27FC236}">
                <a16:creationId xmlns:a16="http://schemas.microsoft.com/office/drawing/2014/main" id="{15EC4544-FBD8-4C6D-85DC-976430FA6766}"/>
              </a:ext>
            </a:extLst>
          </p:cNvPr>
          <p:cNvCxnSpPr>
            <a:cxnSpLocks/>
          </p:cNvCxnSpPr>
          <p:nvPr/>
        </p:nvCxnSpPr>
        <p:spPr>
          <a:xfrm>
            <a:off x="1431990" y="4563182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文本框 30">
            <a:extLst>
              <a:ext uri="{FF2B5EF4-FFF2-40B4-BE49-F238E27FC236}">
                <a16:creationId xmlns:a16="http://schemas.microsoft.com/office/drawing/2014/main" id="{7B71B2EA-BE75-48FF-8D94-91DE375AD5B0}"/>
              </a:ext>
            </a:extLst>
          </p:cNvPr>
          <p:cNvSpPr txBox="1"/>
          <p:nvPr/>
        </p:nvSpPr>
        <p:spPr>
          <a:xfrm>
            <a:off x="680012" y="3900956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6855872A-8A59-4AF2-8A16-85995A3A95CD}"/>
              </a:ext>
            </a:extLst>
          </p:cNvPr>
          <p:cNvSpPr txBox="1"/>
          <p:nvPr/>
        </p:nvSpPr>
        <p:spPr>
          <a:xfrm>
            <a:off x="683726" y="4358713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50KDa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id="{23342024-96E2-40E3-877F-BA59A004F7C2}"/>
              </a:ext>
            </a:extLst>
          </p:cNvPr>
          <p:cNvSpPr txBox="1"/>
          <p:nvPr/>
        </p:nvSpPr>
        <p:spPr>
          <a:xfrm>
            <a:off x="638753" y="4734788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3592BDFE-D5A8-42F1-ACC9-288A7482CDC4}"/>
              </a:ext>
            </a:extLst>
          </p:cNvPr>
          <p:cNvSpPr txBox="1"/>
          <p:nvPr/>
        </p:nvSpPr>
        <p:spPr>
          <a:xfrm>
            <a:off x="787857" y="2268929"/>
            <a:ext cx="914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25KDa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5" name="直接连接符 34">
            <a:extLst>
              <a:ext uri="{FF2B5EF4-FFF2-40B4-BE49-F238E27FC236}">
                <a16:creationId xmlns:a16="http://schemas.microsoft.com/office/drawing/2014/main" id="{13D3F0E6-D166-473A-9649-F7FB97068223}"/>
              </a:ext>
            </a:extLst>
          </p:cNvPr>
          <p:cNvCxnSpPr>
            <a:cxnSpLocks/>
          </p:cNvCxnSpPr>
          <p:nvPr/>
        </p:nvCxnSpPr>
        <p:spPr>
          <a:xfrm>
            <a:off x="1401921" y="2436281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文本框 35">
            <a:extLst>
              <a:ext uri="{FF2B5EF4-FFF2-40B4-BE49-F238E27FC236}">
                <a16:creationId xmlns:a16="http://schemas.microsoft.com/office/drawing/2014/main" id="{F65F429E-AB1F-471E-994B-D2143B08A355}"/>
              </a:ext>
            </a:extLst>
          </p:cNvPr>
          <p:cNvSpPr txBox="1"/>
          <p:nvPr/>
        </p:nvSpPr>
        <p:spPr>
          <a:xfrm>
            <a:off x="137019" y="3146522"/>
            <a:ext cx="2820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2J-CDK5IP-TRIM21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04877109-3145-4AD5-8421-A3A77E333A69}"/>
              </a:ext>
            </a:extLst>
          </p:cNvPr>
          <p:cNvSpPr/>
          <p:nvPr/>
        </p:nvSpPr>
        <p:spPr>
          <a:xfrm>
            <a:off x="2493364" y="4402111"/>
            <a:ext cx="3387777" cy="5782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678046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对象 5">
            <a:extLst>
              <a:ext uri="{FF2B5EF4-FFF2-40B4-BE49-F238E27FC236}">
                <a16:creationId xmlns:a16="http://schemas.microsoft.com/office/drawing/2014/main" id="{9433B830-AA2E-42E2-9390-D43518F557F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0551049"/>
              </p:ext>
            </p:extLst>
          </p:nvPr>
        </p:nvGraphicFramePr>
        <p:xfrm>
          <a:off x="1913919" y="3917126"/>
          <a:ext cx="5201413" cy="1031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age" r:id="rId2" imgW="819720" imgH="199440" progId="Photoshop.Image.19">
                  <p:embed/>
                </p:oleObj>
              </mc:Choice>
              <mc:Fallback>
                <p:oleObj name="Image" r:id="rId2" imgW="819720" imgH="199440" progId="Photoshop.Image.19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913919" y="3917126"/>
                        <a:ext cx="5201413" cy="10313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对象 1">
            <a:extLst>
              <a:ext uri="{FF2B5EF4-FFF2-40B4-BE49-F238E27FC236}">
                <a16:creationId xmlns:a16="http://schemas.microsoft.com/office/drawing/2014/main" id="{2A333A71-D42B-411B-A69E-9A08415AA09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5023688"/>
              </p:ext>
            </p:extLst>
          </p:nvPr>
        </p:nvGraphicFramePr>
        <p:xfrm>
          <a:off x="1955866" y="1583961"/>
          <a:ext cx="5159466" cy="10891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age" r:id="rId4" imgW="797040" imgH="164520" progId="Photoshop.Image.19">
                  <p:embed/>
                </p:oleObj>
              </mc:Choice>
              <mc:Fallback>
                <p:oleObj name="Image" r:id="rId4" imgW="797040" imgH="164520" progId="Photoshop.Image.19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955866" y="1583961"/>
                        <a:ext cx="5159466" cy="10891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" name="文本框 45">
            <a:extLst>
              <a:ext uri="{FF2B5EF4-FFF2-40B4-BE49-F238E27FC236}">
                <a16:creationId xmlns:a16="http://schemas.microsoft.com/office/drawing/2014/main" id="{EB43C97B-6C3E-4B9F-9EE2-7F2B357FB5B6}"/>
              </a:ext>
            </a:extLst>
          </p:cNvPr>
          <p:cNvSpPr txBox="1"/>
          <p:nvPr/>
        </p:nvSpPr>
        <p:spPr>
          <a:xfrm>
            <a:off x="194482" y="249776"/>
            <a:ext cx="29354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2J-TRIM215IP-CDK5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7" name="直接连接符 36">
            <a:extLst>
              <a:ext uri="{FF2B5EF4-FFF2-40B4-BE49-F238E27FC236}">
                <a16:creationId xmlns:a16="http://schemas.microsoft.com/office/drawing/2014/main" id="{F5E95003-81E9-4A2A-8FD1-0F5D065F654C}"/>
              </a:ext>
            </a:extLst>
          </p:cNvPr>
          <p:cNvCxnSpPr>
            <a:cxnSpLocks/>
          </p:cNvCxnSpPr>
          <p:nvPr/>
        </p:nvCxnSpPr>
        <p:spPr>
          <a:xfrm>
            <a:off x="1438940" y="2269802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>
            <a:extLst>
              <a:ext uri="{FF2B5EF4-FFF2-40B4-BE49-F238E27FC236}">
                <a16:creationId xmlns:a16="http://schemas.microsoft.com/office/drawing/2014/main" id="{EB1B9E8D-2122-4AA5-900E-C783392DFF69}"/>
              </a:ext>
            </a:extLst>
          </p:cNvPr>
          <p:cNvSpPr txBox="1"/>
          <p:nvPr/>
        </p:nvSpPr>
        <p:spPr>
          <a:xfrm>
            <a:off x="682718" y="1588958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id="{024B3322-4801-4B5C-869A-AC69041FD96E}"/>
              </a:ext>
            </a:extLst>
          </p:cNvPr>
          <p:cNvCxnSpPr>
            <a:cxnSpLocks/>
          </p:cNvCxnSpPr>
          <p:nvPr/>
        </p:nvCxnSpPr>
        <p:spPr>
          <a:xfrm>
            <a:off x="1442220" y="1805302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>
            <a:extLst>
              <a:ext uri="{FF2B5EF4-FFF2-40B4-BE49-F238E27FC236}">
                <a16:creationId xmlns:a16="http://schemas.microsoft.com/office/drawing/2014/main" id="{457EE001-9A36-40DF-B336-738FC6BF6A9B}"/>
              </a:ext>
            </a:extLst>
          </p:cNvPr>
          <p:cNvCxnSpPr>
            <a:cxnSpLocks/>
          </p:cNvCxnSpPr>
          <p:nvPr/>
        </p:nvCxnSpPr>
        <p:spPr>
          <a:xfrm>
            <a:off x="1627282" y="4077566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>
            <a:extLst>
              <a:ext uri="{FF2B5EF4-FFF2-40B4-BE49-F238E27FC236}">
                <a16:creationId xmlns:a16="http://schemas.microsoft.com/office/drawing/2014/main" id="{FD360660-F3CE-4361-A748-00DD771BEEFA}"/>
              </a:ext>
            </a:extLst>
          </p:cNvPr>
          <p:cNvCxnSpPr>
            <a:cxnSpLocks/>
          </p:cNvCxnSpPr>
          <p:nvPr/>
        </p:nvCxnSpPr>
        <p:spPr>
          <a:xfrm>
            <a:off x="1628610" y="4672854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>
            <a:extLst>
              <a:ext uri="{FF2B5EF4-FFF2-40B4-BE49-F238E27FC236}">
                <a16:creationId xmlns:a16="http://schemas.microsoft.com/office/drawing/2014/main" id="{15EC4544-FBD8-4C6D-85DC-976430FA6766}"/>
              </a:ext>
            </a:extLst>
          </p:cNvPr>
          <p:cNvCxnSpPr>
            <a:cxnSpLocks/>
          </p:cNvCxnSpPr>
          <p:nvPr/>
        </p:nvCxnSpPr>
        <p:spPr>
          <a:xfrm>
            <a:off x="1637624" y="4378059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文本框 30">
            <a:extLst>
              <a:ext uri="{FF2B5EF4-FFF2-40B4-BE49-F238E27FC236}">
                <a16:creationId xmlns:a16="http://schemas.microsoft.com/office/drawing/2014/main" id="{7B71B2EA-BE75-48FF-8D94-91DE375AD5B0}"/>
              </a:ext>
            </a:extLst>
          </p:cNvPr>
          <p:cNvSpPr txBox="1"/>
          <p:nvPr/>
        </p:nvSpPr>
        <p:spPr>
          <a:xfrm>
            <a:off x="856201" y="3878721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6855872A-8A59-4AF2-8A16-85995A3A95CD}"/>
              </a:ext>
            </a:extLst>
          </p:cNvPr>
          <p:cNvSpPr txBox="1"/>
          <p:nvPr/>
        </p:nvSpPr>
        <p:spPr>
          <a:xfrm>
            <a:off x="856201" y="4167818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50KDa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id="{23342024-96E2-40E3-877F-BA59A004F7C2}"/>
              </a:ext>
            </a:extLst>
          </p:cNvPr>
          <p:cNvSpPr txBox="1"/>
          <p:nvPr/>
        </p:nvSpPr>
        <p:spPr>
          <a:xfrm>
            <a:off x="856201" y="4481432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3592BDFE-D5A8-42F1-ACC9-288A7482CDC4}"/>
              </a:ext>
            </a:extLst>
          </p:cNvPr>
          <p:cNvSpPr txBox="1"/>
          <p:nvPr/>
        </p:nvSpPr>
        <p:spPr>
          <a:xfrm>
            <a:off x="679438" y="2071747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25KDa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id="{F65F429E-AB1F-471E-994B-D2143B08A355}"/>
              </a:ext>
            </a:extLst>
          </p:cNvPr>
          <p:cNvSpPr txBox="1"/>
          <p:nvPr/>
        </p:nvSpPr>
        <p:spPr>
          <a:xfrm>
            <a:off x="137019" y="3146522"/>
            <a:ext cx="30251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2J-TRIM21IP-TRIM21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04877109-3145-4AD5-8421-A3A77E333A69}"/>
              </a:ext>
            </a:extLst>
          </p:cNvPr>
          <p:cNvSpPr/>
          <p:nvPr/>
        </p:nvSpPr>
        <p:spPr>
          <a:xfrm>
            <a:off x="2968053" y="1843684"/>
            <a:ext cx="3387777" cy="35487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9AFE2220-284F-4AB2-8AFC-A73B1F73D824}"/>
              </a:ext>
            </a:extLst>
          </p:cNvPr>
          <p:cNvSpPr/>
          <p:nvPr/>
        </p:nvSpPr>
        <p:spPr>
          <a:xfrm>
            <a:off x="2968053" y="4297180"/>
            <a:ext cx="3127947" cy="40690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687629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对象 7">
            <a:extLst>
              <a:ext uri="{FF2B5EF4-FFF2-40B4-BE49-F238E27FC236}">
                <a16:creationId xmlns:a16="http://schemas.microsoft.com/office/drawing/2014/main" id="{752639E6-3640-4A6D-89F0-2F48B05AB63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6826861"/>
              </p:ext>
            </p:extLst>
          </p:nvPr>
        </p:nvGraphicFramePr>
        <p:xfrm>
          <a:off x="1870951" y="637805"/>
          <a:ext cx="4915824" cy="332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age" r:id="rId2" imgW="543960" imgH="472320" progId="Photoshop.Image.19">
                  <p:embed/>
                </p:oleObj>
              </mc:Choice>
              <mc:Fallback>
                <p:oleObj name="Image" r:id="rId2" imgW="543960" imgH="472320" progId="Photoshop.Image.19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870951" y="637805"/>
                        <a:ext cx="4915824" cy="3328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对象 2">
            <a:extLst>
              <a:ext uri="{FF2B5EF4-FFF2-40B4-BE49-F238E27FC236}">
                <a16:creationId xmlns:a16="http://schemas.microsoft.com/office/drawing/2014/main" id="{203722C0-6BA6-47F3-B43B-785685A1958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2238311"/>
              </p:ext>
            </p:extLst>
          </p:nvPr>
        </p:nvGraphicFramePr>
        <p:xfrm>
          <a:off x="1870951" y="5036561"/>
          <a:ext cx="4994544" cy="10891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age" r:id="rId4" imgW="556200" imgH="164520" progId="Photoshop.Image.19">
                  <p:embed/>
                </p:oleObj>
              </mc:Choice>
              <mc:Fallback>
                <p:oleObj name="Image" r:id="rId4" imgW="556200" imgH="164520" progId="Photoshop.Image.19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870951" y="5036561"/>
                        <a:ext cx="4994544" cy="10891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" name="文本框 45">
            <a:extLst>
              <a:ext uri="{FF2B5EF4-FFF2-40B4-BE49-F238E27FC236}">
                <a16:creationId xmlns:a16="http://schemas.microsoft.com/office/drawing/2014/main" id="{EB43C97B-6C3E-4B9F-9EE2-7F2B357FB5B6}"/>
              </a:ext>
            </a:extLst>
          </p:cNvPr>
          <p:cNvSpPr txBox="1"/>
          <p:nvPr/>
        </p:nvSpPr>
        <p:spPr>
          <a:xfrm>
            <a:off x="194482" y="249776"/>
            <a:ext cx="20890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2K-Ubiquitin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7" name="直接连接符 36">
            <a:extLst>
              <a:ext uri="{FF2B5EF4-FFF2-40B4-BE49-F238E27FC236}">
                <a16:creationId xmlns:a16="http://schemas.microsoft.com/office/drawing/2014/main" id="{F5E95003-81E9-4A2A-8FD1-0F5D065F654C}"/>
              </a:ext>
            </a:extLst>
          </p:cNvPr>
          <p:cNvCxnSpPr>
            <a:cxnSpLocks/>
          </p:cNvCxnSpPr>
          <p:nvPr/>
        </p:nvCxnSpPr>
        <p:spPr>
          <a:xfrm>
            <a:off x="1645551" y="2429372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>
            <a:extLst>
              <a:ext uri="{FF2B5EF4-FFF2-40B4-BE49-F238E27FC236}">
                <a16:creationId xmlns:a16="http://schemas.microsoft.com/office/drawing/2014/main" id="{EB1B9E8D-2122-4AA5-900E-C783392DFF69}"/>
              </a:ext>
            </a:extLst>
          </p:cNvPr>
          <p:cNvSpPr txBox="1"/>
          <p:nvPr/>
        </p:nvSpPr>
        <p:spPr>
          <a:xfrm>
            <a:off x="845179" y="1868478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id="{024B3322-4801-4B5C-869A-AC69041FD96E}"/>
              </a:ext>
            </a:extLst>
          </p:cNvPr>
          <p:cNvCxnSpPr>
            <a:cxnSpLocks/>
          </p:cNvCxnSpPr>
          <p:nvPr/>
        </p:nvCxnSpPr>
        <p:spPr>
          <a:xfrm>
            <a:off x="1631328" y="2065738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>
            <a:extLst>
              <a:ext uri="{FF2B5EF4-FFF2-40B4-BE49-F238E27FC236}">
                <a16:creationId xmlns:a16="http://schemas.microsoft.com/office/drawing/2014/main" id="{457EE001-9A36-40DF-B336-738FC6BF6A9B}"/>
              </a:ext>
            </a:extLst>
          </p:cNvPr>
          <p:cNvCxnSpPr>
            <a:cxnSpLocks/>
          </p:cNvCxnSpPr>
          <p:nvPr/>
        </p:nvCxnSpPr>
        <p:spPr>
          <a:xfrm>
            <a:off x="1557260" y="5177366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>
            <a:extLst>
              <a:ext uri="{FF2B5EF4-FFF2-40B4-BE49-F238E27FC236}">
                <a16:creationId xmlns:a16="http://schemas.microsoft.com/office/drawing/2014/main" id="{FD360660-F3CE-4361-A748-00DD771BEEFA}"/>
              </a:ext>
            </a:extLst>
          </p:cNvPr>
          <p:cNvCxnSpPr>
            <a:cxnSpLocks/>
          </p:cNvCxnSpPr>
          <p:nvPr/>
        </p:nvCxnSpPr>
        <p:spPr>
          <a:xfrm>
            <a:off x="1557260" y="5928624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>
            <a:extLst>
              <a:ext uri="{FF2B5EF4-FFF2-40B4-BE49-F238E27FC236}">
                <a16:creationId xmlns:a16="http://schemas.microsoft.com/office/drawing/2014/main" id="{15EC4544-FBD8-4C6D-85DC-976430FA6766}"/>
              </a:ext>
            </a:extLst>
          </p:cNvPr>
          <p:cNvCxnSpPr>
            <a:cxnSpLocks/>
          </p:cNvCxnSpPr>
          <p:nvPr/>
        </p:nvCxnSpPr>
        <p:spPr>
          <a:xfrm>
            <a:off x="1565618" y="5546698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文本框 30">
            <a:extLst>
              <a:ext uri="{FF2B5EF4-FFF2-40B4-BE49-F238E27FC236}">
                <a16:creationId xmlns:a16="http://schemas.microsoft.com/office/drawing/2014/main" id="{7B71B2EA-BE75-48FF-8D94-91DE375AD5B0}"/>
              </a:ext>
            </a:extLst>
          </p:cNvPr>
          <p:cNvSpPr txBox="1"/>
          <p:nvPr/>
        </p:nvSpPr>
        <p:spPr>
          <a:xfrm>
            <a:off x="779890" y="49889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6855872A-8A59-4AF2-8A16-85995A3A95CD}"/>
              </a:ext>
            </a:extLst>
          </p:cNvPr>
          <p:cNvSpPr txBox="1"/>
          <p:nvPr/>
        </p:nvSpPr>
        <p:spPr>
          <a:xfrm>
            <a:off x="779890" y="5342933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50KDa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id="{23342024-96E2-40E3-877F-BA59A004F7C2}"/>
              </a:ext>
            </a:extLst>
          </p:cNvPr>
          <p:cNvSpPr txBox="1"/>
          <p:nvPr/>
        </p:nvSpPr>
        <p:spPr>
          <a:xfrm>
            <a:off x="783243" y="5720707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3592BDFE-D5A8-42F1-ACC9-288A7482CDC4}"/>
              </a:ext>
            </a:extLst>
          </p:cNvPr>
          <p:cNvSpPr txBox="1"/>
          <p:nvPr/>
        </p:nvSpPr>
        <p:spPr>
          <a:xfrm>
            <a:off x="850176" y="2235806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50KDa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id="{F65F429E-AB1F-471E-994B-D2143B08A355}"/>
              </a:ext>
            </a:extLst>
          </p:cNvPr>
          <p:cNvSpPr txBox="1"/>
          <p:nvPr/>
        </p:nvSpPr>
        <p:spPr>
          <a:xfrm>
            <a:off x="320813" y="4125974"/>
            <a:ext cx="1832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2K-PD-L1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90834FBC-BF68-4FA1-9847-45D163FE7666}"/>
              </a:ext>
            </a:extLst>
          </p:cNvPr>
          <p:cNvSpPr/>
          <p:nvPr/>
        </p:nvSpPr>
        <p:spPr>
          <a:xfrm>
            <a:off x="3892447" y="5451952"/>
            <a:ext cx="2828144" cy="5191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6BDEBCB9-5A0B-4C5B-A760-83FC270F341D}"/>
              </a:ext>
            </a:extLst>
          </p:cNvPr>
          <p:cNvSpPr txBox="1"/>
          <p:nvPr/>
        </p:nvSpPr>
        <p:spPr>
          <a:xfrm>
            <a:off x="855173" y="2466763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2" name="直接连接符 21">
            <a:extLst>
              <a:ext uri="{FF2B5EF4-FFF2-40B4-BE49-F238E27FC236}">
                <a16:creationId xmlns:a16="http://schemas.microsoft.com/office/drawing/2014/main" id="{BCB9F0A4-A123-46BF-A1DE-7A1AC6C499B9}"/>
              </a:ext>
            </a:extLst>
          </p:cNvPr>
          <p:cNvCxnSpPr>
            <a:cxnSpLocks/>
          </p:cNvCxnSpPr>
          <p:nvPr/>
        </p:nvCxnSpPr>
        <p:spPr>
          <a:xfrm>
            <a:off x="1654314" y="2677329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:a16="http://schemas.microsoft.com/office/drawing/2014/main" id="{1D3B5F85-AD0E-4381-89C2-FCAEB7698074}"/>
              </a:ext>
            </a:extLst>
          </p:cNvPr>
          <p:cNvSpPr/>
          <p:nvPr/>
        </p:nvSpPr>
        <p:spPr>
          <a:xfrm>
            <a:off x="3892447" y="1793823"/>
            <a:ext cx="2768183" cy="99668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604867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>
            <a:extLst>
              <a:ext uri="{FF2B5EF4-FFF2-40B4-BE49-F238E27FC236}">
                <a16:creationId xmlns:a16="http://schemas.microsoft.com/office/drawing/2014/main" id="{FF6A4839-DC41-4418-B2CB-92C8E7CA9EB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653533"/>
              </p:ext>
            </p:extLst>
          </p:nvPr>
        </p:nvGraphicFramePr>
        <p:xfrm>
          <a:off x="3089353" y="863989"/>
          <a:ext cx="1621170" cy="27475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age" r:id="rId2" imgW="178200" imgH="530280" progId="Photoshop.Image.19">
                  <p:embed/>
                </p:oleObj>
              </mc:Choice>
              <mc:Fallback>
                <p:oleObj name="Image" r:id="rId2" imgW="178200" imgH="530280" progId="Photoshop.Image.19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089353" y="863989"/>
                        <a:ext cx="1621170" cy="27475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" name="文本框 45">
            <a:extLst>
              <a:ext uri="{FF2B5EF4-FFF2-40B4-BE49-F238E27FC236}">
                <a16:creationId xmlns:a16="http://schemas.microsoft.com/office/drawing/2014/main" id="{EB43C97B-6C3E-4B9F-9EE2-7F2B357FB5B6}"/>
              </a:ext>
            </a:extLst>
          </p:cNvPr>
          <p:cNvSpPr txBox="1"/>
          <p:nvPr/>
        </p:nvSpPr>
        <p:spPr>
          <a:xfrm>
            <a:off x="346406" y="294746"/>
            <a:ext cx="17940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3B-CDK5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8" name="直接连接符 27">
            <a:extLst>
              <a:ext uri="{FF2B5EF4-FFF2-40B4-BE49-F238E27FC236}">
                <a16:creationId xmlns:a16="http://schemas.microsoft.com/office/drawing/2014/main" id="{457EE001-9A36-40DF-B336-738FC6BF6A9B}"/>
              </a:ext>
            </a:extLst>
          </p:cNvPr>
          <p:cNvCxnSpPr>
            <a:cxnSpLocks/>
          </p:cNvCxnSpPr>
          <p:nvPr/>
        </p:nvCxnSpPr>
        <p:spPr>
          <a:xfrm>
            <a:off x="2692700" y="2550007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>
            <a:extLst>
              <a:ext uri="{FF2B5EF4-FFF2-40B4-BE49-F238E27FC236}">
                <a16:creationId xmlns:a16="http://schemas.microsoft.com/office/drawing/2014/main" id="{FD360660-F3CE-4361-A748-00DD771BEEFA}"/>
              </a:ext>
            </a:extLst>
          </p:cNvPr>
          <p:cNvCxnSpPr>
            <a:cxnSpLocks/>
          </p:cNvCxnSpPr>
          <p:nvPr/>
        </p:nvCxnSpPr>
        <p:spPr>
          <a:xfrm>
            <a:off x="2742667" y="3284941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>
            <a:extLst>
              <a:ext uri="{FF2B5EF4-FFF2-40B4-BE49-F238E27FC236}">
                <a16:creationId xmlns:a16="http://schemas.microsoft.com/office/drawing/2014/main" id="{15EC4544-FBD8-4C6D-85DC-976430FA6766}"/>
              </a:ext>
            </a:extLst>
          </p:cNvPr>
          <p:cNvCxnSpPr>
            <a:cxnSpLocks/>
          </p:cNvCxnSpPr>
          <p:nvPr/>
        </p:nvCxnSpPr>
        <p:spPr>
          <a:xfrm>
            <a:off x="2692700" y="2775297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文本框 30">
            <a:extLst>
              <a:ext uri="{FF2B5EF4-FFF2-40B4-BE49-F238E27FC236}">
                <a16:creationId xmlns:a16="http://schemas.microsoft.com/office/drawing/2014/main" id="{7B71B2EA-BE75-48FF-8D94-91DE375AD5B0}"/>
              </a:ext>
            </a:extLst>
          </p:cNvPr>
          <p:cNvSpPr txBox="1"/>
          <p:nvPr/>
        </p:nvSpPr>
        <p:spPr>
          <a:xfrm>
            <a:off x="1978702" y="307529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6855872A-8A59-4AF2-8A16-85995A3A95CD}"/>
              </a:ext>
            </a:extLst>
          </p:cNvPr>
          <p:cNvSpPr txBox="1"/>
          <p:nvPr/>
        </p:nvSpPr>
        <p:spPr>
          <a:xfrm>
            <a:off x="1941358" y="2545929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id="{23342024-96E2-40E3-877F-BA59A004F7C2}"/>
              </a:ext>
            </a:extLst>
          </p:cNvPr>
          <p:cNvSpPr txBox="1"/>
          <p:nvPr/>
        </p:nvSpPr>
        <p:spPr>
          <a:xfrm>
            <a:off x="1941358" y="2322609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id="{F65F429E-AB1F-471E-994B-D2143B08A355}"/>
              </a:ext>
            </a:extLst>
          </p:cNvPr>
          <p:cNvSpPr txBox="1"/>
          <p:nvPr/>
        </p:nvSpPr>
        <p:spPr>
          <a:xfrm>
            <a:off x="6657740" y="294746"/>
            <a:ext cx="18197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3B-PD-L1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9AFE2220-284F-4AB2-8AFC-A73B1F73D824}"/>
              </a:ext>
            </a:extLst>
          </p:cNvPr>
          <p:cNvSpPr/>
          <p:nvPr/>
        </p:nvSpPr>
        <p:spPr>
          <a:xfrm>
            <a:off x="3462729" y="2753319"/>
            <a:ext cx="1064302" cy="39961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5" name="对象 4">
            <a:extLst>
              <a:ext uri="{FF2B5EF4-FFF2-40B4-BE49-F238E27FC236}">
                <a16:creationId xmlns:a16="http://schemas.microsoft.com/office/drawing/2014/main" id="{D22DC775-1DFB-40D1-9124-68601D90B9F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6248499"/>
              </p:ext>
            </p:extLst>
          </p:nvPr>
        </p:nvGraphicFramePr>
        <p:xfrm>
          <a:off x="7522831" y="664079"/>
          <a:ext cx="1521453" cy="27805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age" r:id="rId4" imgW="170640" imgH="551520" progId="Photoshop.Image.19">
                  <p:embed/>
                </p:oleObj>
              </mc:Choice>
              <mc:Fallback>
                <p:oleObj name="Image" r:id="rId4" imgW="170640" imgH="551520" progId="Photoshop.Image.19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522831" y="664079"/>
                        <a:ext cx="1521453" cy="278054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id="{CAEA1016-DE8D-4E47-BD04-006374503AF4}"/>
              </a:ext>
            </a:extLst>
          </p:cNvPr>
          <p:cNvCxnSpPr>
            <a:cxnSpLocks/>
          </p:cNvCxnSpPr>
          <p:nvPr/>
        </p:nvCxnSpPr>
        <p:spPr>
          <a:xfrm>
            <a:off x="7064965" y="1748751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>
            <a:extLst>
              <a:ext uri="{FF2B5EF4-FFF2-40B4-BE49-F238E27FC236}">
                <a16:creationId xmlns:a16="http://schemas.microsoft.com/office/drawing/2014/main" id="{F33842AC-7F44-4079-9F4A-27E6BC966137}"/>
              </a:ext>
            </a:extLst>
          </p:cNvPr>
          <p:cNvCxnSpPr>
            <a:cxnSpLocks/>
          </p:cNvCxnSpPr>
          <p:nvPr/>
        </p:nvCxnSpPr>
        <p:spPr>
          <a:xfrm>
            <a:off x="7064965" y="2382456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>
            <a:extLst>
              <a:ext uri="{FF2B5EF4-FFF2-40B4-BE49-F238E27FC236}">
                <a16:creationId xmlns:a16="http://schemas.microsoft.com/office/drawing/2014/main" id="{890875F0-3BC3-4CF5-97DB-14964E229E4B}"/>
              </a:ext>
            </a:extLst>
          </p:cNvPr>
          <p:cNvCxnSpPr>
            <a:cxnSpLocks/>
          </p:cNvCxnSpPr>
          <p:nvPr/>
        </p:nvCxnSpPr>
        <p:spPr>
          <a:xfrm>
            <a:off x="7064965" y="2075413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>
            <a:extLst>
              <a:ext uri="{FF2B5EF4-FFF2-40B4-BE49-F238E27FC236}">
                <a16:creationId xmlns:a16="http://schemas.microsoft.com/office/drawing/2014/main" id="{FE7ED8C1-0290-4F70-A4C9-0C8F3CF14006}"/>
              </a:ext>
            </a:extLst>
          </p:cNvPr>
          <p:cNvSpPr txBox="1"/>
          <p:nvPr/>
        </p:nvSpPr>
        <p:spPr>
          <a:xfrm>
            <a:off x="6303450" y="2180675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DC82A743-1344-403B-A8D7-35FE5FEFC509}"/>
              </a:ext>
            </a:extLst>
          </p:cNvPr>
          <p:cNvSpPr txBox="1"/>
          <p:nvPr/>
        </p:nvSpPr>
        <p:spPr>
          <a:xfrm>
            <a:off x="6300601" y="1868457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50KDa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471337D6-7855-45A4-921F-DED107FF9396}"/>
              </a:ext>
            </a:extLst>
          </p:cNvPr>
          <p:cNvSpPr txBox="1"/>
          <p:nvPr/>
        </p:nvSpPr>
        <p:spPr>
          <a:xfrm>
            <a:off x="6300601" y="1543022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24471118-56FC-4095-B9FC-4D025892B1DF}"/>
              </a:ext>
            </a:extLst>
          </p:cNvPr>
          <p:cNvSpPr/>
          <p:nvPr/>
        </p:nvSpPr>
        <p:spPr>
          <a:xfrm>
            <a:off x="7919802" y="1978699"/>
            <a:ext cx="929391" cy="4576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9" name="对象 8">
            <a:extLst>
              <a:ext uri="{FF2B5EF4-FFF2-40B4-BE49-F238E27FC236}">
                <a16:creationId xmlns:a16="http://schemas.microsoft.com/office/drawing/2014/main" id="{30CD7FBA-53FF-4B4A-81E4-A98924204FA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5424226"/>
              </p:ext>
            </p:extLst>
          </p:nvPr>
        </p:nvGraphicFramePr>
        <p:xfrm>
          <a:off x="3067985" y="4038869"/>
          <a:ext cx="1663907" cy="27252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age" r:id="rId6" imgW="188640" imgH="563760" progId="Photoshop.Image.19">
                  <p:embed/>
                </p:oleObj>
              </mc:Choice>
              <mc:Fallback>
                <p:oleObj name="Image" r:id="rId6" imgW="188640" imgH="563760" progId="Photoshop.Image.19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067985" y="4038869"/>
                        <a:ext cx="1663907" cy="272522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5" name="直接连接符 34">
            <a:extLst>
              <a:ext uri="{FF2B5EF4-FFF2-40B4-BE49-F238E27FC236}">
                <a16:creationId xmlns:a16="http://schemas.microsoft.com/office/drawing/2014/main" id="{52CFF3CA-B842-4FAA-893A-77F94BC3C3E2}"/>
              </a:ext>
            </a:extLst>
          </p:cNvPr>
          <p:cNvCxnSpPr>
            <a:cxnSpLocks/>
          </p:cNvCxnSpPr>
          <p:nvPr/>
        </p:nvCxnSpPr>
        <p:spPr>
          <a:xfrm>
            <a:off x="2764033" y="5401480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>
            <a:extLst>
              <a:ext uri="{FF2B5EF4-FFF2-40B4-BE49-F238E27FC236}">
                <a16:creationId xmlns:a16="http://schemas.microsoft.com/office/drawing/2014/main" id="{5881C3DC-042F-4460-A660-6439A536F57C}"/>
              </a:ext>
            </a:extLst>
          </p:cNvPr>
          <p:cNvCxnSpPr>
            <a:cxnSpLocks/>
          </p:cNvCxnSpPr>
          <p:nvPr/>
        </p:nvCxnSpPr>
        <p:spPr>
          <a:xfrm>
            <a:off x="2755419" y="5929020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>
            <a:extLst>
              <a:ext uri="{FF2B5EF4-FFF2-40B4-BE49-F238E27FC236}">
                <a16:creationId xmlns:a16="http://schemas.microsoft.com/office/drawing/2014/main" id="{90E17717-D973-41AE-BF50-C11D52EDBC9B}"/>
              </a:ext>
            </a:extLst>
          </p:cNvPr>
          <p:cNvCxnSpPr>
            <a:cxnSpLocks/>
          </p:cNvCxnSpPr>
          <p:nvPr/>
        </p:nvCxnSpPr>
        <p:spPr>
          <a:xfrm>
            <a:off x="2749809" y="5668435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文本框 39">
            <a:extLst>
              <a:ext uri="{FF2B5EF4-FFF2-40B4-BE49-F238E27FC236}">
                <a16:creationId xmlns:a16="http://schemas.microsoft.com/office/drawing/2014/main" id="{2CC9C3DA-324D-4C8E-939B-7AB48BCA365C}"/>
              </a:ext>
            </a:extLst>
          </p:cNvPr>
          <p:cNvSpPr txBox="1"/>
          <p:nvPr/>
        </p:nvSpPr>
        <p:spPr>
          <a:xfrm>
            <a:off x="1997302" y="5716302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文本框 40">
            <a:extLst>
              <a:ext uri="{FF2B5EF4-FFF2-40B4-BE49-F238E27FC236}">
                <a16:creationId xmlns:a16="http://schemas.microsoft.com/office/drawing/2014/main" id="{A31E901E-0D42-48C6-9247-C294A36F2AD5}"/>
              </a:ext>
            </a:extLst>
          </p:cNvPr>
          <p:cNvSpPr txBox="1"/>
          <p:nvPr/>
        </p:nvSpPr>
        <p:spPr>
          <a:xfrm>
            <a:off x="2001609" y="5488039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文本框 41">
            <a:extLst>
              <a:ext uri="{FF2B5EF4-FFF2-40B4-BE49-F238E27FC236}">
                <a16:creationId xmlns:a16="http://schemas.microsoft.com/office/drawing/2014/main" id="{145AC606-8BB7-476D-B7BC-16A6BC6B4D42}"/>
              </a:ext>
            </a:extLst>
          </p:cNvPr>
          <p:cNvSpPr txBox="1"/>
          <p:nvPr/>
        </p:nvSpPr>
        <p:spPr>
          <a:xfrm>
            <a:off x="2001609" y="5208066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50KDa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65933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对象 3">
            <a:extLst>
              <a:ext uri="{FF2B5EF4-FFF2-40B4-BE49-F238E27FC236}">
                <a16:creationId xmlns:a16="http://schemas.microsoft.com/office/drawing/2014/main" id="{02673AC7-B44F-4F7A-A766-3424F7269A3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0994498"/>
              </p:ext>
            </p:extLst>
          </p:nvPr>
        </p:nvGraphicFramePr>
        <p:xfrm>
          <a:off x="1946615" y="1187006"/>
          <a:ext cx="1559838" cy="8211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age" r:id="rId2" imgW="153720" imgH="60840" progId="Photoshop.Image.19">
                  <p:embed/>
                </p:oleObj>
              </mc:Choice>
              <mc:Fallback>
                <p:oleObj name="Image" r:id="rId2" imgW="153720" imgH="60840" progId="Photoshop.Image.19">
                  <p:embed/>
                  <p:pic>
                    <p:nvPicPr>
                      <p:cNvPr id="4" name="对象 3">
                        <a:extLst>
                          <a:ext uri="{FF2B5EF4-FFF2-40B4-BE49-F238E27FC236}">
                            <a16:creationId xmlns:a16="http://schemas.microsoft.com/office/drawing/2014/main" id="{02673AC7-B44F-4F7A-A766-3424F7269A3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946615" y="1187006"/>
                        <a:ext cx="1559838" cy="8211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6" name="直接连接符 35">
            <a:extLst>
              <a:ext uri="{FF2B5EF4-FFF2-40B4-BE49-F238E27FC236}">
                <a16:creationId xmlns:a16="http://schemas.microsoft.com/office/drawing/2014/main" id="{A404C3CD-C952-443B-A63C-D8BAD378C25D}"/>
              </a:ext>
            </a:extLst>
          </p:cNvPr>
          <p:cNvCxnSpPr>
            <a:cxnSpLocks/>
          </p:cNvCxnSpPr>
          <p:nvPr/>
        </p:nvCxnSpPr>
        <p:spPr>
          <a:xfrm>
            <a:off x="3329635" y="1752083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>
            <a:extLst>
              <a:ext uri="{FF2B5EF4-FFF2-40B4-BE49-F238E27FC236}">
                <a16:creationId xmlns:a16="http://schemas.microsoft.com/office/drawing/2014/main" id="{438401AE-4736-4C96-B6B9-4F94351A00A3}"/>
              </a:ext>
            </a:extLst>
          </p:cNvPr>
          <p:cNvCxnSpPr>
            <a:cxnSpLocks/>
          </p:cNvCxnSpPr>
          <p:nvPr/>
        </p:nvCxnSpPr>
        <p:spPr>
          <a:xfrm>
            <a:off x="3365410" y="1326815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文本框 38">
            <a:extLst>
              <a:ext uri="{FF2B5EF4-FFF2-40B4-BE49-F238E27FC236}">
                <a16:creationId xmlns:a16="http://schemas.microsoft.com/office/drawing/2014/main" id="{C03FC451-8AFE-43F3-9F71-57EA05CCD594}"/>
              </a:ext>
            </a:extLst>
          </p:cNvPr>
          <p:cNvSpPr txBox="1"/>
          <p:nvPr/>
        </p:nvSpPr>
        <p:spPr>
          <a:xfrm>
            <a:off x="3899082" y="1142654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文本框 43">
            <a:extLst>
              <a:ext uri="{FF2B5EF4-FFF2-40B4-BE49-F238E27FC236}">
                <a16:creationId xmlns:a16="http://schemas.microsoft.com/office/drawing/2014/main" id="{BBAED7F3-6E00-4208-B327-C0FCD5B818A9}"/>
              </a:ext>
            </a:extLst>
          </p:cNvPr>
          <p:cNvSpPr txBox="1"/>
          <p:nvPr/>
        </p:nvSpPr>
        <p:spPr>
          <a:xfrm>
            <a:off x="3845025" y="1577521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文本框 45">
            <a:extLst>
              <a:ext uri="{FF2B5EF4-FFF2-40B4-BE49-F238E27FC236}">
                <a16:creationId xmlns:a16="http://schemas.microsoft.com/office/drawing/2014/main" id="{EB43C97B-6C3E-4B9F-9EE2-7F2B357FB5B6}"/>
              </a:ext>
            </a:extLst>
          </p:cNvPr>
          <p:cNvSpPr txBox="1"/>
          <p:nvPr/>
        </p:nvSpPr>
        <p:spPr>
          <a:xfrm>
            <a:off x="194482" y="249776"/>
            <a:ext cx="1999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1A-GAPDH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对象 1">
            <a:extLst>
              <a:ext uri="{FF2B5EF4-FFF2-40B4-BE49-F238E27FC236}">
                <a16:creationId xmlns:a16="http://schemas.microsoft.com/office/drawing/2014/main" id="{FF91F2E3-8BEC-4AA0-A299-4E12895F252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9369110"/>
              </p:ext>
            </p:extLst>
          </p:nvPr>
        </p:nvGraphicFramePr>
        <p:xfrm>
          <a:off x="2015634" y="2751471"/>
          <a:ext cx="3612220" cy="7374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age" r:id="rId4" imgW="624600" imgH="88200" progId="Photoshop.Image.19">
                  <p:embed/>
                </p:oleObj>
              </mc:Choice>
              <mc:Fallback>
                <p:oleObj name="Image" r:id="rId4" imgW="624600" imgH="88200" progId="Photoshop.Image.19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15634" y="2751471"/>
                        <a:ext cx="3612220" cy="73747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矩形 11">
            <a:extLst>
              <a:ext uri="{FF2B5EF4-FFF2-40B4-BE49-F238E27FC236}">
                <a16:creationId xmlns:a16="http://schemas.microsoft.com/office/drawing/2014/main" id="{CD0A44C4-37E7-4231-83BE-6A7418F559BA}"/>
              </a:ext>
            </a:extLst>
          </p:cNvPr>
          <p:cNvSpPr/>
          <p:nvPr/>
        </p:nvSpPr>
        <p:spPr>
          <a:xfrm>
            <a:off x="4302225" y="2939982"/>
            <a:ext cx="982098" cy="41187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058ACA8B-EE8C-459B-A8AC-D608631DD92B}"/>
              </a:ext>
            </a:extLst>
          </p:cNvPr>
          <p:cNvCxnSpPr>
            <a:cxnSpLocks/>
          </p:cNvCxnSpPr>
          <p:nvPr/>
        </p:nvCxnSpPr>
        <p:spPr>
          <a:xfrm>
            <a:off x="5627854" y="2994795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id="{0DB0AACC-7852-4C2D-8024-B22E4A510394}"/>
              </a:ext>
            </a:extLst>
          </p:cNvPr>
          <p:cNvCxnSpPr>
            <a:cxnSpLocks/>
          </p:cNvCxnSpPr>
          <p:nvPr/>
        </p:nvCxnSpPr>
        <p:spPr>
          <a:xfrm>
            <a:off x="5627854" y="3234236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>
            <a:extLst>
              <a:ext uri="{FF2B5EF4-FFF2-40B4-BE49-F238E27FC236}">
                <a16:creationId xmlns:a16="http://schemas.microsoft.com/office/drawing/2014/main" id="{4CB1E03E-FBAC-4A7E-83F6-AAE258A6FD7B}"/>
              </a:ext>
            </a:extLst>
          </p:cNvPr>
          <p:cNvSpPr txBox="1"/>
          <p:nvPr/>
        </p:nvSpPr>
        <p:spPr>
          <a:xfrm>
            <a:off x="6180423" y="2778345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08BD6757-7833-4AD3-BA8F-AC8D36F96FE6}"/>
              </a:ext>
            </a:extLst>
          </p:cNvPr>
          <p:cNvSpPr txBox="1"/>
          <p:nvPr/>
        </p:nvSpPr>
        <p:spPr>
          <a:xfrm>
            <a:off x="6188002" y="3033732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81086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" name="对象 29">
            <a:extLst>
              <a:ext uri="{FF2B5EF4-FFF2-40B4-BE49-F238E27FC236}">
                <a16:creationId xmlns:a16="http://schemas.microsoft.com/office/drawing/2014/main" id="{89ABD30F-E06D-4660-BEFE-51C004C8B61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760581" y="1411657"/>
          <a:ext cx="4409627" cy="5410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age" r:id="rId2" imgW="804600" imgH="126360" progId="Photoshop.Image.19">
                  <p:embed/>
                </p:oleObj>
              </mc:Choice>
              <mc:Fallback>
                <p:oleObj name="Image" r:id="rId2" imgW="804600" imgH="126360" progId="Photoshop.Image.19">
                  <p:embed/>
                  <p:pic>
                    <p:nvPicPr>
                      <p:cNvPr id="30" name="对象 29">
                        <a:extLst>
                          <a:ext uri="{FF2B5EF4-FFF2-40B4-BE49-F238E27FC236}">
                            <a16:creationId xmlns:a16="http://schemas.microsoft.com/office/drawing/2014/main" id="{89ABD30F-E06D-4660-BEFE-51C004C8B61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760581" y="1411657"/>
                        <a:ext cx="4409627" cy="54104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矩形 30">
            <a:extLst>
              <a:ext uri="{FF2B5EF4-FFF2-40B4-BE49-F238E27FC236}">
                <a16:creationId xmlns:a16="http://schemas.microsoft.com/office/drawing/2014/main" id="{C94C1357-142B-4BA9-8756-DB04F4E30991}"/>
              </a:ext>
            </a:extLst>
          </p:cNvPr>
          <p:cNvSpPr/>
          <p:nvPr/>
        </p:nvSpPr>
        <p:spPr>
          <a:xfrm>
            <a:off x="4877303" y="1483610"/>
            <a:ext cx="889416" cy="32478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36" name="直接连接符 35">
            <a:extLst>
              <a:ext uri="{FF2B5EF4-FFF2-40B4-BE49-F238E27FC236}">
                <a16:creationId xmlns:a16="http://schemas.microsoft.com/office/drawing/2014/main" id="{A404C3CD-C952-443B-A63C-D8BAD378C25D}"/>
              </a:ext>
            </a:extLst>
          </p:cNvPr>
          <p:cNvCxnSpPr>
            <a:cxnSpLocks/>
          </p:cNvCxnSpPr>
          <p:nvPr/>
        </p:nvCxnSpPr>
        <p:spPr>
          <a:xfrm>
            <a:off x="1397133" y="1483610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>
            <a:extLst>
              <a:ext uri="{FF2B5EF4-FFF2-40B4-BE49-F238E27FC236}">
                <a16:creationId xmlns:a16="http://schemas.microsoft.com/office/drawing/2014/main" id="{438401AE-4736-4C96-B6B9-4F94351A00A3}"/>
              </a:ext>
            </a:extLst>
          </p:cNvPr>
          <p:cNvCxnSpPr>
            <a:cxnSpLocks/>
          </p:cNvCxnSpPr>
          <p:nvPr/>
        </p:nvCxnSpPr>
        <p:spPr>
          <a:xfrm>
            <a:off x="1397133" y="1842012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文本框 38">
            <a:extLst>
              <a:ext uri="{FF2B5EF4-FFF2-40B4-BE49-F238E27FC236}">
                <a16:creationId xmlns:a16="http://schemas.microsoft.com/office/drawing/2014/main" id="{C03FC451-8AFE-43F3-9F71-57EA05CCD594}"/>
              </a:ext>
            </a:extLst>
          </p:cNvPr>
          <p:cNvSpPr txBox="1"/>
          <p:nvPr/>
        </p:nvSpPr>
        <p:spPr>
          <a:xfrm>
            <a:off x="623076" y="127744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文本框 43">
            <a:extLst>
              <a:ext uri="{FF2B5EF4-FFF2-40B4-BE49-F238E27FC236}">
                <a16:creationId xmlns:a16="http://schemas.microsoft.com/office/drawing/2014/main" id="{BBAED7F3-6E00-4208-B327-C0FCD5B818A9}"/>
              </a:ext>
            </a:extLst>
          </p:cNvPr>
          <p:cNvSpPr txBox="1"/>
          <p:nvPr/>
        </p:nvSpPr>
        <p:spPr>
          <a:xfrm>
            <a:off x="625447" y="1635197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文本框 45">
            <a:extLst>
              <a:ext uri="{FF2B5EF4-FFF2-40B4-BE49-F238E27FC236}">
                <a16:creationId xmlns:a16="http://schemas.microsoft.com/office/drawing/2014/main" id="{EB43C97B-6C3E-4B9F-9EE2-7F2B357FB5B6}"/>
              </a:ext>
            </a:extLst>
          </p:cNvPr>
          <p:cNvSpPr txBox="1"/>
          <p:nvPr/>
        </p:nvSpPr>
        <p:spPr>
          <a:xfrm>
            <a:off x="194482" y="249776"/>
            <a:ext cx="1813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1D-CDK5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对象 32">
            <a:extLst>
              <a:ext uri="{FF2B5EF4-FFF2-40B4-BE49-F238E27FC236}">
                <a16:creationId xmlns:a16="http://schemas.microsoft.com/office/drawing/2014/main" id="{10D950DC-8980-4B74-AC07-CA0525DD7A3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760581" y="2454506"/>
          <a:ext cx="4409628" cy="8639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age" r:id="rId4" imgW="1420200" imgH="258840" progId="Photoshop.Image.19">
                  <p:embed/>
                </p:oleObj>
              </mc:Choice>
              <mc:Fallback>
                <p:oleObj name="Image" r:id="rId4" imgW="1420200" imgH="258840" progId="Photoshop.Image.19">
                  <p:embed/>
                  <p:pic>
                    <p:nvPicPr>
                      <p:cNvPr id="33" name="对象 32">
                        <a:extLst>
                          <a:ext uri="{FF2B5EF4-FFF2-40B4-BE49-F238E27FC236}">
                            <a16:creationId xmlns:a16="http://schemas.microsoft.com/office/drawing/2014/main" id="{10D950DC-8980-4B74-AC07-CA0525DD7A3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760581" y="2454506"/>
                        <a:ext cx="4409628" cy="86396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4" name="直接连接符 33">
            <a:extLst>
              <a:ext uri="{FF2B5EF4-FFF2-40B4-BE49-F238E27FC236}">
                <a16:creationId xmlns:a16="http://schemas.microsoft.com/office/drawing/2014/main" id="{21A965D3-2EAB-4B8D-A160-416122FDCEA7}"/>
              </a:ext>
            </a:extLst>
          </p:cNvPr>
          <p:cNvCxnSpPr>
            <a:cxnSpLocks/>
          </p:cNvCxnSpPr>
          <p:nvPr/>
        </p:nvCxnSpPr>
        <p:spPr>
          <a:xfrm>
            <a:off x="1291884" y="2732279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>
            <a:extLst>
              <a:ext uri="{FF2B5EF4-FFF2-40B4-BE49-F238E27FC236}">
                <a16:creationId xmlns:a16="http://schemas.microsoft.com/office/drawing/2014/main" id="{F5E95003-81E9-4A2A-8FD1-0F5D065F654C}"/>
              </a:ext>
            </a:extLst>
          </p:cNvPr>
          <p:cNvCxnSpPr>
            <a:cxnSpLocks/>
          </p:cNvCxnSpPr>
          <p:nvPr/>
        </p:nvCxnSpPr>
        <p:spPr>
          <a:xfrm>
            <a:off x="1291884" y="3170365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本框 46">
            <a:extLst>
              <a:ext uri="{FF2B5EF4-FFF2-40B4-BE49-F238E27FC236}">
                <a16:creationId xmlns:a16="http://schemas.microsoft.com/office/drawing/2014/main" id="{EC924A53-5F91-4556-8309-7FF7D171FEE6}"/>
              </a:ext>
            </a:extLst>
          </p:cNvPr>
          <p:cNvSpPr txBox="1"/>
          <p:nvPr/>
        </p:nvSpPr>
        <p:spPr>
          <a:xfrm>
            <a:off x="517827" y="2526109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" name="文本框 47">
            <a:extLst>
              <a:ext uri="{FF2B5EF4-FFF2-40B4-BE49-F238E27FC236}">
                <a16:creationId xmlns:a16="http://schemas.microsoft.com/office/drawing/2014/main" id="{6F61B01D-1937-46E7-9F64-81A52025BE7E}"/>
              </a:ext>
            </a:extLst>
          </p:cNvPr>
          <p:cNvSpPr txBox="1"/>
          <p:nvPr/>
        </p:nvSpPr>
        <p:spPr>
          <a:xfrm>
            <a:off x="520346" y="2944147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" name="矩形 48">
            <a:extLst>
              <a:ext uri="{FF2B5EF4-FFF2-40B4-BE49-F238E27FC236}">
                <a16:creationId xmlns:a16="http://schemas.microsoft.com/office/drawing/2014/main" id="{1C0BBBFD-A10F-4014-9C31-14610FF695FE}"/>
              </a:ext>
            </a:extLst>
          </p:cNvPr>
          <p:cNvSpPr/>
          <p:nvPr/>
        </p:nvSpPr>
        <p:spPr>
          <a:xfrm>
            <a:off x="3120072" y="2652911"/>
            <a:ext cx="982098" cy="48996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905795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" name="对象 28">
            <a:extLst>
              <a:ext uri="{FF2B5EF4-FFF2-40B4-BE49-F238E27FC236}">
                <a16:creationId xmlns:a16="http://schemas.microsoft.com/office/drawing/2014/main" id="{2470F7F2-5678-415A-AEC1-6C2C41F0969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6117114"/>
              </p:ext>
            </p:extLst>
          </p:nvPr>
        </p:nvGraphicFramePr>
        <p:xfrm>
          <a:off x="1757285" y="1342988"/>
          <a:ext cx="4454838" cy="5410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age" r:id="rId2" imgW="787680" imgH="101880" progId="Photoshop.Image.19">
                  <p:embed/>
                </p:oleObj>
              </mc:Choice>
              <mc:Fallback>
                <p:oleObj name="Image" r:id="rId2" imgW="787680" imgH="101880" progId="Photoshop.Image.19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757285" y="1342988"/>
                        <a:ext cx="4454838" cy="54104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矩形 4">
            <a:extLst>
              <a:ext uri="{FF2B5EF4-FFF2-40B4-BE49-F238E27FC236}">
                <a16:creationId xmlns:a16="http://schemas.microsoft.com/office/drawing/2014/main" id="{71E8AE09-9599-47E7-8022-FDBB9CF98508}"/>
              </a:ext>
            </a:extLst>
          </p:cNvPr>
          <p:cNvSpPr/>
          <p:nvPr/>
        </p:nvSpPr>
        <p:spPr>
          <a:xfrm>
            <a:off x="4896611" y="1454294"/>
            <a:ext cx="889416" cy="32478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9374DFDF-303A-4E31-898E-A325C8248BA3}"/>
              </a:ext>
            </a:extLst>
          </p:cNvPr>
          <p:cNvCxnSpPr>
            <a:cxnSpLocks/>
          </p:cNvCxnSpPr>
          <p:nvPr/>
        </p:nvCxnSpPr>
        <p:spPr>
          <a:xfrm>
            <a:off x="1416442" y="1507102"/>
            <a:ext cx="539647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id="{A1C1D24F-1A32-43D8-B1B8-5417DFD3BC9B}"/>
              </a:ext>
            </a:extLst>
          </p:cNvPr>
          <p:cNvCxnSpPr>
            <a:cxnSpLocks/>
          </p:cNvCxnSpPr>
          <p:nvPr/>
        </p:nvCxnSpPr>
        <p:spPr>
          <a:xfrm>
            <a:off x="1416442" y="1775127"/>
            <a:ext cx="539647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>
            <a:extLst>
              <a:ext uri="{FF2B5EF4-FFF2-40B4-BE49-F238E27FC236}">
                <a16:creationId xmlns:a16="http://schemas.microsoft.com/office/drawing/2014/main" id="{9860966C-19FC-47C3-8D55-04D2DE31D125}"/>
              </a:ext>
            </a:extLst>
          </p:cNvPr>
          <p:cNvSpPr txBox="1"/>
          <p:nvPr/>
        </p:nvSpPr>
        <p:spPr>
          <a:xfrm>
            <a:off x="666554" y="1342988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50KDa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6D301FA5-209D-492D-A43F-B699242D4110}"/>
              </a:ext>
            </a:extLst>
          </p:cNvPr>
          <p:cNvSpPr txBox="1"/>
          <p:nvPr/>
        </p:nvSpPr>
        <p:spPr>
          <a:xfrm>
            <a:off x="656139" y="1559908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7B5CE4EF-1E49-467D-A011-46FA7F1B4F83}"/>
              </a:ext>
            </a:extLst>
          </p:cNvPr>
          <p:cNvSpPr txBox="1"/>
          <p:nvPr/>
        </p:nvSpPr>
        <p:spPr>
          <a:xfrm>
            <a:off x="177821" y="538438"/>
            <a:ext cx="1891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1D-PD-L1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8" name="对象 47">
            <a:extLst>
              <a:ext uri="{FF2B5EF4-FFF2-40B4-BE49-F238E27FC236}">
                <a16:creationId xmlns:a16="http://schemas.microsoft.com/office/drawing/2014/main" id="{4C78D570-D04C-4541-B009-9EC770487C3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9941523"/>
              </p:ext>
            </p:extLst>
          </p:nvPr>
        </p:nvGraphicFramePr>
        <p:xfrm>
          <a:off x="1757284" y="2818978"/>
          <a:ext cx="4454837" cy="6516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age" r:id="rId4" imgW="568440" imgH="124920" progId="Photoshop.Image.19">
                  <p:embed/>
                </p:oleObj>
              </mc:Choice>
              <mc:Fallback>
                <p:oleObj name="Image" r:id="rId4" imgW="568440" imgH="124920" progId="Photoshop.Image.19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757284" y="2818978"/>
                        <a:ext cx="4454837" cy="6516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9" name="直接连接符 48">
            <a:extLst>
              <a:ext uri="{FF2B5EF4-FFF2-40B4-BE49-F238E27FC236}">
                <a16:creationId xmlns:a16="http://schemas.microsoft.com/office/drawing/2014/main" id="{12F8D15B-1A40-4380-9631-368BE278D6FE}"/>
              </a:ext>
            </a:extLst>
          </p:cNvPr>
          <p:cNvCxnSpPr>
            <a:cxnSpLocks/>
          </p:cNvCxnSpPr>
          <p:nvPr/>
        </p:nvCxnSpPr>
        <p:spPr>
          <a:xfrm>
            <a:off x="1523375" y="3053835"/>
            <a:ext cx="539647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连接符 49">
            <a:extLst>
              <a:ext uri="{FF2B5EF4-FFF2-40B4-BE49-F238E27FC236}">
                <a16:creationId xmlns:a16="http://schemas.microsoft.com/office/drawing/2014/main" id="{07D67407-A5E4-4DFA-9841-C43D54D4EAAB}"/>
              </a:ext>
            </a:extLst>
          </p:cNvPr>
          <p:cNvCxnSpPr>
            <a:cxnSpLocks/>
          </p:cNvCxnSpPr>
          <p:nvPr/>
        </p:nvCxnSpPr>
        <p:spPr>
          <a:xfrm>
            <a:off x="1523375" y="3416585"/>
            <a:ext cx="539647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文本框 50">
            <a:extLst>
              <a:ext uri="{FF2B5EF4-FFF2-40B4-BE49-F238E27FC236}">
                <a16:creationId xmlns:a16="http://schemas.microsoft.com/office/drawing/2014/main" id="{6D993D9C-6619-4FED-A60E-076AF8DDAA2D}"/>
              </a:ext>
            </a:extLst>
          </p:cNvPr>
          <p:cNvSpPr txBox="1"/>
          <p:nvPr/>
        </p:nvSpPr>
        <p:spPr>
          <a:xfrm>
            <a:off x="759921" y="2827371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50KDa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2" name="文本框 51">
            <a:extLst>
              <a:ext uri="{FF2B5EF4-FFF2-40B4-BE49-F238E27FC236}">
                <a16:creationId xmlns:a16="http://schemas.microsoft.com/office/drawing/2014/main" id="{FC038073-E540-483E-8CCC-B73933264CC4}"/>
              </a:ext>
            </a:extLst>
          </p:cNvPr>
          <p:cNvSpPr txBox="1"/>
          <p:nvPr/>
        </p:nvSpPr>
        <p:spPr>
          <a:xfrm>
            <a:off x="763072" y="3172317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3" name="矩形 52">
            <a:extLst>
              <a:ext uri="{FF2B5EF4-FFF2-40B4-BE49-F238E27FC236}">
                <a16:creationId xmlns:a16="http://schemas.microsoft.com/office/drawing/2014/main" id="{67994E5F-FE35-4C6B-93DB-B6BEF4C85592}"/>
              </a:ext>
            </a:extLst>
          </p:cNvPr>
          <p:cNvSpPr/>
          <p:nvPr/>
        </p:nvSpPr>
        <p:spPr>
          <a:xfrm>
            <a:off x="4397311" y="3006386"/>
            <a:ext cx="1180023" cy="32478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661362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" name="对象 34">
            <a:extLst>
              <a:ext uri="{FF2B5EF4-FFF2-40B4-BE49-F238E27FC236}">
                <a16:creationId xmlns:a16="http://schemas.microsoft.com/office/drawing/2014/main" id="{DEA2D51A-E11F-4614-A87B-01D51FEB05C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60635901"/>
              </p:ext>
            </p:extLst>
          </p:nvPr>
        </p:nvGraphicFramePr>
        <p:xfrm>
          <a:off x="1641161" y="921286"/>
          <a:ext cx="4409627" cy="4161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age" r:id="rId2" imgW="813600" imgH="92880" progId="Photoshop.Image.19">
                  <p:embed/>
                </p:oleObj>
              </mc:Choice>
              <mc:Fallback>
                <p:oleObj name="Image" r:id="rId2" imgW="813600" imgH="92880" progId="Photoshop.Image.19">
                  <p:embed/>
                  <p:pic>
                    <p:nvPicPr>
                      <p:cNvPr id="35" name="对象 34">
                        <a:extLst>
                          <a:ext uri="{FF2B5EF4-FFF2-40B4-BE49-F238E27FC236}">
                            <a16:creationId xmlns:a16="http://schemas.microsoft.com/office/drawing/2014/main" id="{DEA2D51A-E11F-4614-A87B-01D51FEB05C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641161" y="921286"/>
                        <a:ext cx="4409627" cy="4161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对象 16">
            <a:extLst>
              <a:ext uri="{FF2B5EF4-FFF2-40B4-BE49-F238E27FC236}">
                <a16:creationId xmlns:a16="http://schemas.microsoft.com/office/drawing/2014/main" id="{FFA4D00B-0A1E-40E1-BE42-A600CFD1EDA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297198"/>
              </p:ext>
            </p:extLst>
          </p:nvPr>
        </p:nvGraphicFramePr>
        <p:xfrm>
          <a:off x="1641160" y="4924464"/>
          <a:ext cx="4472145" cy="6076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age" r:id="rId4" imgW="565200" imgH="174960" progId="Photoshop.Image.19">
                  <p:embed/>
                </p:oleObj>
              </mc:Choice>
              <mc:Fallback>
                <p:oleObj name="Image" r:id="rId4" imgW="565200" imgH="174960" progId="Photoshop.Image.19">
                  <p:embed/>
                  <p:pic>
                    <p:nvPicPr>
                      <p:cNvPr id="17" name="对象 16">
                        <a:extLst>
                          <a:ext uri="{FF2B5EF4-FFF2-40B4-BE49-F238E27FC236}">
                            <a16:creationId xmlns:a16="http://schemas.microsoft.com/office/drawing/2014/main" id="{FFA4D00B-0A1E-40E1-BE42-A600CFD1EDA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641160" y="4924464"/>
                        <a:ext cx="4472145" cy="60766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对象 17">
            <a:extLst>
              <a:ext uri="{FF2B5EF4-FFF2-40B4-BE49-F238E27FC236}">
                <a16:creationId xmlns:a16="http://schemas.microsoft.com/office/drawing/2014/main" id="{21CD5CC9-2639-4DDD-8EC3-BDD3A64F0E5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9945685"/>
              </p:ext>
            </p:extLst>
          </p:nvPr>
        </p:nvGraphicFramePr>
        <p:xfrm>
          <a:off x="1330879" y="3597263"/>
          <a:ext cx="4817246" cy="6751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age" r:id="rId6" imgW="566640" imgH="114120" progId="Photoshop.Image.19">
                  <p:embed/>
                </p:oleObj>
              </mc:Choice>
              <mc:Fallback>
                <p:oleObj name="Image" r:id="rId6" imgW="566640" imgH="114120" progId="Photoshop.Image.19">
                  <p:embed/>
                  <p:pic>
                    <p:nvPicPr>
                      <p:cNvPr id="18" name="对象 17">
                        <a:extLst>
                          <a:ext uri="{FF2B5EF4-FFF2-40B4-BE49-F238E27FC236}">
                            <a16:creationId xmlns:a16="http://schemas.microsoft.com/office/drawing/2014/main" id="{21CD5CC9-2639-4DDD-8EC3-BDD3A64F0E5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330879" y="3597263"/>
                        <a:ext cx="4817246" cy="6751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文本框 18">
            <a:extLst>
              <a:ext uri="{FF2B5EF4-FFF2-40B4-BE49-F238E27FC236}">
                <a16:creationId xmlns:a16="http://schemas.microsoft.com/office/drawing/2014/main" id="{5FB38D48-7D31-4FEB-97A5-23098225B629}"/>
              </a:ext>
            </a:extLst>
          </p:cNvPr>
          <p:cNvSpPr txBox="1"/>
          <p:nvPr/>
        </p:nvSpPr>
        <p:spPr>
          <a:xfrm>
            <a:off x="6148125" y="4954321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Blank</a:t>
            </a:r>
            <a:endParaRPr lang="zh-CN" altLang="en-US" dirty="0"/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DE87C320-995E-445F-B625-AAADF51DB978}"/>
              </a:ext>
            </a:extLst>
          </p:cNvPr>
          <p:cNvSpPr/>
          <p:nvPr/>
        </p:nvSpPr>
        <p:spPr>
          <a:xfrm>
            <a:off x="4101148" y="3731471"/>
            <a:ext cx="1304145" cy="32478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BE7C750F-58B9-40FD-A9AB-3EC967ACEF2F}"/>
              </a:ext>
            </a:extLst>
          </p:cNvPr>
          <p:cNvSpPr txBox="1"/>
          <p:nvPr/>
        </p:nvSpPr>
        <p:spPr>
          <a:xfrm>
            <a:off x="6045018" y="3826482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15S</a:t>
            </a:r>
            <a:endParaRPr lang="zh-CN" altLang="en-US" dirty="0"/>
          </a:p>
        </p:txBody>
      </p:sp>
      <p:graphicFrame>
        <p:nvGraphicFramePr>
          <p:cNvPr id="24" name="对象 23">
            <a:extLst>
              <a:ext uri="{FF2B5EF4-FFF2-40B4-BE49-F238E27FC236}">
                <a16:creationId xmlns:a16="http://schemas.microsoft.com/office/drawing/2014/main" id="{85323ED9-7C34-4503-BDC2-D9DDB392DFD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1619697"/>
              </p:ext>
            </p:extLst>
          </p:nvPr>
        </p:nvGraphicFramePr>
        <p:xfrm>
          <a:off x="1641161" y="4272383"/>
          <a:ext cx="4472146" cy="5410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age" r:id="rId8" imgW="577440" imgH="174960" progId="Photoshop.Image.19">
                  <p:embed/>
                </p:oleObj>
              </mc:Choice>
              <mc:Fallback>
                <p:oleObj name="Image" r:id="rId8" imgW="577440" imgH="174960" progId="Photoshop.Image.19">
                  <p:embed/>
                  <p:pic>
                    <p:nvPicPr>
                      <p:cNvPr id="24" name="对象 23">
                        <a:extLst>
                          <a:ext uri="{FF2B5EF4-FFF2-40B4-BE49-F238E27FC236}">
                            <a16:creationId xmlns:a16="http://schemas.microsoft.com/office/drawing/2014/main" id="{85323ED9-7C34-4503-BDC2-D9DDB392DFD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641161" y="4272383"/>
                        <a:ext cx="4472146" cy="54104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文本框 24">
            <a:extLst>
              <a:ext uri="{FF2B5EF4-FFF2-40B4-BE49-F238E27FC236}">
                <a16:creationId xmlns:a16="http://schemas.microsoft.com/office/drawing/2014/main" id="{5228C596-1C73-47AC-AE07-104EAECF4E47}"/>
              </a:ext>
            </a:extLst>
          </p:cNvPr>
          <p:cNvSpPr txBox="1"/>
          <p:nvPr/>
        </p:nvSpPr>
        <p:spPr>
          <a:xfrm>
            <a:off x="6050788" y="4384697"/>
            <a:ext cx="1305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40S-merge</a:t>
            </a:r>
            <a:endParaRPr lang="zh-CN" altLang="en-US" dirty="0"/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id="{8B480CC7-3EFB-4818-BD23-E5D24A4546BE}"/>
              </a:ext>
            </a:extLst>
          </p:cNvPr>
          <p:cNvSpPr/>
          <p:nvPr/>
        </p:nvSpPr>
        <p:spPr>
          <a:xfrm>
            <a:off x="4847819" y="954261"/>
            <a:ext cx="994475" cy="32478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aphicFrame>
        <p:nvGraphicFramePr>
          <p:cNvPr id="32" name="对象 31">
            <a:extLst>
              <a:ext uri="{FF2B5EF4-FFF2-40B4-BE49-F238E27FC236}">
                <a16:creationId xmlns:a16="http://schemas.microsoft.com/office/drawing/2014/main" id="{4388348D-86EC-4CD1-B091-DDFAAAEB3E5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6489627"/>
              </p:ext>
            </p:extLst>
          </p:nvPr>
        </p:nvGraphicFramePr>
        <p:xfrm>
          <a:off x="1641161" y="1433453"/>
          <a:ext cx="4454839" cy="4608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age" r:id="rId10" imgW="787680" imgH="79200" progId="Photoshop.Image.19">
                  <p:embed/>
                </p:oleObj>
              </mc:Choice>
              <mc:Fallback>
                <p:oleObj name="Image" r:id="rId10" imgW="787680" imgH="79200" progId="Photoshop.Image.19">
                  <p:embed/>
                  <p:pic>
                    <p:nvPicPr>
                      <p:cNvPr id="32" name="对象 31">
                        <a:extLst>
                          <a:ext uri="{FF2B5EF4-FFF2-40B4-BE49-F238E27FC236}">
                            <a16:creationId xmlns:a16="http://schemas.microsoft.com/office/drawing/2014/main" id="{4388348D-86EC-4CD1-B091-DDFAAAEB3E5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641161" y="1433453"/>
                        <a:ext cx="4454839" cy="46087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" name="文本框 39">
            <a:extLst>
              <a:ext uri="{FF2B5EF4-FFF2-40B4-BE49-F238E27FC236}">
                <a16:creationId xmlns:a16="http://schemas.microsoft.com/office/drawing/2014/main" id="{C1C0DE54-BB9C-4B42-99EA-F3F4FAFE435A}"/>
              </a:ext>
            </a:extLst>
          </p:cNvPr>
          <p:cNvSpPr txBox="1"/>
          <p:nvPr/>
        </p:nvSpPr>
        <p:spPr>
          <a:xfrm>
            <a:off x="569031" y="1349916"/>
            <a:ext cx="914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40KDa</a:t>
            </a:r>
            <a:endParaRPr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1" name="直接连接符 40">
            <a:extLst>
              <a:ext uri="{FF2B5EF4-FFF2-40B4-BE49-F238E27FC236}">
                <a16:creationId xmlns:a16="http://schemas.microsoft.com/office/drawing/2014/main" id="{4C00E5A0-CD92-4348-9531-A735834A8C54}"/>
              </a:ext>
            </a:extLst>
          </p:cNvPr>
          <p:cNvCxnSpPr>
            <a:cxnSpLocks/>
          </p:cNvCxnSpPr>
          <p:nvPr/>
        </p:nvCxnSpPr>
        <p:spPr>
          <a:xfrm>
            <a:off x="1206694" y="1512477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文本框 41">
            <a:extLst>
              <a:ext uri="{FF2B5EF4-FFF2-40B4-BE49-F238E27FC236}">
                <a16:creationId xmlns:a16="http://schemas.microsoft.com/office/drawing/2014/main" id="{8375BDB7-D6CC-43F3-8B73-32C6D70E448A}"/>
              </a:ext>
            </a:extLst>
          </p:cNvPr>
          <p:cNvSpPr txBox="1"/>
          <p:nvPr/>
        </p:nvSpPr>
        <p:spPr>
          <a:xfrm>
            <a:off x="595588" y="1637420"/>
            <a:ext cx="914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3" name="直接连接符 42">
            <a:extLst>
              <a:ext uri="{FF2B5EF4-FFF2-40B4-BE49-F238E27FC236}">
                <a16:creationId xmlns:a16="http://schemas.microsoft.com/office/drawing/2014/main" id="{0A7F5A41-0BF8-42D3-A211-0422D8DBDC8B}"/>
              </a:ext>
            </a:extLst>
          </p:cNvPr>
          <p:cNvCxnSpPr>
            <a:cxnSpLocks/>
          </p:cNvCxnSpPr>
          <p:nvPr/>
        </p:nvCxnSpPr>
        <p:spPr>
          <a:xfrm>
            <a:off x="1222215" y="1789782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文本框 44">
            <a:extLst>
              <a:ext uri="{FF2B5EF4-FFF2-40B4-BE49-F238E27FC236}">
                <a16:creationId xmlns:a16="http://schemas.microsoft.com/office/drawing/2014/main" id="{292570A5-0310-42BF-BDCF-9C72A851A4B1}"/>
              </a:ext>
            </a:extLst>
          </p:cNvPr>
          <p:cNvSpPr txBox="1"/>
          <p:nvPr/>
        </p:nvSpPr>
        <p:spPr>
          <a:xfrm>
            <a:off x="146255" y="276755"/>
            <a:ext cx="2010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1D-GAPDH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3" name="直接连接符 32">
            <a:extLst>
              <a:ext uri="{FF2B5EF4-FFF2-40B4-BE49-F238E27FC236}">
                <a16:creationId xmlns:a16="http://schemas.microsoft.com/office/drawing/2014/main" id="{B0867B55-C9F2-409D-8926-5AC8DE6271A3}"/>
              </a:ext>
            </a:extLst>
          </p:cNvPr>
          <p:cNvCxnSpPr>
            <a:cxnSpLocks/>
          </p:cNvCxnSpPr>
          <p:nvPr/>
        </p:nvCxnSpPr>
        <p:spPr>
          <a:xfrm>
            <a:off x="1335768" y="4348570"/>
            <a:ext cx="691616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>
            <a:extLst>
              <a:ext uri="{FF2B5EF4-FFF2-40B4-BE49-F238E27FC236}">
                <a16:creationId xmlns:a16="http://schemas.microsoft.com/office/drawing/2014/main" id="{06266017-2678-4199-BB02-61324EBE3F97}"/>
              </a:ext>
            </a:extLst>
          </p:cNvPr>
          <p:cNvCxnSpPr>
            <a:cxnSpLocks/>
          </p:cNvCxnSpPr>
          <p:nvPr/>
        </p:nvCxnSpPr>
        <p:spPr>
          <a:xfrm>
            <a:off x="1330879" y="4439062"/>
            <a:ext cx="701498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>
            <a:extLst>
              <a:ext uri="{FF2B5EF4-FFF2-40B4-BE49-F238E27FC236}">
                <a16:creationId xmlns:a16="http://schemas.microsoft.com/office/drawing/2014/main" id="{B87AA145-7890-4F80-ACAE-C68F7384C5FA}"/>
              </a:ext>
            </a:extLst>
          </p:cNvPr>
          <p:cNvCxnSpPr>
            <a:cxnSpLocks/>
          </p:cNvCxnSpPr>
          <p:nvPr/>
        </p:nvCxnSpPr>
        <p:spPr>
          <a:xfrm>
            <a:off x="1326994" y="4687449"/>
            <a:ext cx="701498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文本框 47">
            <a:extLst>
              <a:ext uri="{FF2B5EF4-FFF2-40B4-BE49-F238E27FC236}">
                <a16:creationId xmlns:a16="http://schemas.microsoft.com/office/drawing/2014/main" id="{9C1040D2-5FF8-4261-8C95-F4EB8D5D3EB4}"/>
              </a:ext>
            </a:extLst>
          </p:cNvPr>
          <p:cNvSpPr txBox="1"/>
          <p:nvPr/>
        </p:nvSpPr>
        <p:spPr>
          <a:xfrm>
            <a:off x="694299" y="4164522"/>
            <a:ext cx="914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" name="文本框 48">
            <a:extLst>
              <a:ext uri="{FF2B5EF4-FFF2-40B4-BE49-F238E27FC236}">
                <a16:creationId xmlns:a16="http://schemas.microsoft.com/office/drawing/2014/main" id="{5BCE4AAC-21D2-4214-A6D4-6C1C492917AF}"/>
              </a:ext>
            </a:extLst>
          </p:cNvPr>
          <p:cNvSpPr txBox="1"/>
          <p:nvPr/>
        </p:nvSpPr>
        <p:spPr>
          <a:xfrm>
            <a:off x="702253" y="4304694"/>
            <a:ext cx="914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文本框 49">
            <a:extLst>
              <a:ext uri="{FF2B5EF4-FFF2-40B4-BE49-F238E27FC236}">
                <a16:creationId xmlns:a16="http://schemas.microsoft.com/office/drawing/2014/main" id="{986862C5-5C0A-47F7-8CD6-EAB53E99FDF7}"/>
              </a:ext>
            </a:extLst>
          </p:cNvPr>
          <p:cNvSpPr txBox="1"/>
          <p:nvPr/>
        </p:nvSpPr>
        <p:spPr>
          <a:xfrm>
            <a:off x="697201" y="4519138"/>
            <a:ext cx="914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25KDa</a:t>
            </a:r>
            <a:endParaRPr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" name="文本框 50">
            <a:extLst>
              <a:ext uri="{FF2B5EF4-FFF2-40B4-BE49-F238E27FC236}">
                <a16:creationId xmlns:a16="http://schemas.microsoft.com/office/drawing/2014/main" id="{0A009D52-0220-4071-A11B-91C2EDE8DAA4}"/>
              </a:ext>
            </a:extLst>
          </p:cNvPr>
          <p:cNvSpPr txBox="1"/>
          <p:nvPr/>
        </p:nvSpPr>
        <p:spPr>
          <a:xfrm>
            <a:off x="6020930" y="1493931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Blank</a:t>
            </a:r>
            <a:endParaRPr lang="zh-CN" altLang="en-US" dirty="0"/>
          </a:p>
        </p:txBody>
      </p:sp>
      <p:cxnSp>
        <p:nvCxnSpPr>
          <p:cNvPr id="52" name="直接连接符 51">
            <a:extLst>
              <a:ext uri="{FF2B5EF4-FFF2-40B4-BE49-F238E27FC236}">
                <a16:creationId xmlns:a16="http://schemas.microsoft.com/office/drawing/2014/main" id="{4777EF88-4F3A-494B-B33D-F80E7F7F8E9B}"/>
              </a:ext>
            </a:extLst>
          </p:cNvPr>
          <p:cNvCxnSpPr>
            <a:cxnSpLocks/>
          </p:cNvCxnSpPr>
          <p:nvPr/>
        </p:nvCxnSpPr>
        <p:spPr>
          <a:xfrm>
            <a:off x="1185946" y="1280134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文本框 52">
            <a:extLst>
              <a:ext uri="{FF2B5EF4-FFF2-40B4-BE49-F238E27FC236}">
                <a16:creationId xmlns:a16="http://schemas.microsoft.com/office/drawing/2014/main" id="{4BF018DC-A70D-425F-AAA0-98A9960B80EB}"/>
              </a:ext>
            </a:extLst>
          </p:cNvPr>
          <p:cNvSpPr txBox="1"/>
          <p:nvPr/>
        </p:nvSpPr>
        <p:spPr>
          <a:xfrm>
            <a:off x="563979" y="820580"/>
            <a:ext cx="914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40KDa</a:t>
            </a:r>
            <a:endParaRPr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4" name="直接连接符 53">
            <a:extLst>
              <a:ext uri="{FF2B5EF4-FFF2-40B4-BE49-F238E27FC236}">
                <a16:creationId xmlns:a16="http://schemas.microsoft.com/office/drawing/2014/main" id="{36F33FF8-18EE-4A73-8097-2D08C3AA3C26}"/>
              </a:ext>
            </a:extLst>
          </p:cNvPr>
          <p:cNvCxnSpPr>
            <a:cxnSpLocks/>
          </p:cNvCxnSpPr>
          <p:nvPr/>
        </p:nvCxnSpPr>
        <p:spPr>
          <a:xfrm>
            <a:off x="1182758" y="977971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文本框 54">
            <a:extLst>
              <a:ext uri="{FF2B5EF4-FFF2-40B4-BE49-F238E27FC236}">
                <a16:creationId xmlns:a16="http://schemas.microsoft.com/office/drawing/2014/main" id="{E5DBE4F5-AF78-4D49-B5AD-C5E5FD4019AD}"/>
              </a:ext>
            </a:extLst>
          </p:cNvPr>
          <p:cNvSpPr txBox="1"/>
          <p:nvPr/>
        </p:nvSpPr>
        <p:spPr>
          <a:xfrm>
            <a:off x="570332" y="1116114"/>
            <a:ext cx="914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0" name="直接连接符 59">
            <a:extLst>
              <a:ext uri="{FF2B5EF4-FFF2-40B4-BE49-F238E27FC236}">
                <a16:creationId xmlns:a16="http://schemas.microsoft.com/office/drawing/2014/main" id="{95916381-CDF2-4E8A-B036-6B3FB52EF273}"/>
              </a:ext>
            </a:extLst>
          </p:cNvPr>
          <p:cNvCxnSpPr>
            <a:cxnSpLocks/>
          </p:cNvCxnSpPr>
          <p:nvPr/>
        </p:nvCxnSpPr>
        <p:spPr>
          <a:xfrm>
            <a:off x="1332866" y="3734617"/>
            <a:ext cx="691616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连接符 60">
            <a:extLst>
              <a:ext uri="{FF2B5EF4-FFF2-40B4-BE49-F238E27FC236}">
                <a16:creationId xmlns:a16="http://schemas.microsoft.com/office/drawing/2014/main" id="{993F0F44-8977-4CB6-B75C-5C6E02D86CAB}"/>
              </a:ext>
            </a:extLst>
          </p:cNvPr>
          <p:cNvCxnSpPr>
            <a:cxnSpLocks/>
          </p:cNvCxnSpPr>
          <p:nvPr/>
        </p:nvCxnSpPr>
        <p:spPr>
          <a:xfrm>
            <a:off x="1327977" y="3825109"/>
            <a:ext cx="701498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连接符 61">
            <a:extLst>
              <a:ext uri="{FF2B5EF4-FFF2-40B4-BE49-F238E27FC236}">
                <a16:creationId xmlns:a16="http://schemas.microsoft.com/office/drawing/2014/main" id="{099EA86D-96C5-4620-97F2-E95D808CA8FF}"/>
              </a:ext>
            </a:extLst>
          </p:cNvPr>
          <p:cNvCxnSpPr>
            <a:cxnSpLocks/>
          </p:cNvCxnSpPr>
          <p:nvPr/>
        </p:nvCxnSpPr>
        <p:spPr>
          <a:xfrm>
            <a:off x="1324092" y="4073496"/>
            <a:ext cx="701498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文本框 62">
            <a:extLst>
              <a:ext uri="{FF2B5EF4-FFF2-40B4-BE49-F238E27FC236}">
                <a16:creationId xmlns:a16="http://schemas.microsoft.com/office/drawing/2014/main" id="{90F5F5F2-131B-4350-B562-D33B695C1589}"/>
              </a:ext>
            </a:extLst>
          </p:cNvPr>
          <p:cNvSpPr txBox="1"/>
          <p:nvPr/>
        </p:nvSpPr>
        <p:spPr>
          <a:xfrm>
            <a:off x="691397" y="3550569"/>
            <a:ext cx="914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4" name="文本框 63">
            <a:extLst>
              <a:ext uri="{FF2B5EF4-FFF2-40B4-BE49-F238E27FC236}">
                <a16:creationId xmlns:a16="http://schemas.microsoft.com/office/drawing/2014/main" id="{1A02F462-F81E-49F9-B0E1-D434B7EF0EA1}"/>
              </a:ext>
            </a:extLst>
          </p:cNvPr>
          <p:cNvSpPr txBox="1"/>
          <p:nvPr/>
        </p:nvSpPr>
        <p:spPr>
          <a:xfrm>
            <a:off x="699351" y="3690741"/>
            <a:ext cx="914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5" name="文本框 64">
            <a:extLst>
              <a:ext uri="{FF2B5EF4-FFF2-40B4-BE49-F238E27FC236}">
                <a16:creationId xmlns:a16="http://schemas.microsoft.com/office/drawing/2014/main" id="{8177C986-397A-4305-B4EA-2342AE069EDE}"/>
              </a:ext>
            </a:extLst>
          </p:cNvPr>
          <p:cNvSpPr txBox="1"/>
          <p:nvPr/>
        </p:nvSpPr>
        <p:spPr>
          <a:xfrm>
            <a:off x="694299" y="3905185"/>
            <a:ext cx="914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25KDa</a:t>
            </a:r>
            <a:endParaRPr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2892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对象 10">
            <a:extLst>
              <a:ext uri="{FF2B5EF4-FFF2-40B4-BE49-F238E27FC236}">
                <a16:creationId xmlns:a16="http://schemas.microsoft.com/office/drawing/2014/main" id="{45F92BC7-B37B-4264-8E3E-4F5604B7ACE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9007221"/>
              </p:ext>
            </p:extLst>
          </p:nvPr>
        </p:nvGraphicFramePr>
        <p:xfrm>
          <a:off x="1695489" y="704128"/>
          <a:ext cx="1536361" cy="8060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age" r:id="rId2" imgW="173520" imgH="172080" progId="Photoshop.Image.19">
                  <p:embed/>
                </p:oleObj>
              </mc:Choice>
              <mc:Fallback>
                <p:oleObj name="Image" r:id="rId2" imgW="173520" imgH="172080" progId="Photoshop.Image.19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695489" y="704128"/>
                        <a:ext cx="1536361" cy="80602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对象 7">
            <a:extLst>
              <a:ext uri="{FF2B5EF4-FFF2-40B4-BE49-F238E27FC236}">
                <a16:creationId xmlns:a16="http://schemas.microsoft.com/office/drawing/2014/main" id="{19E59E79-E574-4EFC-AA01-EC5A3FC22BF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7607381"/>
              </p:ext>
            </p:extLst>
          </p:nvPr>
        </p:nvGraphicFramePr>
        <p:xfrm>
          <a:off x="1996074" y="3174975"/>
          <a:ext cx="1375529" cy="9673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age" r:id="rId4" imgW="213120" imgH="167400" progId="Photoshop.Image.19">
                  <p:embed/>
                </p:oleObj>
              </mc:Choice>
              <mc:Fallback>
                <p:oleObj name="Image" r:id="rId4" imgW="213120" imgH="167400" progId="Photoshop.Image.19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996074" y="3174975"/>
                        <a:ext cx="1375529" cy="96730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" name="文本框 44">
            <a:extLst>
              <a:ext uri="{FF2B5EF4-FFF2-40B4-BE49-F238E27FC236}">
                <a16:creationId xmlns:a16="http://schemas.microsoft.com/office/drawing/2014/main" id="{292570A5-0310-42BF-BDCF-9C72A851A4B1}"/>
              </a:ext>
            </a:extLst>
          </p:cNvPr>
          <p:cNvSpPr txBox="1"/>
          <p:nvPr/>
        </p:nvSpPr>
        <p:spPr>
          <a:xfrm>
            <a:off x="146255" y="276755"/>
            <a:ext cx="18069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1G-CDK5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2" name="直接连接符 51">
            <a:extLst>
              <a:ext uri="{FF2B5EF4-FFF2-40B4-BE49-F238E27FC236}">
                <a16:creationId xmlns:a16="http://schemas.microsoft.com/office/drawing/2014/main" id="{4777EF88-4F3A-494B-B33D-F80E7F7F8E9B}"/>
              </a:ext>
            </a:extLst>
          </p:cNvPr>
          <p:cNvCxnSpPr>
            <a:cxnSpLocks/>
          </p:cNvCxnSpPr>
          <p:nvPr/>
        </p:nvCxnSpPr>
        <p:spPr>
          <a:xfrm>
            <a:off x="1567528" y="3469475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文本框 52">
            <a:extLst>
              <a:ext uri="{FF2B5EF4-FFF2-40B4-BE49-F238E27FC236}">
                <a16:creationId xmlns:a16="http://schemas.microsoft.com/office/drawing/2014/main" id="{4BF018DC-A70D-425F-AAA0-98A9960B80EB}"/>
              </a:ext>
            </a:extLst>
          </p:cNvPr>
          <p:cNvSpPr txBox="1"/>
          <p:nvPr/>
        </p:nvSpPr>
        <p:spPr>
          <a:xfrm>
            <a:off x="968984" y="3135230"/>
            <a:ext cx="914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40KDa</a:t>
            </a:r>
            <a:endParaRPr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4" name="直接连接符 53">
            <a:extLst>
              <a:ext uri="{FF2B5EF4-FFF2-40B4-BE49-F238E27FC236}">
                <a16:creationId xmlns:a16="http://schemas.microsoft.com/office/drawing/2014/main" id="{36F33FF8-18EE-4A73-8097-2D08C3AA3C26}"/>
              </a:ext>
            </a:extLst>
          </p:cNvPr>
          <p:cNvCxnSpPr>
            <a:cxnSpLocks/>
          </p:cNvCxnSpPr>
          <p:nvPr/>
        </p:nvCxnSpPr>
        <p:spPr>
          <a:xfrm>
            <a:off x="1587521" y="3289119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文本框 54">
            <a:extLst>
              <a:ext uri="{FF2B5EF4-FFF2-40B4-BE49-F238E27FC236}">
                <a16:creationId xmlns:a16="http://schemas.microsoft.com/office/drawing/2014/main" id="{E5DBE4F5-AF78-4D49-B5AD-C5E5FD4019AD}"/>
              </a:ext>
            </a:extLst>
          </p:cNvPr>
          <p:cNvSpPr txBox="1"/>
          <p:nvPr/>
        </p:nvSpPr>
        <p:spPr>
          <a:xfrm>
            <a:off x="963458" y="3300595"/>
            <a:ext cx="914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文本框 43">
            <a:extLst>
              <a:ext uri="{FF2B5EF4-FFF2-40B4-BE49-F238E27FC236}">
                <a16:creationId xmlns:a16="http://schemas.microsoft.com/office/drawing/2014/main" id="{355CEC1A-325A-4347-9264-FE9C3EDDB4BE}"/>
              </a:ext>
            </a:extLst>
          </p:cNvPr>
          <p:cNvSpPr txBox="1"/>
          <p:nvPr/>
        </p:nvSpPr>
        <p:spPr>
          <a:xfrm>
            <a:off x="978454" y="3773737"/>
            <a:ext cx="914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6" name="直接连接符 45">
            <a:extLst>
              <a:ext uri="{FF2B5EF4-FFF2-40B4-BE49-F238E27FC236}">
                <a16:creationId xmlns:a16="http://schemas.microsoft.com/office/drawing/2014/main" id="{401C1182-6316-4C86-BDA2-DED6AFD68C05}"/>
              </a:ext>
            </a:extLst>
          </p:cNvPr>
          <p:cNvCxnSpPr>
            <a:cxnSpLocks/>
          </p:cNvCxnSpPr>
          <p:nvPr/>
        </p:nvCxnSpPr>
        <p:spPr>
          <a:xfrm>
            <a:off x="1587521" y="3936228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文本框 56">
            <a:extLst>
              <a:ext uri="{FF2B5EF4-FFF2-40B4-BE49-F238E27FC236}">
                <a16:creationId xmlns:a16="http://schemas.microsoft.com/office/drawing/2014/main" id="{95EED447-BD3E-45E6-B529-6A2D1D9EB39A}"/>
              </a:ext>
            </a:extLst>
          </p:cNvPr>
          <p:cNvSpPr txBox="1"/>
          <p:nvPr/>
        </p:nvSpPr>
        <p:spPr>
          <a:xfrm>
            <a:off x="673121" y="1127911"/>
            <a:ext cx="914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25KDa</a:t>
            </a:r>
            <a:endParaRPr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8" name="直接连接符 57">
            <a:extLst>
              <a:ext uri="{FF2B5EF4-FFF2-40B4-BE49-F238E27FC236}">
                <a16:creationId xmlns:a16="http://schemas.microsoft.com/office/drawing/2014/main" id="{5E52327F-0085-4EB5-A0ED-96C85BFCC490}"/>
              </a:ext>
            </a:extLst>
          </p:cNvPr>
          <p:cNvCxnSpPr>
            <a:cxnSpLocks/>
          </p:cNvCxnSpPr>
          <p:nvPr/>
        </p:nvCxnSpPr>
        <p:spPr>
          <a:xfrm>
            <a:off x="1282188" y="778450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文本框 58">
            <a:extLst>
              <a:ext uri="{FF2B5EF4-FFF2-40B4-BE49-F238E27FC236}">
                <a16:creationId xmlns:a16="http://schemas.microsoft.com/office/drawing/2014/main" id="{CE8FB1A2-881F-4B51-8ED1-45D29B491200}"/>
              </a:ext>
            </a:extLst>
          </p:cNvPr>
          <p:cNvSpPr txBox="1"/>
          <p:nvPr/>
        </p:nvSpPr>
        <p:spPr>
          <a:xfrm>
            <a:off x="663386" y="757141"/>
            <a:ext cx="914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7" name="直接连接符 66">
            <a:extLst>
              <a:ext uri="{FF2B5EF4-FFF2-40B4-BE49-F238E27FC236}">
                <a16:creationId xmlns:a16="http://schemas.microsoft.com/office/drawing/2014/main" id="{948943AE-E6A1-465D-B406-46B3134365D6}"/>
              </a:ext>
            </a:extLst>
          </p:cNvPr>
          <p:cNvCxnSpPr>
            <a:cxnSpLocks/>
          </p:cNvCxnSpPr>
          <p:nvPr/>
        </p:nvCxnSpPr>
        <p:spPr>
          <a:xfrm>
            <a:off x="1267192" y="914498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接连接符 67">
            <a:extLst>
              <a:ext uri="{FF2B5EF4-FFF2-40B4-BE49-F238E27FC236}">
                <a16:creationId xmlns:a16="http://schemas.microsoft.com/office/drawing/2014/main" id="{34C3F0CD-5C1F-4C04-AF4D-802930AD3D00}"/>
              </a:ext>
            </a:extLst>
          </p:cNvPr>
          <p:cNvCxnSpPr>
            <a:cxnSpLocks/>
          </p:cNvCxnSpPr>
          <p:nvPr/>
        </p:nvCxnSpPr>
        <p:spPr>
          <a:xfrm>
            <a:off x="1285748" y="1281800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文本框 68">
            <a:extLst>
              <a:ext uri="{FF2B5EF4-FFF2-40B4-BE49-F238E27FC236}">
                <a16:creationId xmlns:a16="http://schemas.microsoft.com/office/drawing/2014/main" id="{F894D409-4A99-44E0-B2A3-371AEF554F29}"/>
              </a:ext>
            </a:extLst>
          </p:cNvPr>
          <p:cNvSpPr txBox="1"/>
          <p:nvPr/>
        </p:nvSpPr>
        <p:spPr>
          <a:xfrm>
            <a:off x="668119" y="598356"/>
            <a:ext cx="914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40KDa</a:t>
            </a:r>
            <a:endParaRPr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791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对象 7">
            <a:extLst>
              <a:ext uri="{FF2B5EF4-FFF2-40B4-BE49-F238E27FC236}">
                <a16:creationId xmlns:a16="http://schemas.microsoft.com/office/drawing/2014/main" id="{82235CB3-AFDD-4A4D-B22B-2A4A4813B92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1331767"/>
              </p:ext>
            </p:extLst>
          </p:nvPr>
        </p:nvGraphicFramePr>
        <p:xfrm>
          <a:off x="1677331" y="887062"/>
          <a:ext cx="1044861" cy="9257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age" r:id="rId2" imgW="181080" imgH="159840" progId="Photoshop.Image.19">
                  <p:embed/>
                </p:oleObj>
              </mc:Choice>
              <mc:Fallback>
                <p:oleObj name="Image" r:id="rId2" imgW="181080" imgH="159840" progId="Photoshop.Image.19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677331" y="887062"/>
                        <a:ext cx="1044861" cy="92570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对象 2">
            <a:extLst>
              <a:ext uri="{FF2B5EF4-FFF2-40B4-BE49-F238E27FC236}">
                <a16:creationId xmlns:a16="http://schemas.microsoft.com/office/drawing/2014/main" id="{2D9E8C80-ED0E-404E-BF6E-6651E59E2D3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711638"/>
              </p:ext>
            </p:extLst>
          </p:nvPr>
        </p:nvGraphicFramePr>
        <p:xfrm>
          <a:off x="1491279" y="3673116"/>
          <a:ext cx="1132000" cy="7599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age" r:id="rId4" imgW="230040" imgH="172080" progId="Photoshop.Image.19">
                  <p:embed/>
                </p:oleObj>
              </mc:Choice>
              <mc:Fallback>
                <p:oleObj name="Image" r:id="rId4" imgW="230040" imgH="172080" progId="Photoshop.Image.19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91279" y="3673116"/>
                        <a:ext cx="1132000" cy="75994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1" name="直接连接符 40">
            <a:extLst>
              <a:ext uri="{FF2B5EF4-FFF2-40B4-BE49-F238E27FC236}">
                <a16:creationId xmlns:a16="http://schemas.microsoft.com/office/drawing/2014/main" id="{4C00E5A0-CD92-4348-9531-A735834A8C54}"/>
              </a:ext>
            </a:extLst>
          </p:cNvPr>
          <p:cNvCxnSpPr>
            <a:cxnSpLocks/>
          </p:cNvCxnSpPr>
          <p:nvPr/>
        </p:nvCxnSpPr>
        <p:spPr>
          <a:xfrm>
            <a:off x="1182758" y="1626609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文本框 41">
            <a:extLst>
              <a:ext uri="{FF2B5EF4-FFF2-40B4-BE49-F238E27FC236}">
                <a16:creationId xmlns:a16="http://schemas.microsoft.com/office/drawing/2014/main" id="{8375BDB7-D6CC-43F3-8B73-32C6D70E448A}"/>
              </a:ext>
            </a:extLst>
          </p:cNvPr>
          <p:cNvSpPr txBox="1"/>
          <p:nvPr/>
        </p:nvSpPr>
        <p:spPr>
          <a:xfrm>
            <a:off x="581705" y="1466457"/>
            <a:ext cx="914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文本框 44">
            <a:extLst>
              <a:ext uri="{FF2B5EF4-FFF2-40B4-BE49-F238E27FC236}">
                <a16:creationId xmlns:a16="http://schemas.microsoft.com/office/drawing/2014/main" id="{292570A5-0310-42BF-BDCF-9C72A851A4B1}"/>
              </a:ext>
            </a:extLst>
          </p:cNvPr>
          <p:cNvSpPr txBox="1"/>
          <p:nvPr/>
        </p:nvSpPr>
        <p:spPr>
          <a:xfrm>
            <a:off x="146255" y="276755"/>
            <a:ext cx="1832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1G-PD-L1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2" name="直接连接符 51">
            <a:extLst>
              <a:ext uri="{FF2B5EF4-FFF2-40B4-BE49-F238E27FC236}">
                <a16:creationId xmlns:a16="http://schemas.microsoft.com/office/drawing/2014/main" id="{4777EF88-4F3A-494B-B33D-F80E7F7F8E9B}"/>
              </a:ext>
            </a:extLst>
          </p:cNvPr>
          <p:cNvCxnSpPr>
            <a:cxnSpLocks/>
          </p:cNvCxnSpPr>
          <p:nvPr/>
        </p:nvCxnSpPr>
        <p:spPr>
          <a:xfrm>
            <a:off x="1185946" y="1280134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文本框 52">
            <a:extLst>
              <a:ext uri="{FF2B5EF4-FFF2-40B4-BE49-F238E27FC236}">
                <a16:creationId xmlns:a16="http://schemas.microsoft.com/office/drawing/2014/main" id="{4BF018DC-A70D-425F-AAA0-98A9960B80EB}"/>
              </a:ext>
            </a:extLst>
          </p:cNvPr>
          <p:cNvSpPr txBox="1"/>
          <p:nvPr/>
        </p:nvSpPr>
        <p:spPr>
          <a:xfrm>
            <a:off x="563979" y="820580"/>
            <a:ext cx="914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70KDa</a:t>
            </a:r>
            <a:endParaRPr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4" name="直接连接符 53">
            <a:extLst>
              <a:ext uri="{FF2B5EF4-FFF2-40B4-BE49-F238E27FC236}">
                <a16:creationId xmlns:a16="http://schemas.microsoft.com/office/drawing/2014/main" id="{36F33FF8-18EE-4A73-8097-2D08C3AA3C26}"/>
              </a:ext>
            </a:extLst>
          </p:cNvPr>
          <p:cNvCxnSpPr>
            <a:cxnSpLocks/>
          </p:cNvCxnSpPr>
          <p:nvPr/>
        </p:nvCxnSpPr>
        <p:spPr>
          <a:xfrm>
            <a:off x="1182758" y="977971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文本框 54">
            <a:extLst>
              <a:ext uri="{FF2B5EF4-FFF2-40B4-BE49-F238E27FC236}">
                <a16:creationId xmlns:a16="http://schemas.microsoft.com/office/drawing/2014/main" id="{E5DBE4F5-AF78-4D49-B5AD-C5E5FD4019AD}"/>
              </a:ext>
            </a:extLst>
          </p:cNvPr>
          <p:cNvSpPr txBox="1"/>
          <p:nvPr/>
        </p:nvSpPr>
        <p:spPr>
          <a:xfrm>
            <a:off x="570332" y="1116114"/>
            <a:ext cx="914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文本框 36">
            <a:extLst>
              <a:ext uri="{FF2B5EF4-FFF2-40B4-BE49-F238E27FC236}">
                <a16:creationId xmlns:a16="http://schemas.microsoft.com/office/drawing/2014/main" id="{720E9AD0-F777-42B9-BC84-D6338C8B13F2}"/>
              </a:ext>
            </a:extLst>
          </p:cNvPr>
          <p:cNvSpPr txBox="1"/>
          <p:nvPr/>
        </p:nvSpPr>
        <p:spPr>
          <a:xfrm>
            <a:off x="421009" y="4172820"/>
            <a:ext cx="914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40KDa</a:t>
            </a:r>
            <a:endParaRPr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8" name="直接连接符 37">
            <a:extLst>
              <a:ext uri="{FF2B5EF4-FFF2-40B4-BE49-F238E27FC236}">
                <a16:creationId xmlns:a16="http://schemas.microsoft.com/office/drawing/2014/main" id="{9412ED8A-57FF-428E-B6CA-3E7D2C759C8D}"/>
              </a:ext>
            </a:extLst>
          </p:cNvPr>
          <p:cNvCxnSpPr>
            <a:cxnSpLocks/>
          </p:cNvCxnSpPr>
          <p:nvPr/>
        </p:nvCxnSpPr>
        <p:spPr>
          <a:xfrm>
            <a:off x="1035816" y="4352933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>
            <a:extLst>
              <a:ext uri="{FF2B5EF4-FFF2-40B4-BE49-F238E27FC236}">
                <a16:creationId xmlns:a16="http://schemas.microsoft.com/office/drawing/2014/main" id="{87842675-F0B4-4F78-9CA8-C725BF39765C}"/>
              </a:ext>
            </a:extLst>
          </p:cNvPr>
          <p:cNvCxnSpPr>
            <a:cxnSpLocks/>
          </p:cNvCxnSpPr>
          <p:nvPr/>
        </p:nvCxnSpPr>
        <p:spPr>
          <a:xfrm>
            <a:off x="1066665" y="4045156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文本框 55">
            <a:extLst>
              <a:ext uri="{FF2B5EF4-FFF2-40B4-BE49-F238E27FC236}">
                <a16:creationId xmlns:a16="http://schemas.microsoft.com/office/drawing/2014/main" id="{EDE8A0D6-8E35-4188-BAEC-2F34E3578847}"/>
              </a:ext>
            </a:extLst>
          </p:cNvPr>
          <p:cNvSpPr txBox="1"/>
          <p:nvPr/>
        </p:nvSpPr>
        <p:spPr>
          <a:xfrm>
            <a:off x="401585" y="3741164"/>
            <a:ext cx="914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70KDa</a:t>
            </a:r>
            <a:endParaRPr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7" name="直接连接符 56">
            <a:extLst>
              <a:ext uri="{FF2B5EF4-FFF2-40B4-BE49-F238E27FC236}">
                <a16:creationId xmlns:a16="http://schemas.microsoft.com/office/drawing/2014/main" id="{DC109FB8-7423-4271-A858-55EF6AF4A529}"/>
              </a:ext>
            </a:extLst>
          </p:cNvPr>
          <p:cNvCxnSpPr>
            <a:cxnSpLocks/>
          </p:cNvCxnSpPr>
          <p:nvPr/>
        </p:nvCxnSpPr>
        <p:spPr>
          <a:xfrm>
            <a:off x="1020364" y="3898555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文本框 57">
            <a:extLst>
              <a:ext uri="{FF2B5EF4-FFF2-40B4-BE49-F238E27FC236}">
                <a16:creationId xmlns:a16="http://schemas.microsoft.com/office/drawing/2014/main" id="{EBEB4AD6-F6BD-49C0-8F10-00D86FF17BB0}"/>
              </a:ext>
            </a:extLst>
          </p:cNvPr>
          <p:cNvSpPr txBox="1"/>
          <p:nvPr/>
        </p:nvSpPr>
        <p:spPr>
          <a:xfrm>
            <a:off x="411297" y="3906503"/>
            <a:ext cx="914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50KDa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28732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7" name="对象 66">
            <a:extLst>
              <a:ext uri="{FF2B5EF4-FFF2-40B4-BE49-F238E27FC236}">
                <a16:creationId xmlns:a16="http://schemas.microsoft.com/office/drawing/2014/main" id="{971D73B8-5DE7-4F76-BB5E-1721016D55E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4213441"/>
              </p:ext>
            </p:extLst>
          </p:nvPr>
        </p:nvGraphicFramePr>
        <p:xfrm>
          <a:off x="1612528" y="3127882"/>
          <a:ext cx="1536543" cy="7621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age" r:id="rId3" imgW="234360" imgH="172080" progId="Photoshop.Image.19">
                  <p:embed/>
                </p:oleObj>
              </mc:Choice>
              <mc:Fallback>
                <p:oleObj name="Image" r:id="rId3" imgW="234360" imgH="172080" progId="Photoshop.Image.19">
                  <p:embed/>
                  <p:pic>
                    <p:nvPicPr>
                      <p:cNvPr id="9" name="对象 8">
                        <a:extLst>
                          <a:ext uri="{FF2B5EF4-FFF2-40B4-BE49-F238E27FC236}">
                            <a16:creationId xmlns:a16="http://schemas.microsoft.com/office/drawing/2014/main" id="{4E8F7301-13E8-4715-9E91-C5B2E60A09E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12528" y="3127882"/>
                        <a:ext cx="1536543" cy="76218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" name="文本框 39">
            <a:extLst>
              <a:ext uri="{FF2B5EF4-FFF2-40B4-BE49-F238E27FC236}">
                <a16:creationId xmlns:a16="http://schemas.microsoft.com/office/drawing/2014/main" id="{C1C0DE54-BB9C-4B42-99EA-F3F4FAFE435A}"/>
              </a:ext>
            </a:extLst>
          </p:cNvPr>
          <p:cNvSpPr txBox="1"/>
          <p:nvPr/>
        </p:nvSpPr>
        <p:spPr>
          <a:xfrm>
            <a:off x="519010" y="3082909"/>
            <a:ext cx="914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40KDa</a:t>
            </a:r>
            <a:endParaRPr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1" name="直接连接符 40">
            <a:extLst>
              <a:ext uri="{FF2B5EF4-FFF2-40B4-BE49-F238E27FC236}">
                <a16:creationId xmlns:a16="http://schemas.microsoft.com/office/drawing/2014/main" id="{4C00E5A0-CD92-4348-9531-A735834A8C54}"/>
              </a:ext>
            </a:extLst>
          </p:cNvPr>
          <p:cNvCxnSpPr>
            <a:cxnSpLocks/>
          </p:cNvCxnSpPr>
          <p:nvPr/>
        </p:nvCxnSpPr>
        <p:spPr>
          <a:xfrm>
            <a:off x="1140130" y="3655461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文本框 41">
            <a:extLst>
              <a:ext uri="{FF2B5EF4-FFF2-40B4-BE49-F238E27FC236}">
                <a16:creationId xmlns:a16="http://schemas.microsoft.com/office/drawing/2014/main" id="{8375BDB7-D6CC-43F3-8B73-32C6D70E448A}"/>
              </a:ext>
            </a:extLst>
          </p:cNvPr>
          <p:cNvSpPr txBox="1"/>
          <p:nvPr/>
        </p:nvSpPr>
        <p:spPr>
          <a:xfrm>
            <a:off x="512375" y="3251760"/>
            <a:ext cx="914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3" name="直接连接符 42">
            <a:extLst>
              <a:ext uri="{FF2B5EF4-FFF2-40B4-BE49-F238E27FC236}">
                <a16:creationId xmlns:a16="http://schemas.microsoft.com/office/drawing/2014/main" id="{0A7F5A41-0BF8-42D3-A211-0422D8DBDC8B}"/>
              </a:ext>
            </a:extLst>
          </p:cNvPr>
          <p:cNvCxnSpPr>
            <a:cxnSpLocks/>
          </p:cNvCxnSpPr>
          <p:nvPr/>
        </p:nvCxnSpPr>
        <p:spPr>
          <a:xfrm>
            <a:off x="1140977" y="3366132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文本框 44">
            <a:extLst>
              <a:ext uri="{FF2B5EF4-FFF2-40B4-BE49-F238E27FC236}">
                <a16:creationId xmlns:a16="http://schemas.microsoft.com/office/drawing/2014/main" id="{292570A5-0310-42BF-BDCF-9C72A851A4B1}"/>
              </a:ext>
            </a:extLst>
          </p:cNvPr>
          <p:cNvSpPr txBox="1"/>
          <p:nvPr/>
        </p:nvSpPr>
        <p:spPr>
          <a:xfrm>
            <a:off x="146255" y="276755"/>
            <a:ext cx="1999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1G-GAPDH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2" name="直接连接符 51">
            <a:extLst>
              <a:ext uri="{FF2B5EF4-FFF2-40B4-BE49-F238E27FC236}">
                <a16:creationId xmlns:a16="http://schemas.microsoft.com/office/drawing/2014/main" id="{4777EF88-4F3A-494B-B33D-F80E7F7F8E9B}"/>
              </a:ext>
            </a:extLst>
          </p:cNvPr>
          <p:cNvCxnSpPr>
            <a:cxnSpLocks/>
          </p:cNvCxnSpPr>
          <p:nvPr/>
        </p:nvCxnSpPr>
        <p:spPr>
          <a:xfrm>
            <a:off x="1146267" y="3243820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文本框 52">
            <a:extLst>
              <a:ext uri="{FF2B5EF4-FFF2-40B4-BE49-F238E27FC236}">
                <a16:creationId xmlns:a16="http://schemas.microsoft.com/office/drawing/2014/main" id="{4BF018DC-A70D-425F-AAA0-98A9960B80EB}"/>
              </a:ext>
            </a:extLst>
          </p:cNvPr>
          <p:cNvSpPr txBox="1"/>
          <p:nvPr/>
        </p:nvSpPr>
        <p:spPr>
          <a:xfrm>
            <a:off x="521719" y="3507271"/>
            <a:ext cx="914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25KDa</a:t>
            </a:r>
            <a:endParaRPr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对象 7">
            <a:extLst>
              <a:ext uri="{FF2B5EF4-FFF2-40B4-BE49-F238E27FC236}">
                <a16:creationId xmlns:a16="http://schemas.microsoft.com/office/drawing/2014/main" id="{0AD531AC-1E0F-4395-8218-8BF0DAC790B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5226384"/>
              </p:ext>
            </p:extLst>
          </p:nvPr>
        </p:nvGraphicFramePr>
        <p:xfrm>
          <a:off x="1612527" y="1590111"/>
          <a:ext cx="1536543" cy="7496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age" r:id="rId5" imgW="303120" imgH="200880" progId="Photoshop.Image.19">
                  <p:embed/>
                </p:oleObj>
              </mc:Choice>
              <mc:Fallback>
                <p:oleObj name="Image" r:id="rId5" imgW="303120" imgH="200880" progId="Photoshop.Image.19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612527" y="1590111"/>
                        <a:ext cx="1536543" cy="74966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对象 9">
            <a:extLst>
              <a:ext uri="{FF2B5EF4-FFF2-40B4-BE49-F238E27FC236}">
                <a16:creationId xmlns:a16="http://schemas.microsoft.com/office/drawing/2014/main" id="{658EC43B-685E-41E1-80D4-7469FD96D0E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9660438"/>
              </p:ext>
            </p:extLst>
          </p:nvPr>
        </p:nvGraphicFramePr>
        <p:xfrm>
          <a:off x="1612527" y="989537"/>
          <a:ext cx="1536543" cy="5845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age" r:id="rId7" imgW="295560" imgH="120240" progId="Photoshop.Image.19">
                  <p:embed/>
                </p:oleObj>
              </mc:Choice>
              <mc:Fallback>
                <p:oleObj name="Image" r:id="rId7" imgW="295560" imgH="120240" progId="Photoshop.Image.19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612527" y="989537"/>
                        <a:ext cx="1536543" cy="5845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8" name="文本框 67">
            <a:extLst>
              <a:ext uri="{FF2B5EF4-FFF2-40B4-BE49-F238E27FC236}">
                <a16:creationId xmlns:a16="http://schemas.microsoft.com/office/drawing/2014/main" id="{AC70696F-AB6E-492D-B65B-AC851EA29B65}"/>
              </a:ext>
            </a:extLst>
          </p:cNvPr>
          <p:cNvSpPr txBox="1"/>
          <p:nvPr/>
        </p:nvSpPr>
        <p:spPr>
          <a:xfrm>
            <a:off x="621443" y="1560671"/>
            <a:ext cx="914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40KDa</a:t>
            </a:r>
            <a:endParaRPr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9" name="直接连接符 68">
            <a:extLst>
              <a:ext uri="{FF2B5EF4-FFF2-40B4-BE49-F238E27FC236}">
                <a16:creationId xmlns:a16="http://schemas.microsoft.com/office/drawing/2014/main" id="{6B286FB6-5202-4C21-A068-4D36F79B5F1F}"/>
              </a:ext>
            </a:extLst>
          </p:cNvPr>
          <p:cNvCxnSpPr>
            <a:cxnSpLocks/>
          </p:cNvCxnSpPr>
          <p:nvPr/>
        </p:nvCxnSpPr>
        <p:spPr>
          <a:xfrm>
            <a:off x="1242563" y="2088250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文本框 69">
            <a:extLst>
              <a:ext uri="{FF2B5EF4-FFF2-40B4-BE49-F238E27FC236}">
                <a16:creationId xmlns:a16="http://schemas.microsoft.com/office/drawing/2014/main" id="{07FCAF8E-54CE-4559-B772-785247F25100}"/>
              </a:ext>
            </a:extLst>
          </p:cNvPr>
          <p:cNvSpPr txBox="1"/>
          <p:nvPr/>
        </p:nvSpPr>
        <p:spPr>
          <a:xfrm>
            <a:off x="614808" y="1684549"/>
            <a:ext cx="914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1" name="直接连接符 70">
            <a:extLst>
              <a:ext uri="{FF2B5EF4-FFF2-40B4-BE49-F238E27FC236}">
                <a16:creationId xmlns:a16="http://schemas.microsoft.com/office/drawing/2014/main" id="{0B09EC2D-046C-4667-9687-F833EE9841CF}"/>
              </a:ext>
            </a:extLst>
          </p:cNvPr>
          <p:cNvCxnSpPr>
            <a:cxnSpLocks/>
          </p:cNvCxnSpPr>
          <p:nvPr/>
        </p:nvCxnSpPr>
        <p:spPr>
          <a:xfrm>
            <a:off x="1233416" y="1823906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接连接符 71">
            <a:extLst>
              <a:ext uri="{FF2B5EF4-FFF2-40B4-BE49-F238E27FC236}">
                <a16:creationId xmlns:a16="http://schemas.microsoft.com/office/drawing/2014/main" id="{C6750841-AEE2-434D-9719-E339BCD9F780}"/>
              </a:ext>
            </a:extLst>
          </p:cNvPr>
          <p:cNvCxnSpPr>
            <a:cxnSpLocks/>
          </p:cNvCxnSpPr>
          <p:nvPr/>
        </p:nvCxnSpPr>
        <p:spPr>
          <a:xfrm>
            <a:off x="1248700" y="1716585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文本框 72">
            <a:extLst>
              <a:ext uri="{FF2B5EF4-FFF2-40B4-BE49-F238E27FC236}">
                <a16:creationId xmlns:a16="http://schemas.microsoft.com/office/drawing/2014/main" id="{822EC0D9-3ABE-4708-A023-97F7621B87E2}"/>
              </a:ext>
            </a:extLst>
          </p:cNvPr>
          <p:cNvSpPr txBox="1"/>
          <p:nvPr/>
        </p:nvSpPr>
        <p:spPr>
          <a:xfrm>
            <a:off x="624152" y="1940060"/>
            <a:ext cx="914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25KDa</a:t>
            </a:r>
            <a:endParaRPr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4" name="文本框 73">
            <a:extLst>
              <a:ext uri="{FF2B5EF4-FFF2-40B4-BE49-F238E27FC236}">
                <a16:creationId xmlns:a16="http://schemas.microsoft.com/office/drawing/2014/main" id="{ECB77591-3CDA-439E-A41C-929E20A29C91}"/>
              </a:ext>
            </a:extLst>
          </p:cNvPr>
          <p:cNvSpPr txBox="1"/>
          <p:nvPr/>
        </p:nvSpPr>
        <p:spPr>
          <a:xfrm>
            <a:off x="606159" y="992854"/>
            <a:ext cx="914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40KDa</a:t>
            </a:r>
            <a:endParaRPr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5" name="直接连接符 74">
            <a:extLst>
              <a:ext uri="{FF2B5EF4-FFF2-40B4-BE49-F238E27FC236}">
                <a16:creationId xmlns:a16="http://schemas.microsoft.com/office/drawing/2014/main" id="{B259C610-45ED-4115-A7CF-973A6B736AA6}"/>
              </a:ext>
            </a:extLst>
          </p:cNvPr>
          <p:cNvCxnSpPr>
            <a:cxnSpLocks/>
          </p:cNvCxnSpPr>
          <p:nvPr/>
        </p:nvCxnSpPr>
        <p:spPr>
          <a:xfrm>
            <a:off x="1227279" y="1520433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文本框 75">
            <a:extLst>
              <a:ext uri="{FF2B5EF4-FFF2-40B4-BE49-F238E27FC236}">
                <a16:creationId xmlns:a16="http://schemas.microsoft.com/office/drawing/2014/main" id="{56A9CC7D-CB36-4830-BB66-EDCA350A2207}"/>
              </a:ext>
            </a:extLst>
          </p:cNvPr>
          <p:cNvSpPr txBox="1"/>
          <p:nvPr/>
        </p:nvSpPr>
        <p:spPr>
          <a:xfrm>
            <a:off x="599524" y="1116732"/>
            <a:ext cx="914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35KDa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7" name="直接连接符 76">
            <a:extLst>
              <a:ext uri="{FF2B5EF4-FFF2-40B4-BE49-F238E27FC236}">
                <a16:creationId xmlns:a16="http://schemas.microsoft.com/office/drawing/2014/main" id="{7F46656B-932F-480D-94F3-E2830C480DCE}"/>
              </a:ext>
            </a:extLst>
          </p:cNvPr>
          <p:cNvCxnSpPr>
            <a:cxnSpLocks/>
          </p:cNvCxnSpPr>
          <p:nvPr/>
        </p:nvCxnSpPr>
        <p:spPr>
          <a:xfrm>
            <a:off x="1218132" y="1256089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直接连接符 77">
            <a:extLst>
              <a:ext uri="{FF2B5EF4-FFF2-40B4-BE49-F238E27FC236}">
                <a16:creationId xmlns:a16="http://schemas.microsoft.com/office/drawing/2014/main" id="{07EDE35E-E15B-4F8A-B3C7-C0DE87268921}"/>
              </a:ext>
            </a:extLst>
          </p:cNvPr>
          <p:cNvCxnSpPr>
            <a:cxnSpLocks/>
          </p:cNvCxnSpPr>
          <p:nvPr/>
        </p:nvCxnSpPr>
        <p:spPr>
          <a:xfrm>
            <a:off x="1233416" y="1148768"/>
            <a:ext cx="610666" cy="56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文本框 78">
            <a:extLst>
              <a:ext uri="{FF2B5EF4-FFF2-40B4-BE49-F238E27FC236}">
                <a16:creationId xmlns:a16="http://schemas.microsoft.com/office/drawing/2014/main" id="{104F5436-9187-47F6-A6A7-748D220EA315}"/>
              </a:ext>
            </a:extLst>
          </p:cNvPr>
          <p:cNvSpPr txBox="1"/>
          <p:nvPr/>
        </p:nvSpPr>
        <p:spPr>
          <a:xfrm>
            <a:off x="608868" y="1372243"/>
            <a:ext cx="914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25KDa</a:t>
            </a:r>
            <a:endParaRPr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85428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929</TotalTime>
  <Words>238</Words>
  <Application>Microsoft Office PowerPoint</Application>
  <PresentationFormat>宽屏</PresentationFormat>
  <Paragraphs>201</Paragraphs>
  <Slides>25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1" baseType="lpstr">
      <vt:lpstr>等线</vt:lpstr>
      <vt:lpstr>等线 Light</vt:lpstr>
      <vt:lpstr>Arial</vt:lpstr>
      <vt:lpstr>Times New Roman</vt:lpstr>
      <vt:lpstr>Office 主题​​</vt:lpstr>
      <vt:lpstr>Image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gao lin</dc:creator>
  <cp:lastModifiedBy>gao lin</cp:lastModifiedBy>
  <cp:revision>76</cp:revision>
  <dcterms:created xsi:type="dcterms:W3CDTF">2021-05-27T15:53:24Z</dcterms:created>
  <dcterms:modified xsi:type="dcterms:W3CDTF">2021-06-09T16:09:01Z</dcterms:modified>
</cp:coreProperties>
</file>