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1EFE5CE0-9F50-463B-8CDD-F9A47E66AFA9}" type="datetimeFigureOut">
              <a:rPr lang="el-GR" smtClean="0"/>
              <a:t>26/4/2021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8954208-1413-45B0-98F7-62D48B7B3045}" type="slidenum">
              <a:rPr lang="el-GR" smtClean="0"/>
              <a:t>‹#›</a:t>
            </a:fld>
            <a:endParaRPr lang="el-GR"/>
          </a:p>
        </p:txBody>
      </p:sp>
    </p:spTree>
    <p:extLst>
      <p:ext uri="{BB962C8B-B14F-4D97-AF65-F5344CB8AC3E}">
        <p14:creationId xmlns:p14="http://schemas.microsoft.com/office/powerpoint/2010/main" val="2307633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1EFE5CE0-9F50-463B-8CDD-F9A47E66AFA9}" type="datetimeFigureOut">
              <a:rPr lang="el-GR" smtClean="0"/>
              <a:t>26/4/2021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8954208-1413-45B0-98F7-62D48B7B3045}" type="slidenum">
              <a:rPr lang="el-GR" smtClean="0"/>
              <a:t>‹#›</a:t>
            </a:fld>
            <a:endParaRPr lang="el-GR"/>
          </a:p>
        </p:txBody>
      </p:sp>
    </p:spTree>
    <p:extLst>
      <p:ext uri="{BB962C8B-B14F-4D97-AF65-F5344CB8AC3E}">
        <p14:creationId xmlns:p14="http://schemas.microsoft.com/office/powerpoint/2010/main" val="620042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1EFE5CE0-9F50-463B-8CDD-F9A47E66AFA9}" type="datetimeFigureOut">
              <a:rPr lang="el-GR" smtClean="0"/>
              <a:t>26/4/2021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8954208-1413-45B0-98F7-62D48B7B3045}" type="slidenum">
              <a:rPr lang="el-GR" smtClean="0"/>
              <a:t>‹#›</a:t>
            </a:fld>
            <a:endParaRPr lang="el-GR"/>
          </a:p>
        </p:txBody>
      </p:sp>
    </p:spTree>
    <p:extLst>
      <p:ext uri="{BB962C8B-B14F-4D97-AF65-F5344CB8AC3E}">
        <p14:creationId xmlns:p14="http://schemas.microsoft.com/office/powerpoint/2010/main" val="928475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1EFE5CE0-9F50-463B-8CDD-F9A47E66AFA9}" type="datetimeFigureOut">
              <a:rPr lang="el-GR" smtClean="0"/>
              <a:t>26/4/2021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8954208-1413-45B0-98F7-62D48B7B3045}" type="slidenum">
              <a:rPr lang="el-GR" smtClean="0"/>
              <a:t>‹#›</a:t>
            </a:fld>
            <a:endParaRPr lang="el-GR"/>
          </a:p>
        </p:txBody>
      </p:sp>
    </p:spTree>
    <p:extLst>
      <p:ext uri="{BB962C8B-B14F-4D97-AF65-F5344CB8AC3E}">
        <p14:creationId xmlns:p14="http://schemas.microsoft.com/office/powerpoint/2010/main" val="932087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EFE5CE0-9F50-463B-8CDD-F9A47E66AFA9}" type="datetimeFigureOut">
              <a:rPr lang="el-GR" smtClean="0"/>
              <a:t>26/4/2021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8954208-1413-45B0-98F7-62D48B7B3045}" type="slidenum">
              <a:rPr lang="el-GR" smtClean="0"/>
              <a:t>‹#›</a:t>
            </a:fld>
            <a:endParaRPr lang="el-GR"/>
          </a:p>
        </p:txBody>
      </p:sp>
    </p:spTree>
    <p:extLst>
      <p:ext uri="{BB962C8B-B14F-4D97-AF65-F5344CB8AC3E}">
        <p14:creationId xmlns:p14="http://schemas.microsoft.com/office/powerpoint/2010/main" val="4197427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1EFE5CE0-9F50-463B-8CDD-F9A47E66AFA9}" type="datetimeFigureOut">
              <a:rPr lang="el-GR" smtClean="0"/>
              <a:t>26/4/2021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8954208-1413-45B0-98F7-62D48B7B3045}" type="slidenum">
              <a:rPr lang="el-GR" smtClean="0"/>
              <a:t>‹#›</a:t>
            </a:fld>
            <a:endParaRPr lang="el-GR"/>
          </a:p>
        </p:txBody>
      </p:sp>
    </p:spTree>
    <p:extLst>
      <p:ext uri="{BB962C8B-B14F-4D97-AF65-F5344CB8AC3E}">
        <p14:creationId xmlns:p14="http://schemas.microsoft.com/office/powerpoint/2010/main" val="294721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1EFE5CE0-9F50-463B-8CDD-F9A47E66AFA9}" type="datetimeFigureOut">
              <a:rPr lang="el-GR" smtClean="0"/>
              <a:t>26/4/2021</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B8954208-1413-45B0-98F7-62D48B7B3045}" type="slidenum">
              <a:rPr lang="el-GR" smtClean="0"/>
              <a:t>‹#›</a:t>
            </a:fld>
            <a:endParaRPr lang="el-GR"/>
          </a:p>
        </p:txBody>
      </p:sp>
    </p:spTree>
    <p:extLst>
      <p:ext uri="{BB962C8B-B14F-4D97-AF65-F5344CB8AC3E}">
        <p14:creationId xmlns:p14="http://schemas.microsoft.com/office/powerpoint/2010/main" val="2843138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1EFE5CE0-9F50-463B-8CDD-F9A47E66AFA9}" type="datetimeFigureOut">
              <a:rPr lang="el-GR" smtClean="0"/>
              <a:t>26/4/2021</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B8954208-1413-45B0-98F7-62D48B7B3045}" type="slidenum">
              <a:rPr lang="el-GR" smtClean="0"/>
              <a:t>‹#›</a:t>
            </a:fld>
            <a:endParaRPr lang="el-GR"/>
          </a:p>
        </p:txBody>
      </p:sp>
    </p:spTree>
    <p:extLst>
      <p:ext uri="{BB962C8B-B14F-4D97-AF65-F5344CB8AC3E}">
        <p14:creationId xmlns:p14="http://schemas.microsoft.com/office/powerpoint/2010/main" val="2347408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FE5CE0-9F50-463B-8CDD-F9A47E66AFA9}" type="datetimeFigureOut">
              <a:rPr lang="el-GR" smtClean="0"/>
              <a:t>26/4/2021</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B8954208-1413-45B0-98F7-62D48B7B3045}" type="slidenum">
              <a:rPr lang="el-GR" smtClean="0"/>
              <a:t>‹#›</a:t>
            </a:fld>
            <a:endParaRPr lang="el-GR"/>
          </a:p>
        </p:txBody>
      </p:sp>
    </p:spTree>
    <p:extLst>
      <p:ext uri="{BB962C8B-B14F-4D97-AF65-F5344CB8AC3E}">
        <p14:creationId xmlns:p14="http://schemas.microsoft.com/office/powerpoint/2010/main" val="1262742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EFE5CE0-9F50-463B-8CDD-F9A47E66AFA9}" type="datetimeFigureOut">
              <a:rPr lang="el-GR" smtClean="0"/>
              <a:t>26/4/2021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8954208-1413-45B0-98F7-62D48B7B3045}" type="slidenum">
              <a:rPr lang="el-GR" smtClean="0"/>
              <a:t>‹#›</a:t>
            </a:fld>
            <a:endParaRPr lang="el-GR"/>
          </a:p>
        </p:txBody>
      </p:sp>
    </p:spTree>
    <p:extLst>
      <p:ext uri="{BB962C8B-B14F-4D97-AF65-F5344CB8AC3E}">
        <p14:creationId xmlns:p14="http://schemas.microsoft.com/office/powerpoint/2010/main" val="1529741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EFE5CE0-9F50-463B-8CDD-F9A47E66AFA9}" type="datetimeFigureOut">
              <a:rPr lang="el-GR" smtClean="0"/>
              <a:t>26/4/2021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8954208-1413-45B0-98F7-62D48B7B3045}" type="slidenum">
              <a:rPr lang="el-GR" smtClean="0"/>
              <a:t>‹#›</a:t>
            </a:fld>
            <a:endParaRPr lang="el-GR"/>
          </a:p>
        </p:txBody>
      </p:sp>
    </p:spTree>
    <p:extLst>
      <p:ext uri="{BB962C8B-B14F-4D97-AF65-F5344CB8AC3E}">
        <p14:creationId xmlns:p14="http://schemas.microsoft.com/office/powerpoint/2010/main" val="524577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FE5CE0-9F50-463B-8CDD-F9A47E66AFA9}" type="datetimeFigureOut">
              <a:rPr lang="el-GR" smtClean="0"/>
              <a:t>26/4/2021</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954208-1413-45B0-98F7-62D48B7B3045}" type="slidenum">
              <a:rPr lang="el-GR" smtClean="0"/>
              <a:t>‹#›</a:t>
            </a:fld>
            <a:endParaRPr lang="el-GR"/>
          </a:p>
        </p:txBody>
      </p:sp>
    </p:spTree>
    <p:extLst>
      <p:ext uri="{BB962C8B-B14F-4D97-AF65-F5344CB8AC3E}">
        <p14:creationId xmlns:p14="http://schemas.microsoft.com/office/powerpoint/2010/main" val="2857138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6snRNA_COMPARIS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3063" y="665163"/>
            <a:ext cx="5276850" cy="421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009900" y="5103674"/>
            <a:ext cx="6096000" cy="1754326"/>
          </a:xfrm>
          <a:prstGeom prst="rect">
            <a:avLst/>
          </a:prstGeom>
        </p:spPr>
        <p:txBody>
          <a:bodyPr>
            <a:spAutoFit/>
          </a:bodyPr>
          <a:lstStyle/>
          <a:p>
            <a:r>
              <a:rPr lang="en-US" dirty="0" smtClean="0"/>
              <a:t>Figure S1. U6 snRNA expression levels between healthy donors and breast cancer patients. Mann Whitney test was used to determine statistically significant differences and the results were displayed on box plots. The p value is shown.</a:t>
            </a:r>
          </a:p>
          <a:p>
            <a:endParaRPr lang="en-US" dirty="0" smtClean="0"/>
          </a:p>
          <a:p>
            <a:endParaRPr lang="en-US" dirty="0"/>
          </a:p>
        </p:txBody>
      </p:sp>
    </p:spTree>
    <p:extLst>
      <p:ext uri="{BB962C8B-B14F-4D97-AF65-F5344CB8AC3E}">
        <p14:creationId xmlns:p14="http://schemas.microsoft.com/office/powerpoint/2010/main" val="22596657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40</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Despoina</dc:creator>
  <cp:lastModifiedBy>Despoina</cp:lastModifiedBy>
  <cp:revision>1</cp:revision>
  <dcterms:created xsi:type="dcterms:W3CDTF">2021-04-26T15:16:52Z</dcterms:created>
  <dcterms:modified xsi:type="dcterms:W3CDTF">2021-04-26T15:19:00Z</dcterms:modified>
</cp:coreProperties>
</file>