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handoutMasterIdLst>
    <p:handoutMasterId r:id="rId5"/>
  </p:handoutMasterIdLst>
  <p:sldIdLst>
    <p:sldId id="810" r:id="rId2"/>
    <p:sldId id="811" r:id="rId3"/>
  </p:sldIdLst>
  <p:sldSz cx="9906000" cy="6858000" type="A4"/>
  <p:notesSz cx="6735763" cy="9866313"/>
  <p:defaultTextStyle>
    <a:defPPr>
      <a:defRPr lang="ja-JP"/>
    </a:defPPr>
    <a:lvl1pPr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6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FFCC"/>
    <a:srgbClr val="3366FF"/>
    <a:srgbClr val="FF99CC"/>
    <a:srgbClr val="EAEAEA"/>
    <a:srgbClr val="FFFF99"/>
    <a:srgbClr val="FF0066"/>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377" autoAdjust="0"/>
  </p:normalViewPr>
  <p:slideViewPr>
    <p:cSldViewPr showGuides="1">
      <p:cViewPr varScale="1">
        <p:scale>
          <a:sx n="110" d="100"/>
          <a:sy n="110" d="100"/>
        </p:scale>
        <p:origin x="1278" y="108"/>
      </p:cViewPr>
      <p:guideLst>
        <p:guide orient="horz" pos="2160"/>
        <p:guide pos="3165"/>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D:\Documents\SLC\gptdelta%20rat%20v2\gptdeltaRat&#25913;&#33391;&#29256;\gptdelta%20rat%20homo%20line2&#12398;&#955;EG10&#23566;&#20837;&#12467;&#12500;&#12540;&#25968;&#12398;&#26908;&#35342;&#65288;&#12472;&#12540;&#12531;&#12505;&#12452;&#65289;\A4.gptrat2-m113.abnormal_pair.mod.filter_masu20201102.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05494415667109E-2"/>
          <c:y val="0.10133050225323807"/>
          <c:w val="0.49126586922326543"/>
          <c:h val="0.75257647857255161"/>
        </c:manualLayout>
      </c:layout>
      <c:scatterChart>
        <c:scatterStyle val="lineMarker"/>
        <c:varyColors val="0"/>
        <c:ser>
          <c:idx val="0"/>
          <c:order val="0"/>
          <c:tx>
            <c:v>read1(+) read2(-)</c:v>
          </c:tx>
          <c:spPr>
            <a:ln w="19050" cap="rnd">
              <a:noFill/>
              <a:round/>
            </a:ln>
            <a:effectLst/>
          </c:spPr>
          <c:marker>
            <c:symbol val="circle"/>
            <c:size val="3"/>
            <c:spPr>
              <a:solidFill>
                <a:schemeClr val="accent1"/>
              </a:solidFill>
              <a:ln w="9525">
                <a:solidFill>
                  <a:schemeClr val="accent1"/>
                </a:solidFill>
              </a:ln>
              <a:effectLst/>
            </c:spPr>
          </c:marker>
          <c:xVal>
            <c:numRef>
              <c:f>'+-'!$B$2:$B$1299</c:f>
              <c:numCache>
                <c:formatCode>General</c:formatCode>
                <c:ptCount val="1191"/>
                <c:pt idx="0">
                  <c:v>3286</c:v>
                </c:pt>
                <c:pt idx="1">
                  <c:v>23998</c:v>
                </c:pt>
                <c:pt idx="2">
                  <c:v>24771</c:v>
                </c:pt>
                <c:pt idx="3">
                  <c:v>24776</c:v>
                </c:pt>
                <c:pt idx="4">
                  <c:v>25016</c:v>
                </c:pt>
                <c:pt idx="5">
                  <c:v>25516</c:v>
                </c:pt>
                <c:pt idx="6">
                  <c:v>32426</c:v>
                </c:pt>
                <c:pt idx="7">
                  <c:v>32480</c:v>
                </c:pt>
                <c:pt idx="8">
                  <c:v>32483</c:v>
                </c:pt>
                <c:pt idx="9">
                  <c:v>32487</c:v>
                </c:pt>
                <c:pt idx="10">
                  <c:v>32531</c:v>
                </c:pt>
                <c:pt idx="11">
                  <c:v>32531</c:v>
                </c:pt>
                <c:pt idx="12">
                  <c:v>32548</c:v>
                </c:pt>
                <c:pt idx="13">
                  <c:v>32552</c:v>
                </c:pt>
                <c:pt idx="14">
                  <c:v>32578</c:v>
                </c:pt>
                <c:pt idx="15">
                  <c:v>32585</c:v>
                </c:pt>
                <c:pt idx="16">
                  <c:v>32629</c:v>
                </c:pt>
                <c:pt idx="17">
                  <c:v>32633</c:v>
                </c:pt>
                <c:pt idx="18">
                  <c:v>32638</c:v>
                </c:pt>
                <c:pt idx="19">
                  <c:v>32657</c:v>
                </c:pt>
                <c:pt idx="20">
                  <c:v>32687</c:v>
                </c:pt>
                <c:pt idx="21">
                  <c:v>32688</c:v>
                </c:pt>
                <c:pt idx="22">
                  <c:v>32697</c:v>
                </c:pt>
                <c:pt idx="23">
                  <c:v>40281</c:v>
                </c:pt>
                <c:pt idx="24">
                  <c:v>40332</c:v>
                </c:pt>
                <c:pt idx="25">
                  <c:v>40473</c:v>
                </c:pt>
                <c:pt idx="26">
                  <c:v>47486</c:v>
                </c:pt>
                <c:pt idx="27">
                  <c:v>47614</c:v>
                </c:pt>
                <c:pt idx="28">
                  <c:v>47621</c:v>
                </c:pt>
                <c:pt idx="29">
                  <c:v>47643</c:v>
                </c:pt>
                <c:pt idx="30">
                  <c:v>47654</c:v>
                </c:pt>
                <c:pt idx="31">
                  <c:v>47683</c:v>
                </c:pt>
                <c:pt idx="32">
                  <c:v>47693</c:v>
                </c:pt>
                <c:pt idx="33">
                  <c:v>47712</c:v>
                </c:pt>
                <c:pt idx="34">
                  <c:v>47716</c:v>
                </c:pt>
                <c:pt idx="35">
                  <c:v>47734</c:v>
                </c:pt>
                <c:pt idx="36">
                  <c:v>47743</c:v>
                </c:pt>
                <c:pt idx="37">
                  <c:v>47751</c:v>
                </c:pt>
                <c:pt idx="38">
                  <c:v>47751</c:v>
                </c:pt>
                <c:pt idx="39">
                  <c:v>47755</c:v>
                </c:pt>
                <c:pt idx="40">
                  <c:v>47759</c:v>
                </c:pt>
                <c:pt idx="41">
                  <c:v>47760</c:v>
                </c:pt>
                <c:pt idx="42">
                  <c:v>47764</c:v>
                </c:pt>
                <c:pt idx="43">
                  <c:v>47786</c:v>
                </c:pt>
                <c:pt idx="44">
                  <c:v>47788</c:v>
                </c:pt>
                <c:pt idx="45">
                  <c:v>47792</c:v>
                </c:pt>
                <c:pt idx="46">
                  <c:v>47800</c:v>
                </c:pt>
                <c:pt idx="47">
                  <c:v>47803</c:v>
                </c:pt>
                <c:pt idx="48">
                  <c:v>47807</c:v>
                </c:pt>
                <c:pt idx="49">
                  <c:v>47818</c:v>
                </c:pt>
                <c:pt idx="50">
                  <c:v>47818</c:v>
                </c:pt>
                <c:pt idx="51">
                  <c:v>47819</c:v>
                </c:pt>
                <c:pt idx="52">
                  <c:v>47821</c:v>
                </c:pt>
                <c:pt idx="53">
                  <c:v>47822</c:v>
                </c:pt>
                <c:pt idx="54">
                  <c:v>47823</c:v>
                </c:pt>
                <c:pt idx="55">
                  <c:v>47824</c:v>
                </c:pt>
                <c:pt idx="56">
                  <c:v>47826</c:v>
                </c:pt>
                <c:pt idx="57">
                  <c:v>47833</c:v>
                </c:pt>
                <c:pt idx="58">
                  <c:v>47836</c:v>
                </c:pt>
                <c:pt idx="59">
                  <c:v>47844</c:v>
                </c:pt>
                <c:pt idx="60">
                  <c:v>47845</c:v>
                </c:pt>
                <c:pt idx="61">
                  <c:v>47862</c:v>
                </c:pt>
                <c:pt idx="62">
                  <c:v>47865</c:v>
                </c:pt>
                <c:pt idx="63">
                  <c:v>47867</c:v>
                </c:pt>
                <c:pt idx="64">
                  <c:v>47870</c:v>
                </c:pt>
                <c:pt idx="65">
                  <c:v>47871</c:v>
                </c:pt>
                <c:pt idx="66">
                  <c:v>47871</c:v>
                </c:pt>
                <c:pt idx="67">
                  <c:v>47871</c:v>
                </c:pt>
                <c:pt idx="68">
                  <c:v>47873</c:v>
                </c:pt>
                <c:pt idx="69">
                  <c:v>47874</c:v>
                </c:pt>
                <c:pt idx="70">
                  <c:v>47876</c:v>
                </c:pt>
                <c:pt idx="71">
                  <c:v>47877</c:v>
                </c:pt>
                <c:pt idx="72">
                  <c:v>47877</c:v>
                </c:pt>
                <c:pt idx="73">
                  <c:v>47880</c:v>
                </c:pt>
                <c:pt idx="74">
                  <c:v>47882</c:v>
                </c:pt>
                <c:pt idx="75">
                  <c:v>47886</c:v>
                </c:pt>
                <c:pt idx="76">
                  <c:v>47891</c:v>
                </c:pt>
                <c:pt idx="77">
                  <c:v>47893</c:v>
                </c:pt>
                <c:pt idx="78">
                  <c:v>47894</c:v>
                </c:pt>
                <c:pt idx="79">
                  <c:v>47894</c:v>
                </c:pt>
                <c:pt idx="80">
                  <c:v>47895</c:v>
                </c:pt>
                <c:pt idx="81">
                  <c:v>47896</c:v>
                </c:pt>
                <c:pt idx="82">
                  <c:v>47897</c:v>
                </c:pt>
                <c:pt idx="83">
                  <c:v>47897</c:v>
                </c:pt>
                <c:pt idx="84">
                  <c:v>47899</c:v>
                </c:pt>
                <c:pt idx="85">
                  <c:v>47899</c:v>
                </c:pt>
                <c:pt idx="86">
                  <c:v>47899</c:v>
                </c:pt>
                <c:pt idx="87">
                  <c:v>47900</c:v>
                </c:pt>
                <c:pt idx="88">
                  <c:v>47905</c:v>
                </c:pt>
                <c:pt idx="89">
                  <c:v>47905</c:v>
                </c:pt>
                <c:pt idx="90">
                  <c:v>47906</c:v>
                </c:pt>
                <c:pt idx="91">
                  <c:v>47909</c:v>
                </c:pt>
                <c:pt idx="92">
                  <c:v>47910</c:v>
                </c:pt>
                <c:pt idx="93">
                  <c:v>47910</c:v>
                </c:pt>
                <c:pt idx="94">
                  <c:v>47910</c:v>
                </c:pt>
                <c:pt idx="95">
                  <c:v>47912</c:v>
                </c:pt>
                <c:pt idx="96">
                  <c:v>47913</c:v>
                </c:pt>
                <c:pt idx="97">
                  <c:v>47913</c:v>
                </c:pt>
                <c:pt idx="98">
                  <c:v>47917</c:v>
                </c:pt>
                <c:pt idx="99">
                  <c:v>47917</c:v>
                </c:pt>
                <c:pt idx="100">
                  <c:v>47917</c:v>
                </c:pt>
                <c:pt idx="101">
                  <c:v>47917</c:v>
                </c:pt>
                <c:pt idx="102">
                  <c:v>47918</c:v>
                </c:pt>
                <c:pt idx="103">
                  <c:v>47919</c:v>
                </c:pt>
                <c:pt idx="104">
                  <c:v>47921</c:v>
                </c:pt>
                <c:pt idx="105">
                  <c:v>47923</c:v>
                </c:pt>
                <c:pt idx="106">
                  <c:v>47926</c:v>
                </c:pt>
                <c:pt idx="107">
                  <c:v>47929</c:v>
                </c:pt>
                <c:pt idx="108">
                  <c:v>47932</c:v>
                </c:pt>
                <c:pt idx="109">
                  <c:v>47932</c:v>
                </c:pt>
                <c:pt idx="110">
                  <c:v>47937</c:v>
                </c:pt>
                <c:pt idx="111">
                  <c:v>47939</c:v>
                </c:pt>
                <c:pt idx="112">
                  <c:v>47940</c:v>
                </c:pt>
                <c:pt idx="113">
                  <c:v>47941</c:v>
                </c:pt>
                <c:pt idx="114">
                  <c:v>47941</c:v>
                </c:pt>
                <c:pt idx="115">
                  <c:v>47942</c:v>
                </c:pt>
                <c:pt idx="116">
                  <c:v>47942</c:v>
                </c:pt>
                <c:pt idx="117">
                  <c:v>47943</c:v>
                </c:pt>
                <c:pt idx="118">
                  <c:v>47945</c:v>
                </c:pt>
                <c:pt idx="119">
                  <c:v>47945</c:v>
                </c:pt>
                <c:pt idx="120">
                  <c:v>47946</c:v>
                </c:pt>
                <c:pt idx="121">
                  <c:v>47946</c:v>
                </c:pt>
                <c:pt idx="122">
                  <c:v>47946</c:v>
                </c:pt>
                <c:pt idx="123">
                  <c:v>47947</c:v>
                </c:pt>
                <c:pt idx="124">
                  <c:v>47947</c:v>
                </c:pt>
                <c:pt idx="125">
                  <c:v>47947</c:v>
                </c:pt>
                <c:pt idx="126">
                  <c:v>47948</c:v>
                </c:pt>
                <c:pt idx="127">
                  <c:v>47949</c:v>
                </c:pt>
                <c:pt idx="128">
                  <c:v>47949</c:v>
                </c:pt>
                <c:pt idx="129">
                  <c:v>47950</c:v>
                </c:pt>
                <c:pt idx="130">
                  <c:v>47950</c:v>
                </c:pt>
                <c:pt idx="131">
                  <c:v>47954</c:v>
                </c:pt>
                <c:pt idx="132">
                  <c:v>47954</c:v>
                </c:pt>
                <c:pt idx="133">
                  <c:v>47954</c:v>
                </c:pt>
                <c:pt idx="134">
                  <c:v>47956</c:v>
                </c:pt>
                <c:pt idx="135">
                  <c:v>47956</c:v>
                </c:pt>
                <c:pt idx="136">
                  <c:v>47956</c:v>
                </c:pt>
                <c:pt idx="137">
                  <c:v>47956</c:v>
                </c:pt>
                <c:pt idx="138">
                  <c:v>47957</c:v>
                </c:pt>
                <c:pt idx="139">
                  <c:v>47958</c:v>
                </c:pt>
                <c:pt idx="140">
                  <c:v>47958</c:v>
                </c:pt>
                <c:pt idx="141">
                  <c:v>47961</c:v>
                </c:pt>
                <c:pt idx="142">
                  <c:v>47961</c:v>
                </c:pt>
                <c:pt idx="143">
                  <c:v>47962</c:v>
                </c:pt>
                <c:pt idx="144">
                  <c:v>47963</c:v>
                </c:pt>
                <c:pt idx="145">
                  <c:v>47963</c:v>
                </c:pt>
                <c:pt idx="146">
                  <c:v>47964</c:v>
                </c:pt>
                <c:pt idx="147">
                  <c:v>47965</c:v>
                </c:pt>
                <c:pt idx="148">
                  <c:v>47966</c:v>
                </c:pt>
                <c:pt idx="149">
                  <c:v>47966</c:v>
                </c:pt>
                <c:pt idx="150">
                  <c:v>47966</c:v>
                </c:pt>
                <c:pt idx="151">
                  <c:v>47967</c:v>
                </c:pt>
                <c:pt idx="152">
                  <c:v>47967</c:v>
                </c:pt>
                <c:pt idx="153">
                  <c:v>47967</c:v>
                </c:pt>
                <c:pt idx="154">
                  <c:v>47967</c:v>
                </c:pt>
                <c:pt idx="155">
                  <c:v>47968</c:v>
                </c:pt>
                <c:pt idx="156">
                  <c:v>47968</c:v>
                </c:pt>
                <c:pt idx="157">
                  <c:v>47968</c:v>
                </c:pt>
                <c:pt idx="158">
                  <c:v>47969</c:v>
                </c:pt>
                <c:pt idx="159">
                  <c:v>47969</c:v>
                </c:pt>
                <c:pt idx="160">
                  <c:v>47970</c:v>
                </c:pt>
                <c:pt idx="161">
                  <c:v>47970</c:v>
                </c:pt>
                <c:pt idx="162">
                  <c:v>47970</c:v>
                </c:pt>
                <c:pt idx="163">
                  <c:v>47970</c:v>
                </c:pt>
                <c:pt idx="164">
                  <c:v>47971</c:v>
                </c:pt>
                <c:pt idx="165">
                  <c:v>47971</c:v>
                </c:pt>
                <c:pt idx="166">
                  <c:v>47971</c:v>
                </c:pt>
                <c:pt idx="167">
                  <c:v>47972</c:v>
                </c:pt>
                <c:pt idx="168">
                  <c:v>47973</c:v>
                </c:pt>
                <c:pt idx="169">
                  <c:v>47974</c:v>
                </c:pt>
                <c:pt idx="170">
                  <c:v>47975</c:v>
                </c:pt>
                <c:pt idx="171">
                  <c:v>47978</c:v>
                </c:pt>
                <c:pt idx="172">
                  <c:v>47978</c:v>
                </c:pt>
                <c:pt idx="173">
                  <c:v>47978</c:v>
                </c:pt>
                <c:pt idx="174">
                  <c:v>47980</c:v>
                </c:pt>
                <c:pt idx="175">
                  <c:v>47980</c:v>
                </c:pt>
                <c:pt idx="176">
                  <c:v>47981</c:v>
                </c:pt>
                <c:pt idx="177">
                  <c:v>47981</c:v>
                </c:pt>
                <c:pt idx="178">
                  <c:v>47981</c:v>
                </c:pt>
                <c:pt idx="179">
                  <c:v>47981</c:v>
                </c:pt>
                <c:pt idx="180">
                  <c:v>47981</c:v>
                </c:pt>
                <c:pt idx="181">
                  <c:v>47982</c:v>
                </c:pt>
                <c:pt idx="182">
                  <c:v>47982</c:v>
                </c:pt>
                <c:pt idx="183">
                  <c:v>47983</c:v>
                </c:pt>
                <c:pt idx="184">
                  <c:v>47983</c:v>
                </c:pt>
                <c:pt idx="185">
                  <c:v>47985</c:v>
                </c:pt>
                <c:pt idx="186">
                  <c:v>47985</c:v>
                </c:pt>
                <c:pt idx="187">
                  <c:v>47987</c:v>
                </c:pt>
                <c:pt idx="188">
                  <c:v>47988</c:v>
                </c:pt>
                <c:pt idx="189">
                  <c:v>47988</c:v>
                </c:pt>
                <c:pt idx="190">
                  <c:v>47988</c:v>
                </c:pt>
                <c:pt idx="191">
                  <c:v>47989</c:v>
                </c:pt>
                <c:pt idx="192">
                  <c:v>47989</c:v>
                </c:pt>
                <c:pt idx="193">
                  <c:v>47990</c:v>
                </c:pt>
                <c:pt idx="194">
                  <c:v>47991</c:v>
                </c:pt>
                <c:pt idx="195">
                  <c:v>47991</c:v>
                </c:pt>
                <c:pt idx="196">
                  <c:v>47992</c:v>
                </c:pt>
                <c:pt idx="197">
                  <c:v>47992</c:v>
                </c:pt>
                <c:pt idx="198">
                  <c:v>47992</c:v>
                </c:pt>
                <c:pt idx="199">
                  <c:v>47992</c:v>
                </c:pt>
                <c:pt idx="200">
                  <c:v>47993</c:v>
                </c:pt>
                <c:pt idx="201">
                  <c:v>47993</c:v>
                </c:pt>
                <c:pt idx="202">
                  <c:v>47993</c:v>
                </c:pt>
                <c:pt idx="203">
                  <c:v>47993</c:v>
                </c:pt>
                <c:pt idx="204">
                  <c:v>47993</c:v>
                </c:pt>
                <c:pt idx="205">
                  <c:v>47993</c:v>
                </c:pt>
                <c:pt idx="206">
                  <c:v>47993</c:v>
                </c:pt>
                <c:pt idx="207">
                  <c:v>47993</c:v>
                </c:pt>
                <c:pt idx="208">
                  <c:v>47993</c:v>
                </c:pt>
                <c:pt idx="209">
                  <c:v>47993</c:v>
                </c:pt>
                <c:pt idx="210">
                  <c:v>47993</c:v>
                </c:pt>
                <c:pt idx="211">
                  <c:v>47993</c:v>
                </c:pt>
                <c:pt idx="212">
                  <c:v>47993</c:v>
                </c:pt>
                <c:pt idx="213">
                  <c:v>47994</c:v>
                </c:pt>
                <c:pt idx="214">
                  <c:v>47994</c:v>
                </c:pt>
                <c:pt idx="215">
                  <c:v>47994</c:v>
                </c:pt>
                <c:pt idx="216">
                  <c:v>47994</c:v>
                </c:pt>
                <c:pt idx="217">
                  <c:v>47994</c:v>
                </c:pt>
                <c:pt idx="218">
                  <c:v>47995</c:v>
                </c:pt>
                <c:pt idx="219">
                  <c:v>47995</c:v>
                </c:pt>
                <c:pt idx="220">
                  <c:v>47995</c:v>
                </c:pt>
                <c:pt idx="221">
                  <c:v>47995</c:v>
                </c:pt>
                <c:pt idx="222">
                  <c:v>47996</c:v>
                </c:pt>
                <c:pt idx="223">
                  <c:v>47996</c:v>
                </c:pt>
                <c:pt idx="224">
                  <c:v>47996</c:v>
                </c:pt>
                <c:pt idx="225">
                  <c:v>47997</c:v>
                </c:pt>
                <c:pt idx="226">
                  <c:v>47997</c:v>
                </c:pt>
                <c:pt idx="227">
                  <c:v>47997</c:v>
                </c:pt>
                <c:pt idx="228">
                  <c:v>47997</c:v>
                </c:pt>
                <c:pt idx="229">
                  <c:v>47997</c:v>
                </c:pt>
                <c:pt idx="230">
                  <c:v>47998</c:v>
                </c:pt>
                <c:pt idx="231">
                  <c:v>47998</c:v>
                </c:pt>
                <c:pt idx="232">
                  <c:v>47998</c:v>
                </c:pt>
                <c:pt idx="233">
                  <c:v>47998</c:v>
                </c:pt>
                <c:pt idx="234">
                  <c:v>47999</c:v>
                </c:pt>
                <c:pt idx="235">
                  <c:v>47999</c:v>
                </c:pt>
                <c:pt idx="236">
                  <c:v>48000</c:v>
                </c:pt>
                <c:pt idx="237">
                  <c:v>48001</c:v>
                </c:pt>
                <c:pt idx="238">
                  <c:v>48002</c:v>
                </c:pt>
                <c:pt idx="239">
                  <c:v>48002</c:v>
                </c:pt>
                <c:pt idx="240">
                  <c:v>48002</c:v>
                </c:pt>
                <c:pt idx="241">
                  <c:v>48002</c:v>
                </c:pt>
                <c:pt idx="242">
                  <c:v>48003</c:v>
                </c:pt>
                <c:pt idx="243">
                  <c:v>48005</c:v>
                </c:pt>
                <c:pt idx="244">
                  <c:v>48005</c:v>
                </c:pt>
                <c:pt idx="245">
                  <c:v>48005</c:v>
                </c:pt>
                <c:pt idx="246">
                  <c:v>48007</c:v>
                </c:pt>
                <c:pt idx="247">
                  <c:v>48007</c:v>
                </c:pt>
                <c:pt idx="248">
                  <c:v>48008</c:v>
                </c:pt>
                <c:pt idx="249">
                  <c:v>48009</c:v>
                </c:pt>
                <c:pt idx="250">
                  <c:v>48010</c:v>
                </c:pt>
                <c:pt idx="251">
                  <c:v>48012</c:v>
                </c:pt>
                <c:pt idx="252">
                  <c:v>48012</c:v>
                </c:pt>
                <c:pt idx="253">
                  <c:v>48013</c:v>
                </c:pt>
                <c:pt idx="254">
                  <c:v>48014</c:v>
                </c:pt>
                <c:pt idx="255">
                  <c:v>48014</c:v>
                </c:pt>
                <c:pt idx="256">
                  <c:v>48014</c:v>
                </c:pt>
                <c:pt idx="257">
                  <c:v>48015</c:v>
                </c:pt>
                <c:pt idx="258">
                  <c:v>48015</c:v>
                </c:pt>
                <c:pt idx="259">
                  <c:v>48015</c:v>
                </c:pt>
                <c:pt idx="260">
                  <c:v>48015</c:v>
                </c:pt>
                <c:pt idx="261">
                  <c:v>48015</c:v>
                </c:pt>
                <c:pt idx="262">
                  <c:v>48016</c:v>
                </c:pt>
                <c:pt idx="263">
                  <c:v>48016</c:v>
                </c:pt>
                <c:pt idx="264">
                  <c:v>48016</c:v>
                </c:pt>
                <c:pt idx="265">
                  <c:v>48016</c:v>
                </c:pt>
                <c:pt idx="266">
                  <c:v>48016</c:v>
                </c:pt>
                <c:pt idx="267">
                  <c:v>48017</c:v>
                </c:pt>
                <c:pt idx="268">
                  <c:v>48018</c:v>
                </c:pt>
                <c:pt idx="269">
                  <c:v>48018</c:v>
                </c:pt>
                <c:pt idx="270">
                  <c:v>48018</c:v>
                </c:pt>
                <c:pt idx="271">
                  <c:v>48018</c:v>
                </c:pt>
                <c:pt idx="272">
                  <c:v>48019</c:v>
                </c:pt>
                <c:pt idx="273">
                  <c:v>48019</c:v>
                </c:pt>
                <c:pt idx="274">
                  <c:v>48020</c:v>
                </c:pt>
                <c:pt idx="275">
                  <c:v>48020</c:v>
                </c:pt>
                <c:pt idx="276">
                  <c:v>48021</c:v>
                </c:pt>
                <c:pt idx="277">
                  <c:v>48022</c:v>
                </c:pt>
                <c:pt idx="278">
                  <c:v>48022</c:v>
                </c:pt>
                <c:pt idx="279">
                  <c:v>48022</c:v>
                </c:pt>
                <c:pt idx="280">
                  <c:v>48023</c:v>
                </c:pt>
                <c:pt idx="281">
                  <c:v>48024</c:v>
                </c:pt>
                <c:pt idx="282">
                  <c:v>48024</c:v>
                </c:pt>
                <c:pt idx="283">
                  <c:v>48024</c:v>
                </c:pt>
                <c:pt idx="284">
                  <c:v>48024</c:v>
                </c:pt>
                <c:pt idx="285">
                  <c:v>48024</c:v>
                </c:pt>
                <c:pt idx="286">
                  <c:v>48025</c:v>
                </c:pt>
                <c:pt idx="287">
                  <c:v>48026</c:v>
                </c:pt>
                <c:pt idx="288">
                  <c:v>48026</c:v>
                </c:pt>
                <c:pt idx="289">
                  <c:v>48026</c:v>
                </c:pt>
                <c:pt idx="290">
                  <c:v>48027</c:v>
                </c:pt>
                <c:pt idx="291">
                  <c:v>48027</c:v>
                </c:pt>
                <c:pt idx="292">
                  <c:v>48027</c:v>
                </c:pt>
                <c:pt idx="293">
                  <c:v>48027</c:v>
                </c:pt>
                <c:pt idx="294">
                  <c:v>48027</c:v>
                </c:pt>
                <c:pt idx="295">
                  <c:v>48027</c:v>
                </c:pt>
                <c:pt idx="296">
                  <c:v>48028</c:v>
                </c:pt>
                <c:pt idx="297">
                  <c:v>48028</c:v>
                </c:pt>
                <c:pt idx="298">
                  <c:v>48029</c:v>
                </c:pt>
                <c:pt idx="299">
                  <c:v>48029</c:v>
                </c:pt>
                <c:pt idx="300">
                  <c:v>48029</c:v>
                </c:pt>
                <c:pt idx="301">
                  <c:v>48030</c:v>
                </c:pt>
                <c:pt idx="302">
                  <c:v>48030</c:v>
                </c:pt>
                <c:pt idx="303">
                  <c:v>48030</c:v>
                </c:pt>
                <c:pt idx="304">
                  <c:v>48031</c:v>
                </c:pt>
                <c:pt idx="305">
                  <c:v>48032</c:v>
                </c:pt>
                <c:pt idx="306">
                  <c:v>48032</c:v>
                </c:pt>
                <c:pt idx="307">
                  <c:v>48032</c:v>
                </c:pt>
                <c:pt idx="308">
                  <c:v>48032</c:v>
                </c:pt>
                <c:pt idx="309">
                  <c:v>48032</c:v>
                </c:pt>
                <c:pt idx="310">
                  <c:v>48032</c:v>
                </c:pt>
                <c:pt idx="311">
                  <c:v>48032</c:v>
                </c:pt>
                <c:pt idx="312">
                  <c:v>48033</c:v>
                </c:pt>
                <c:pt idx="313">
                  <c:v>48034</c:v>
                </c:pt>
                <c:pt idx="314">
                  <c:v>48034</c:v>
                </c:pt>
                <c:pt idx="315">
                  <c:v>48034</c:v>
                </c:pt>
                <c:pt idx="316">
                  <c:v>48035</c:v>
                </c:pt>
                <c:pt idx="317">
                  <c:v>48036</c:v>
                </c:pt>
                <c:pt idx="318">
                  <c:v>48036</c:v>
                </c:pt>
                <c:pt idx="319">
                  <c:v>48037</c:v>
                </c:pt>
                <c:pt idx="320">
                  <c:v>48037</c:v>
                </c:pt>
                <c:pt idx="321">
                  <c:v>48037</c:v>
                </c:pt>
                <c:pt idx="322">
                  <c:v>48038</c:v>
                </c:pt>
                <c:pt idx="323">
                  <c:v>48038</c:v>
                </c:pt>
                <c:pt idx="324">
                  <c:v>48038</c:v>
                </c:pt>
                <c:pt idx="325">
                  <c:v>48038</c:v>
                </c:pt>
                <c:pt idx="326">
                  <c:v>48039</c:v>
                </c:pt>
                <c:pt idx="327">
                  <c:v>48039</c:v>
                </c:pt>
                <c:pt idx="328">
                  <c:v>48039</c:v>
                </c:pt>
                <c:pt idx="329">
                  <c:v>48040</c:v>
                </c:pt>
                <c:pt idx="330">
                  <c:v>48040</c:v>
                </c:pt>
                <c:pt idx="331">
                  <c:v>48040</c:v>
                </c:pt>
                <c:pt idx="332">
                  <c:v>48042</c:v>
                </c:pt>
                <c:pt idx="333">
                  <c:v>48042</c:v>
                </c:pt>
                <c:pt idx="334">
                  <c:v>48043</c:v>
                </c:pt>
                <c:pt idx="335">
                  <c:v>48044</c:v>
                </c:pt>
                <c:pt idx="336">
                  <c:v>48044</c:v>
                </c:pt>
                <c:pt idx="337">
                  <c:v>48044</c:v>
                </c:pt>
                <c:pt idx="338">
                  <c:v>48044</c:v>
                </c:pt>
                <c:pt idx="339">
                  <c:v>48044</c:v>
                </c:pt>
                <c:pt idx="340">
                  <c:v>48045</c:v>
                </c:pt>
                <c:pt idx="341">
                  <c:v>48046</c:v>
                </c:pt>
                <c:pt idx="342">
                  <c:v>48046</c:v>
                </c:pt>
                <c:pt idx="343">
                  <c:v>48047</c:v>
                </c:pt>
                <c:pt idx="344">
                  <c:v>48047</c:v>
                </c:pt>
                <c:pt idx="345">
                  <c:v>48048</c:v>
                </c:pt>
                <c:pt idx="346">
                  <c:v>48048</c:v>
                </c:pt>
                <c:pt idx="347">
                  <c:v>48048</c:v>
                </c:pt>
                <c:pt idx="348">
                  <c:v>48049</c:v>
                </c:pt>
                <c:pt idx="349">
                  <c:v>48049</c:v>
                </c:pt>
                <c:pt idx="350">
                  <c:v>48049</c:v>
                </c:pt>
                <c:pt idx="351">
                  <c:v>48051</c:v>
                </c:pt>
                <c:pt idx="352">
                  <c:v>48051</c:v>
                </c:pt>
                <c:pt idx="353">
                  <c:v>48052</c:v>
                </c:pt>
                <c:pt idx="354">
                  <c:v>48052</c:v>
                </c:pt>
                <c:pt idx="355">
                  <c:v>48053</c:v>
                </c:pt>
                <c:pt idx="356">
                  <c:v>48054</c:v>
                </c:pt>
                <c:pt idx="357">
                  <c:v>48054</c:v>
                </c:pt>
                <c:pt idx="358">
                  <c:v>48056</c:v>
                </c:pt>
                <c:pt idx="359">
                  <c:v>48056</c:v>
                </c:pt>
                <c:pt idx="360">
                  <c:v>48056</c:v>
                </c:pt>
                <c:pt idx="361">
                  <c:v>48057</c:v>
                </c:pt>
                <c:pt idx="362">
                  <c:v>48057</c:v>
                </c:pt>
                <c:pt idx="363">
                  <c:v>48058</c:v>
                </c:pt>
                <c:pt idx="364">
                  <c:v>48058</c:v>
                </c:pt>
                <c:pt idx="365">
                  <c:v>48058</c:v>
                </c:pt>
                <c:pt idx="366">
                  <c:v>48059</c:v>
                </c:pt>
                <c:pt idx="367">
                  <c:v>48059</c:v>
                </c:pt>
                <c:pt idx="368">
                  <c:v>48059</c:v>
                </c:pt>
                <c:pt idx="369">
                  <c:v>48060</c:v>
                </c:pt>
                <c:pt idx="370">
                  <c:v>48060</c:v>
                </c:pt>
                <c:pt idx="371">
                  <c:v>48061</c:v>
                </c:pt>
                <c:pt idx="372">
                  <c:v>48062</c:v>
                </c:pt>
                <c:pt idx="373">
                  <c:v>48062</c:v>
                </c:pt>
                <c:pt idx="374">
                  <c:v>48063</c:v>
                </c:pt>
                <c:pt idx="375">
                  <c:v>48063</c:v>
                </c:pt>
                <c:pt idx="376">
                  <c:v>48063</c:v>
                </c:pt>
                <c:pt idx="377">
                  <c:v>48064</c:v>
                </c:pt>
                <c:pt idx="378">
                  <c:v>48064</c:v>
                </c:pt>
                <c:pt idx="379">
                  <c:v>48064</c:v>
                </c:pt>
                <c:pt idx="380">
                  <c:v>48064</c:v>
                </c:pt>
                <c:pt idx="381">
                  <c:v>48064</c:v>
                </c:pt>
                <c:pt idx="382">
                  <c:v>48065</c:v>
                </c:pt>
                <c:pt idx="383">
                  <c:v>48065</c:v>
                </c:pt>
                <c:pt idx="384">
                  <c:v>48065</c:v>
                </c:pt>
                <c:pt idx="385">
                  <c:v>48065</c:v>
                </c:pt>
                <c:pt idx="386">
                  <c:v>48065</c:v>
                </c:pt>
                <c:pt idx="387">
                  <c:v>48066</c:v>
                </c:pt>
                <c:pt idx="388">
                  <c:v>48066</c:v>
                </c:pt>
                <c:pt idx="389">
                  <c:v>48066</c:v>
                </c:pt>
                <c:pt idx="390">
                  <c:v>48067</c:v>
                </c:pt>
                <c:pt idx="391">
                  <c:v>48067</c:v>
                </c:pt>
                <c:pt idx="392">
                  <c:v>48067</c:v>
                </c:pt>
                <c:pt idx="393">
                  <c:v>48067</c:v>
                </c:pt>
                <c:pt idx="394">
                  <c:v>48067</c:v>
                </c:pt>
                <c:pt idx="395">
                  <c:v>48068</c:v>
                </c:pt>
                <c:pt idx="396">
                  <c:v>48068</c:v>
                </c:pt>
                <c:pt idx="397">
                  <c:v>48068</c:v>
                </c:pt>
                <c:pt idx="398">
                  <c:v>48068</c:v>
                </c:pt>
                <c:pt idx="399">
                  <c:v>48068</c:v>
                </c:pt>
                <c:pt idx="400">
                  <c:v>48068</c:v>
                </c:pt>
                <c:pt idx="401">
                  <c:v>48069</c:v>
                </c:pt>
                <c:pt idx="402">
                  <c:v>48069</c:v>
                </c:pt>
                <c:pt idx="403">
                  <c:v>48069</c:v>
                </c:pt>
                <c:pt idx="404">
                  <c:v>48069</c:v>
                </c:pt>
                <c:pt idx="405">
                  <c:v>48069</c:v>
                </c:pt>
                <c:pt idx="406">
                  <c:v>48069</c:v>
                </c:pt>
                <c:pt idx="407">
                  <c:v>48069</c:v>
                </c:pt>
                <c:pt idx="408">
                  <c:v>48069</c:v>
                </c:pt>
                <c:pt idx="409">
                  <c:v>48069</c:v>
                </c:pt>
                <c:pt idx="410">
                  <c:v>48070</c:v>
                </c:pt>
                <c:pt idx="411">
                  <c:v>48070</c:v>
                </c:pt>
                <c:pt idx="412">
                  <c:v>48070</c:v>
                </c:pt>
                <c:pt idx="413">
                  <c:v>48071</c:v>
                </c:pt>
                <c:pt idx="414">
                  <c:v>48071</c:v>
                </c:pt>
                <c:pt idx="415">
                  <c:v>48072</c:v>
                </c:pt>
                <c:pt idx="416">
                  <c:v>48072</c:v>
                </c:pt>
                <c:pt idx="417">
                  <c:v>48072</c:v>
                </c:pt>
                <c:pt idx="418">
                  <c:v>48073</c:v>
                </c:pt>
                <c:pt idx="419">
                  <c:v>48074</c:v>
                </c:pt>
                <c:pt idx="420">
                  <c:v>48074</c:v>
                </c:pt>
                <c:pt idx="421">
                  <c:v>48075</c:v>
                </c:pt>
                <c:pt idx="422">
                  <c:v>48075</c:v>
                </c:pt>
                <c:pt idx="423">
                  <c:v>48075</c:v>
                </c:pt>
                <c:pt idx="424">
                  <c:v>48075</c:v>
                </c:pt>
                <c:pt idx="425">
                  <c:v>48075</c:v>
                </c:pt>
                <c:pt idx="426">
                  <c:v>48075</c:v>
                </c:pt>
                <c:pt idx="427">
                  <c:v>48076</c:v>
                </c:pt>
                <c:pt idx="428">
                  <c:v>48076</c:v>
                </c:pt>
                <c:pt idx="429">
                  <c:v>48076</c:v>
                </c:pt>
                <c:pt idx="430">
                  <c:v>48076</c:v>
                </c:pt>
                <c:pt idx="431">
                  <c:v>48076</c:v>
                </c:pt>
                <c:pt idx="432">
                  <c:v>48077</c:v>
                </c:pt>
                <c:pt idx="433">
                  <c:v>48077</c:v>
                </c:pt>
                <c:pt idx="434">
                  <c:v>48078</c:v>
                </c:pt>
                <c:pt idx="435">
                  <c:v>48078</c:v>
                </c:pt>
                <c:pt idx="436">
                  <c:v>48078</c:v>
                </c:pt>
                <c:pt idx="437">
                  <c:v>48079</c:v>
                </c:pt>
                <c:pt idx="438">
                  <c:v>48079</c:v>
                </c:pt>
                <c:pt idx="439">
                  <c:v>48079</c:v>
                </c:pt>
                <c:pt idx="440">
                  <c:v>48079</c:v>
                </c:pt>
                <c:pt idx="441">
                  <c:v>48079</c:v>
                </c:pt>
                <c:pt idx="442">
                  <c:v>48079</c:v>
                </c:pt>
                <c:pt idx="443">
                  <c:v>48079</c:v>
                </c:pt>
                <c:pt idx="444">
                  <c:v>48080</c:v>
                </c:pt>
                <c:pt idx="445">
                  <c:v>48080</c:v>
                </c:pt>
                <c:pt idx="446">
                  <c:v>48081</c:v>
                </c:pt>
                <c:pt idx="447">
                  <c:v>48081</c:v>
                </c:pt>
                <c:pt idx="448">
                  <c:v>48081</c:v>
                </c:pt>
                <c:pt idx="449">
                  <c:v>48081</c:v>
                </c:pt>
                <c:pt idx="450">
                  <c:v>48082</c:v>
                </c:pt>
                <c:pt idx="451">
                  <c:v>48083</c:v>
                </c:pt>
                <c:pt idx="452">
                  <c:v>48083</c:v>
                </c:pt>
                <c:pt idx="453">
                  <c:v>48084</c:v>
                </c:pt>
                <c:pt idx="454">
                  <c:v>48084</c:v>
                </c:pt>
                <c:pt idx="455">
                  <c:v>48084</c:v>
                </c:pt>
                <c:pt idx="456">
                  <c:v>48085</c:v>
                </c:pt>
                <c:pt idx="457">
                  <c:v>48086</c:v>
                </c:pt>
                <c:pt idx="458">
                  <c:v>48086</c:v>
                </c:pt>
                <c:pt idx="459">
                  <c:v>48086</c:v>
                </c:pt>
                <c:pt idx="460">
                  <c:v>48089</c:v>
                </c:pt>
                <c:pt idx="461">
                  <c:v>48089</c:v>
                </c:pt>
                <c:pt idx="462">
                  <c:v>48089</c:v>
                </c:pt>
                <c:pt idx="463">
                  <c:v>48089</c:v>
                </c:pt>
                <c:pt idx="464">
                  <c:v>48089</c:v>
                </c:pt>
                <c:pt idx="465">
                  <c:v>48091</c:v>
                </c:pt>
                <c:pt idx="466">
                  <c:v>48091</c:v>
                </c:pt>
                <c:pt idx="467">
                  <c:v>48091</c:v>
                </c:pt>
                <c:pt idx="468">
                  <c:v>48091</c:v>
                </c:pt>
                <c:pt idx="469">
                  <c:v>48092</c:v>
                </c:pt>
                <c:pt idx="470">
                  <c:v>48092</c:v>
                </c:pt>
                <c:pt idx="471">
                  <c:v>48092</c:v>
                </c:pt>
                <c:pt idx="472">
                  <c:v>48093</c:v>
                </c:pt>
                <c:pt idx="473">
                  <c:v>48093</c:v>
                </c:pt>
                <c:pt idx="474">
                  <c:v>48093</c:v>
                </c:pt>
                <c:pt idx="475">
                  <c:v>48094</c:v>
                </c:pt>
                <c:pt idx="476">
                  <c:v>48094</c:v>
                </c:pt>
                <c:pt idx="477">
                  <c:v>48097</c:v>
                </c:pt>
                <c:pt idx="478">
                  <c:v>48098</c:v>
                </c:pt>
                <c:pt idx="479">
                  <c:v>48098</c:v>
                </c:pt>
                <c:pt idx="480">
                  <c:v>48100</c:v>
                </c:pt>
                <c:pt idx="481">
                  <c:v>48102</c:v>
                </c:pt>
                <c:pt idx="482">
                  <c:v>48102</c:v>
                </c:pt>
                <c:pt idx="483">
                  <c:v>48103</c:v>
                </c:pt>
                <c:pt idx="484">
                  <c:v>48103</c:v>
                </c:pt>
                <c:pt idx="485">
                  <c:v>48104</c:v>
                </c:pt>
                <c:pt idx="486">
                  <c:v>48104</c:v>
                </c:pt>
                <c:pt idx="487">
                  <c:v>48105</c:v>
                </c:pt>
                <c:pt idx="488">
                  <c:v>48106</c:v>
                </c:pt>
                <c:pt idx="489">
                  <c:v>48106</c:v>
                </c:pt>
                <c:pt idx="490">
                  <c:v>48106</c:v>
                </c:pt>
                <c:pt idx="491">
                  <c:v>48107</c:v>
                </c:pt>
                <c:pt idx="492">
                  <c:v>48107</c:v>
                </c:pt>
                <c:pt idx="493">
                  <c:v>48107</c:v>
                </c:pt>
                <c:pt idx="494">
                  <c:v>48107</c:v>
                </c:pt>
                <c:pt idx="495">
                  <c:v>48107</c:v>
                </c:pt>
                <c:pt idx="496">
                  <c:v>48108</c:v>
                </c:pt>
                <c:pt idx="497">
                  <c:v>48108</c:v>
                </c:pt>
                <c:pt idx="498">
                  <c:v>48108</c:v>
                </c:pt>
                <c:pt idx="499">
                  <c:v>48109</c:v>
                </c:pt>
                <c:pt idx="500">
                  <c:v>48109</c:v>
                </c:pt>
                <c:pt idx="501">
                  <c:v>48109</c:v>
                </c:pt>
                <c:pt idx="502">
                  <c:v>48109</c:v>
                </c:pt>
                <c:pt idx="503">
                  <c:v>48110</c:v>
                </c:pt>
                <c:pt idx="504">
                  <c:v>48110</c:v>
                </c:pt>
                <c:pt idx="505">
                  <c:v>48111</c:v>
                </c:pt>
                <c:pt idx="506">
                  <c:v>48111</c:v>
                </c:pt>
                <c:pt idx="507">
                  <c:v>48111</c:v>
                </c:pt>
                <c:pt idx="508">
                  <c:v>48112</c:v>
                </c:pt>
                <c:pt idx="509">
                  <c:v>48113</c:v>
                </c:pt>
                <c:pt idx="510">
                  <c:v>48113</c:v>
                </c:pt>
                <c:pt idx="511">
                  <c:v>48114</c:v>
                </c:pt>
                <c:pt idx="512">
                  <c:v>48114</c:v>
                </c:pt>
                <c:pt idx="513">
                  <c:v>48114</c:v>
                </c:pt>
                <c:pt idx="514">
                  <c:v>48114</c:v>
                </c:pt>
                <c:pt idx="515">
                  <c:v>48115</c:v>
                </c:pt>
                <c:pt idx="516">
                  <c:v>48115</c:v>
                </c:pt>
                <c:pt idx="517">
                  <c:v>48116</c:v>
                </c:pt>
                <c:pt idx="518">
                  <c:v>48116</c:v>
                </c:pt>
                <c:pt idx="519">
                  <c:v>48116</c:v>
                </c:pt>
                <c:pt idx="520">
                  <c:v>48117</c:v>
                </c:pt>
                <c:pt idx="521">
                  <c:v>48117</c:v>
                </c:pt>
                <c:pt idx="522">
                  <c:v>48118</c:v>
                </c:pt>
                <c:pt idx="523">
                  <c:v>48118</c:v>
                </c:pt>
                <c:pt idx="524">
                  <c:v>48120</c:v>
                </c:pt>
                <c:pt idx="525">
                  <c:v>48121</c:v>
                </c:pt>
                <c:pt idx="526">
                  <c:v>48121</c:v>
                </c:pt>
                <c:pt idx="527">
                  <c:v>48122</c:v>
                </c:pt>
                <c:pt idx="528">
                  <c:v>48122</c:v>
                </c:pt>
                <c:pt idx="529">
                  <c:v>48123</c:v>
                </c:pt>
                <c:pt idx="530">
                  <c:v>48123</c:v>
                </c:pt>
                <c:pt idx="531">
                  <c:v>48124</c:v>
                </c:pt>
                <c:pt idx="532">
                  <c:v>48125</c:v>
                </c:pt>
                <c:pt idx="533">
                  <c:v>48125</c:v>
                </c:pt>
                <c:pt idx="534">
                  <c:v>48126</c:v>
                </c:pt>
                <c:pt idx="535">
                  <c:v>48126</c:v>
                </c:pt>
                <c:pt idx="536">
                  <c:v>48126</c:v>
                </c:pt>
                <c:pt idx="537">
                  <c:v>48127</c:v>
                </c:pt>
                <c:pt idx="538">
                  <c:v>48128</c:v>
                </c:pt>
                <c:pt idx="539">
                  <c:v>48128</c:v>
                </c:pt>
                <c:pt idx="540">
                  <c:v>48128</c:v>
                </c:pt>
                <c:pt idx="541">
                  <c:v>48128</c:v>
                </c:pt>
                <c:pt idx="542">
                  <c:v>48129</c:v>
                </c:pt>
                <c:pt idx="543">
                  <c:v>48129</c:v>
                </c:pt>
                <c:pt idx="544">
                  <c:v>48129</c:v>
                </c:pt>
                <c:pt idx="545">
                  <c:v>48130</c:v>
                </c:pt>
                <c:pt idx="546">
                  <c:v>48130</c:v>
                </c:pt>
                <c:pt idx="547">
                  <c:v>48130</c:v>
                </c:pt>
                <c:pt idx="548">
                  <c:v>48131</c:v>
                </c:pt>
                <c:pt idx="549">
                  <c:v>48131</c:v>
                </c:pt>
                <c:pt idx="550">
                  <c:v>48131</c:v>
                </c:pt>
                <c:pt idx="551">
                  <c:v>48131</c:v>
                </c:pt>
                <c:pt idx="552">
                  <c:v>48131</c:v>
                </c:pt>
                <c:pt idx="553">
                  <c:v>48131</c:v>
                </c:pt>
                <c:pt idx="554">
                  <c:v>48131</c:v>
                </c:pt>
                <c:pt idx="555">
                  <c:v>48131</c:v>
                </c:pt>
                <c:pt idx="556">
                  <c:v>48132</c:v>
                </c:pt>
                <c:pt idx="557">
                  <c:v>48132</c:v>
                </c:pt>
                <c:pt idx="558">
                  <c:v>48133</c:v>
                </c:pt>
                <c:pt idx="559">
                  <c:v>48135</c:v>
                </c:pt>
                <c:pt idx="560">
                  <c:v>48135</c:v>
                </c:pt>
                <c:pt idx="561">
                  <c:v>48135</c:v>
                </c:pt>
                <c:pt idx="562">
                  <c:v>48136</c:v>
                </c:pt>
                <c:pt idx="563">
                  <c:v>48136</c:v>
                </c:pt>
                <c:pt idx="564">
                  <c:v>48136</c:v>
                </c:pt>
                <c:pt idx="565">
                  <c:v>48136</c:v>
                </c:pt>
                <c:pt idx="566">
                  <c:v>48136</c:v>
                </c:pt>
                <c:pt idx="567">
                  <c:v>48137</c:v>
                </c:pt>
                <c:pt idx="568">
                  <c:v>48137</c:v>
                </c:pt>
                <c:pt idx="569">
                  <c:v>48137</c:v>
                </c:pt>
                <c:pt idx="570">
                  <c:v>48137</c:v>
                </c:pt>
                <c:pt idx="571">
                  <c:v>48137</c:v>
                </c:pt>
                <c:pt idx="572">
                  <c:v>48137</c:v>
                </c:pt>
                <c:pt idx="573">
                  <c:v>48137</c:v>
                </c:pt>
                <c:pt idx="574">
                  <c:v>48137</c:v>
                </c:pt>
                <c:pt idx="575">
                  <c:v>48137</c:v>
                </c:pt>
                <c:pt idx="576">
                  <c:v>48137</c:v>
                </c:pt>
                <c:pt idx="577">
                  <c:v>48138</c:v>
                </c:pt>
                <c:pt idx="578">
                  <c:v>48138</c:v>
                </c:pt>
                <c:pt idx="579">
                  <c:v>48138</c:v>
                </c:pt>
                <c:pt idx="580">
                  <c:v>48138</c:v>
                </c:pt>
                <c:pt idx="581">
                  <c:v>48138</c:v>
                </c:pt>
                <c:pt idx="582">
                  <c:v>48138</c:v>
                </c:pt>
                <c:pt idx="583">
                  <c:v>48139</c:v>
                </c:pt>
                <c:pt idx="584">
                  <c:v>48139</c:v>
                </c:pt>
                <c:pt idx="585">
                  <c:v>48139</c:v>
                </c:pt>
                <c:pt idx="586">
                  <c:v>48140</c:v>
                </c:pt>
                <c:pt idx="587">
                  <c:v>48140</c:v>
                </c:pt>
                <c:pt idx="588">
                  <c:v>48140</c:v>
                </c:pt>
                <c:pt idx="589">
                  <c:v>48140</c:v>
                </c:pt>
                <c:pt idx="590">
                  <c:v>48141</c:v>
                </c:pt>
                <c:pt idx="591">
                  <c:v>48141</c:v>
                </c:pt>
                <c:pt idx="592">
                  <c:v>48141</c:v>
                </c:pt>
                <c:pt idx="593">
                  <c:v>48142</c:v>
                </c:pt>
                <c:pt idx="594">
                  <c:v>48142</c:v>
                </c:pt>
                <c:pt idx="595">
                  <c:v>48142</c:v>
                </c:pt>
                <c:pt idx="596">
                  <c:v>48142</c:v>
                </c:pt>
                <c:pt idx="597">
                  <c:v>48142</c:v>
                </c:pt>
                <c:pt idx="598">
                  <c:v>48143</c:v>
                </c:pt>
                <c:pt idx="599">
                  <c:v>48143</c:v>
                </c:pt>
                <c:pt idx="600">
                  <c:v>48143</c:v>
                </c:pt>
                <c:pt idx="601">
                  <c:v>48144</c:v>
                </c:pt>
                <c:pt idx="602">
                  <c:v>48144</c:v>
                </c:pt>
                <c:pt idx="603">
                  <c:v>48144</c:v>
                </c:pt>
                <c:pt idx="604">
                  <c:v>48144</c:v>
                </c:pt>
                <c:pt idx="605">
                  <c:v>48147</c:v>
                </c:pt>
                <c:pt idx="606">
                  <c:v>48147</c:v>
                </c:pt>
                <c:pt idx="607">
                  <c:v>48147</c:v>
                </c:pt>
                <c:pt idx="608">
                  <c:v>48147</c:v>
                </c:pt>
                <c:pt idx="609">
                  <c:v>48147</c:v>
                </c:pt>
                <c:pt idx="610">
                  <c:v>48148</c:v>
                </c:pt>
                <c:pt idx="611">
                  <c:v>48148</c:v>
                </c:pt>
                <c:pt idx="612">
                  <c:v>48149</c:v>
                </c:pt>
                <c:pt idx="613">
                  <c:v>48149</c:v>
                </c:pt>
                <c:pt idx="614">
                  <c:v>48149</c:v>
                </c:pt>
                <c:pt idx="615">
                  <c:v>48149</c:v>
                </c:pt>
                <c:pt idx="616">
                  <c:v>48150</c:v>
                </c:pt>
                <c:pt idx="617">
                  <c:v>48152</c:v>
                </c:pt>
                <c:pt idx="618">
                  <c:v>48153</c:v>
                </c:pt>
                <c:pt idx="619">
                  <c:v>48154</c:v>
                </c:pt>
                <c:pt idx="620">
                  <c:v>48154</c:v>
                </c:pt>
                <c:pt idx="621">
                  <c:v>48154</c:v>
                </c:pt>
                <c:pt idx="622">
                  <c:v>48154</c:v>
                </c:pt>
                <c:pt idx="623">
                  <c:v>48155</c:v>
                </c:pt>
                <c:pt idx="624">
                  <c:v>48156</c:v>
                </c:pt>
                <c:pt idx="625">
                  <c:v>48156</c:v>
                </c:pt>
                <c:pt idx="626">
                  <c:v>48156</c:v>
                </c:pt>
                <c:pt idx="627">
                  <c:v>48157</c:v>
                </c:pt>
                <c:pt idx="628">
                  <c:v>48157</c:v>
                </c:pt>
                <c:pt idx="629">
                  <c:v>48157</c:v>
                </c:pt>
                <c:pt idx="630">
                  <c:v>48158</c:v>
                </c:pt>
                <c:pt idx="631">
                  <c:v>48159</c:v>
                </c:pt>
                <c:pt idx="632">
                  <c:v>48159</c:v>
                </c:pt>
                <c:pt idx="633">
                  <c:v>48159</c:v>
                </c:pt>
                <c:pt idx="634">
                  <c:v>48160</c:v>
                </c:pt>
                <c:pt idx="635">
                  <c:v>48160</c:v>
                </c:pt>
                <c:pt idx="636">
                  <c:v>48161</c:v>
                </c:pt>
                <c:pt idx="637">
                  <c:v>48161</c:v>
                </c:pt>
                <c:pt idx="638">
                  <c:v>48162</c:v>
                </c:pt>
                <c:pt idx="639">
                  <c:v>48162</c:v>
                </c:pt>
                <c:pt idx="640">
                  <c:v>48162</c:v>
                </c:pt>
                <c:pt idx="641">
                  <c:v>48163</c:v>
                </c:pt>
                <c:pt idx="642">
                  <c:v>48163</c:v>
                </c:pt>
                <c:pt idx="643">
                  <c:v>48164</c:v>
                </c:pt>
                <c:pt idx="644">
                  <c:v>48165</c:v>
                </c:pt>
                <c:pt idx="645">
                  <c:v>48165</c:v>
                </c:pt>
                <c:pt idx="646">
                  <c:v>48165</c:v>
                </c:pt>
                <c:pt idx="647">
                  <c:v>48166</c:v>
                </c:pt>
                <c:pt idx="648">
                  <c:v>48167</c:v>
                </c:pt>
                <c:pt idx="649">
                  <c:v>48167</c:v>
                </c:pt>
                <c:pt idx="650">
                  <c:v>48167</c:v>
                </c:pt>
                <c:pt idx="651">
                  <c:v>48167</c:v>
                </c:pt>
                <c:pt idx="652">
                  <c:v>48167</c:v>
                </c:pt>
                <c:pt idx="653">
                  <c:v>48167</c:v>
                </c:pt>
                <c:pt idx="654">
                  <c:v>48168</c:v>
                </c:pt>
                <c:pt idx="655">
                  <c:v>48169</c:v>
                </c:pt>
                <c:pt idx="656">
                  <c:v>48169</c:v>
                </c:pt>
                <c:pt idx="657">
                  <c:v>48169</c:v>
                </c:pt>
                <c:pt idx="658">
                  <c:v>48170</c:v>
                </c:pt>
                <c:pt idx="659">
                  <c:v>48170</c:v>
                </c:pt>
                <c:pt idx="660">
                  <c:v>48171</c:v>
                </c:pt>
                <c:pt idx="661">
                  <c:v>48172</c:v>
                </c:pt>
                <c:pt idx="662">
                  <c:v>48172</c:v>
                </c:pt>
                <c:pt idx="663">
                  <c:v>48172</c:v>
                </c:pt>
                <c:pt idx="664">
                  <c:v>48172</c:v>
                </c:pt>
                <c:pt idx="665">
                  <c:v>48172</c:v>
                </c:pt>
                <c:pt idx="666">
                  <c:v>48172</c:v>
                </c:pt>
                <c:pt idx="667">
                  <c:v>48172</c:v>
                </c:pt>
                <c:pt idx="668">
                  <c:v>48172</c:v>
                </c:pt>
                <c:pt idx="669">
                  <c:v>48172</c:v>
                </c:pt>
                <c:pt idx="670">
                  <c:v>48172</c:v>
                </c:pt>
                <c:pt idx="671">
                  <c:v>48172</c:v>
                </c:pt>
                <c:pt idx="672">
                  <c:v>48172</c:v>
                </c:pt>
                <c:pt idx="673">
                  <c:v>48173</c:v>
                </c:pt>
                <c:pt idx="674">
                  <c:v>48174</c:v>
                </c:pt>
                <c:pt idx="675">
                  <c:v>48174</c:v>
                </c:pt>
                <c:pt idx="676">
                  <c:v>48175</c:v>
                </c:pt>
                <c:pt idx="677">
                  <c:v>48175</c:v>
                </c:pt>
                <c:pt idx="678">
                  <c:v>48175</c:v>
                </c:pt>
                <c:pt idx="679">
                  <c:v>48175</c:v>
                </c:pt>
                <c:pt idx="680">
                  <c:v>48176</c:v>
                </c:pt>
                <c:pt idx="681">
                  <c:v>48176</c:v>
                </c:pt>
                <c:pt idx="682">
                  <c:v>48177</c:v>
                </c:pt>
                <c:pt idx="683">
                  <c:v>48178</c:v>
                </c:pt>
                <c:pt idx="684">
                  <c:v>48178</c:v>
                </c:pt>
                <c:pt idx="685">
                  <c:v>48179</c:v>
                </c:pt>
                <c:pt idx="686">
                  <c:v>48179</c:v>
                </c:pt>
                <c:pt idx="687">
                  <c:v>48179</c:v>
                </c:pt>
                <c:pt idx="688">
                  <c:v>48180</c:v>
                </c:pt>
                <c:pt idx="689">
                  <c:v>48180</c:v>
                </c:pt>
                <c:pt idx="690">
                  <c:v>48180</c:v>
                </c:pt>
                <c:pt idx="691">
                  <c:v>48180</c:v>
                </c:pt>
                <c:pt idx="692">
                  <c:v>48181</c:v>
                </c:pt>
                <c:pt idx="693">
                  <c:v>48181</c:v>
                </c:pt>
                <c:pt idx="694">
                  <c:v>48181</c:v>
                </c:pt>
                <c:pt idx="695">
                  <c:v>48181</c:v>
                </c:pt>
                <c:pt idx="696">
                  <c:v>48181</c:v>
                </c:pt>
                <c:pt idx="697">
                  <c:v>48181</c:v>
                </c:pt>
                <c:pt idx="698">
                  <c:v>48181</c:v>
                </c:pt>
                <c:pt idx="699">
                  <c:v>48181</c:v>
                </c:pt>
                <c:pt idx="700">
                  <c:v>48181</c:v>
                </c:pt>
                <c:pt idx="701">
                  <c:v>48181</c:v>
                </c:pt>
                <c:pt idx="702">
                  <c:v>48181</c:v>
                </c:pt>
                <c:pt idx="703">
                  <c:v>48182</c:v>
                </c:pt>
                <c:pt idx="704">
                  <c:v>48182</c:v>
                </c:pt>
                <c:pt idx="705">
                  <c:v>48182</c:v>
                </c:pt>
                <c:pt idx="706">
                  <c:v>48183</c:v>
                </c:pt>
                <c:pt idx="707">
                  <c:v>48185</c:v>
                </c:pt>
                <c:pt idx="708">
                  <c:v>48186</c:v>
                </c:pt>
                <c:pt idx="709">
                  <c:v>48187</c:v>
                </c:pt>
                <c:pt idx="710">
                  <c:v>48188</c:v>
                </c:pt>
                <c:pt idx="711">
                  <c:v>48188</c:v>
                </c:pt>
                <c:pt idx="712">
                  <c:v>48188</c:v>
                </c:pt>
                <c:pt idx="713">
                  <c:v>48188</c:v>
                </c:pt>
                <c:pt idx="714">
                  <c:v>48189</c:v>
                </c:pt>
                <c:pt idx="715">
                  <c:v>48189</c:v>
                </c:pt>
                <c:pt idx="716">
                  <c:v>48189</c:v>
                </c:pt>
                <c:pt idx="717">
                  <c:v>48189</c:v>
                </c:pt>
                <c:pt idx="718">
                  <c:v>48189</c:v>
                </c:pt>
                <c:pt idx="719">
                  <c:v>48190</c:v>
                </c:pt>
                <c:pt idx="720">
                  <c:v>48190</c:v>
                </c:pt>
                <c:pt idx="721">
                  <c:v>48191</c:v>
                </c:pt>
                <c:pt idx="722">
                  <c:v>48191</c:v>
                </c:pt>
                <c:pt idx="723">
                  <c:v>48192</c:v>
                </c:pt>
                <c:pt idx="724">
                  <c:v>48193</c:v>
                </c:pt>
                <c:pt idx="725">
                  <c:v>48193</c:v>
                </c:pt>
                <c:pt idx="726">
                  <c:v>48193</c:v>
                </c:pt>
                <c:pt idx="727">
                  <c:v>48195</c:v>
                </c:pt>
                <c:pt idx="728">
                  <c:v>48195</c:v>
                </c:pt>
                <c:pt idx="729">
                  <c:v>48195</c:v>
                </c:pt>
                <c:pt idx="730">
                  <c:v>48196</c:v>
                </c:pt>
                <c:pt idx="731">
                  <c:v>48196</c:v>
                </c:pt>
                <c:pt idx="732">
                  <c:v>48196</c:v>
                </c:pt>
                <c:pt idx="733">
                  <c:v>48196</c:v>
                </c:pt>
                <c:pt idx="734">
                  <c:v>48196</c:v>
                </c:pt>
                <c:pt idx="735">
                  <c:v>48196</c:v>
                </c:pt>
                <c:pt idx="736">
                  <c:v>48196</c:v>
                </c:pt>
                <c:pt idx="737">
                  <c:v>48197</c:v>
                </c:pt>
                <c:pt idx="738">
                  <c:v>48197</c:v>
                </c:pt>
                <c:pt idx="739">
                  <c:v>48197</c:v>
                </c:pt>
                <c:pt idx="740">
                  <c:v>48198</c:v>
                </c:pt>
                <c:pt idx="741">
                  <c:v>48198</c:v>
                </c:pt>
                <c:pt idx="742">
                  <c:v>48200</c:v>
                </c:pt>
                <c:pt idx="743">
                  <c:v>48201</c:v>
                </c:pt>
                <c:pt idx="744">
                  <c:v>48201</c:v>
                </c:pt>
                <c:pt idx="745">
                  <c:v>48202</c:v>
                </c:pt>
                <c:pt idx="746">
                  <c:v>48202</c:v>
                </c:pt>
                <c:pt idx="747">
                  <c:v>48202</c:v>
                </c:pt>
                <c:pt idx="748">
                  <c:v>48202</c:v>
                </c:pt>
                <c:pt idx="749">
                  <c:v>48203</c:v>
                </c:pt>
                <c:pt idx="750">
                  <c:v>48203</c:v>
                </c:pt>
                <c:pt idx="751">
                  <c:v>48203</c:v>
                </c:pt>
                <c:pt idx="752">
                  <c:v>48204</c:v>
                </c:pt>
                <c:pt idx="753">
                  <c:v>48204</c:v>
                </c:pt>
                <c:pt idx="754">
                  <c:v>48204</c:v>
                </c:pt>
                <c:pt idx="755">
                  <c:v>48205</c:v>
                </c:pt>
                <c:pt idx="756">
                  <c:v>48205</c:v>
                </c:pt>
                <c:pt idx="757">
                  <c:v>48205</c:v>
                </c:pt>
                <c:pt idx="758">
                  <c:v>48206</c:v>
                </c:pt>
                <c:pt idx="759">
                  <c:v>48207</c:v>
                </c:pt>
                <c:pt idx="760">
                  <c:v>48207</c:v>
                </c:pt>
                <c:pt idx="761">
                  <c:v>48207</c:v>
                </c:pt>
                <c:pt idx="762">
                  <c:v>48208</c:v>
                </c:pt>
                <c:pt idx="763">
                  <c:v>48208</c:v>
                </c:pt>
                <c:pt idx="764">
                  <c:v>48209</c:v>
                </c:pt>
                <c:pt idx="765">
                  <c:v>48209</c:v>
                </c:pt>
                <c:pt idx="766">
                  <c:v>48209</c:v>
                </c:pt>
                <c:pt idx="767">
                  <c:v>48209</c:v>
                </c:pt>
                <c:pt idx="768">
                  <c:v>48209</c:v>
                </c:pt>
                <c:pt idx="769">
                  <c:v>48209</c:v>
                </c:pt>
                <c:pt idx="770">
                  <c:v>48209</c:v>
                </c:pt>
                <c:pt idx="771">
                  <c:v>48209</c:v>
                </c:pt>
                <c:pt idx="772">
                  <c:v>48210</c:v>
                </c:pt>
                <c:pt idx="773">
                  <c:v>48210</c:v>
                </c:pt>
                <c:pt idx="774">
                  <c:v>48210</c:v>
                </c:pt>
                <c:pt idx="775">
                  <c:v>48210</c:v>
                </c:pt>
                <c:pt idx="776">
                  <c:v>48210</c:v>
                </c:pt>
                <c:pt idx="777">
                  <c:v>48212</c:v>
                </c:pt>
                <c:pt idx="778">
                  <c:v>48212</c:v>
                </c:pt>
                <c:pt idx="779">
                  <c:v>48212</c:v>
                </c:pt>
                <c:pt idx="780">
                  <c:v>48212</c:v>
                </c:pt>
                <c:pt idx="781">
                  <c:v>48212</c:v>
                </c:pt>
                <c:pt idx="782">
                  <c:v>48212</c:v>
                </c:pt>
                <c:pt idx="783">
                  <c:v>48212</c:v>
                </c:pt>
                <c:pt idx="784">
                  <c:v>48213</c:v>
                </c:pt>
                <c:pt idx="785">
                  <c:v>48214</c:v>
                </c:pt>
                <c:pt idx="786">
                  <c:v>48214</c:v>
                </c:pt>
                <c:pt idx="787">
                  <c:v>48215</c:v>
                </c:pt>
                <c:pt idx="788">
                  <c:v>48215</c:v>
                </c:pt>
                <c:pt idx="789">
                  <c:v>48216</c:v>
                </c:pt>
                <c:pt idx="790">
                  <c:v>48216</c:v>
                </c:pt>
                <c:pt idx="791">
                  <c:v>48217</c:v>
                </c:pt>
                <c:pt idx="792">
                  <c:v>48217</c:v>
                </c:pt>
                <c:pt idx="793">
                  <c:v>48218</c:v>
                </c:pt>
                <c:pt idx="794">
                  <c:v>48218</c:v>
                </c:pt>
                <c:pt idx="795">
                  <c:v>48218</c:v>
                </c:pt>
                <c:pt idx="796">
                  <c:v>48219</c:v>
                </c:pt>
                <c:pt idx="797">
                  <c:v>48219</c:v>
                </c:pt>
                <c:pt idx="798">
                  <c:v>48219</c:v>
                </c:pt>
                <c:pt idx="799">
                  <c:v>48220</c:v>
                </c:pt>
                <c:pt idx="800">
                  <c:v>48220</c:v>
                </c:pt>
                <c:pt idx="801">
                  <c:v>48221</c:v>
                </c:pt>
                <c:pt idx="802">
                  <c:v>48222</c:v>
                </c:pt>
                <c:pt idx="803">
                  <c:v>48223</c:v>
                </c:pt>
                <c:pt idx="804">
                  <c:v>48224</c:v>
                </c:pt>
                <c:pt idx="805">
                  <c:v>48224</c:v>
                </c:pt>
                <c:pt idx="806">
                  <c:v>48224</c:v>
                </c:pt>
                <c:pt idx="807">
                  <c:v>48225</c:v>
                </c:pt>
                <c:pt idx="808">
                  <c:v>48226</c:v>
                </c:pt>
                <c:pt idx="809">
                  <c:v>48226</c:v>
                </c:pt>
                <c:pt idx="810">
                  <c:v>48226</c:v>
                </c:pt>
                <c:pt idx="811">
                  <c:v>48227</c:v>
                </c:pt>
                <c:pt idx="812">
                  <c:v>48227</c:v>
                </c:pt>
                <c:pt idx="813">
                  <c:v>48227</c:v>
                </c:pt>
                <c:pt idx="814">
                  <c:v>48227</c:v>
                </c:pt>
                <c:pt idx="815">
                  <c:v>48228</c:v>
                </c:pt>
                <c:pt idx="816">
                  <c:v>48228</c:v>
                </c:pt>
                <c:pt idx="817">
                  <c:v>48228</c:v>
                </c:pt>
                <c:pt idx="818">
                  <c:v>48228</c:v>
                </c:pt>
                <c:pt idx="819">
                  <c:v>48229</c:v>
                </c:pt>
                <c:pt idx="820">
                  <c:v>48230</c:v>
                </c:pt>
                <c:pt idx="821">
                  <c:v>48230</c:v>
                </c:pt>
                <c:pt idx="822">
                  <c:v>48230</c:v>
                </c:pt>
                <c:pt idx="823">
                  <c:v>48230</c:v>
                </c:pt>
                <c:pt idx="824">
                  <c:v>48231</c:v>
                </c:pt>
                <c:pt idx="825">
                  <c:v>48231</c:v>
                </c:pt>
                <c:pt idx="826">
                  <c:v>48231</c:v>
                </c:pt>
                <c:pt idx="827">
                  <c:v>48231</c:v>
                </c:pt>
                <c:pt idx="828">
                  <c:v>48231</c:v>
                </c:pt>
                <c:pt idx="829">
                  <c:v>48231</c:v>
                </c:pt>
                <c:pt idx="830">
                  <c:v>48231</c:v>
                </c:pt>
                <c:pt idx="831">
                  <c:v>48232</c:v>
                </c:pt>
                <c:pt idx="832">
                  <c:v>48232</c:v>
                </c:pt>
                <c:pt idx="833">
                  <c:v>48233</c:v>
                </c:pt>
                <c:pt idx="834">
                  <c:v>48233</c:v>
                </c:pt>
                <c:pt idx="835">
                  <c:v>48233</c:v>
                </c:pt>
                <c:pt idx="836">
                  <c:v>48234</c:v>
                </c:pt>
                <c:pt idx="837">
                  <c:v>48234</c:v>
                </c:pt>
                <c:pt idx="838">
                  <c:v>48235</c:v>
                </c:pt>
                <c:pt idx="839">
                  <c:v>48235</c:v>
                </c:pt>
                <c:pt idx="840">
                  <c:v>48235</c:v>
                </c:pt>
                <c:pt idx="841">
                  <c:v>48236</c:v>
                </c:pt>
                <c:pt idx="842">
                  <c:v>48236</c:v>
                </c:pt>
                <c:pt idx="843">
                  <c:v>48236</c:v>
                </c:pt>
                <c:pt idx="844">
                  <c:v>48236</c:v>
                </c:pt>
                <c:pt idx="845">
                  <c:v>48236</c:v>
                </c:pt>
                <c:pt idx="846">
                  <c:v>48237</c:v>
                </c:pt>
                <c:pt idx="847">
                  <c:v>48237</c:v>
                </c:pt>
                <c:pt idx="848">
                  <c:v>48237</c:v>
                </c:pt>
                <c:pt idx="849">
                  <c:v>48237</c:v>
                </c:pt>
                <c:pt idx="850">
                  <c:v>48238</c:v>
                </c:pt>
                <c:pt idx="851">
                  <c:v>48239</c:v>
                </c:pt>
                <c:pt idx="852">
                  <c:v>48239</c:v>
                </c:pt>
                <c:pt idx="853">
                  <c:v>48239</c:v>
                </c:pt>
                <c:pt idx="854">
                  <c:v>48239</c:v>
                </c:pt>
                <c:pt idx="855">
                  <c:v>48239</c:v>
                </c:pt>
                <c:pt idx="856">
                  <c:v>48239</c:v>
                </c:pt>
                <c:pt idx="857">
                  <c:v>48240</c:v>
                </c:pt>
                <c:pt idx="858">
                  <c:v>48240</c:v>
                </c:pt>
                <c:pt idx="859">
                  <c:v>48240</c:v>
                </c:pt>
                <c:pt idx="860">
                  <c:v>48240</c:v>
                </c:pt>
                <c:pt idx="861">
                  <c:v>48241</c:v>
                </c:pt>
                <c:pt idx="862">
                  <c:v>48241</c:v>
                </c:pt>
                <c:pt idx="863">
                  <c:v>48241</c:v>
                </c:pt>
                <c:pt idx="864">
                  <c:v>48241</c:v>
                </c:pt>
                <c:pt idx="865">
                  <c:v>48242</c:v>
                </c:pt>
                <c:pt idx="866">
                  <c:v>48242</c:v>
                </c:pt>
                <c:pt idx="867">
                  <c:v>48242</c:v>
                </c:pt>
                <c:pt idx="868">
                  <c:v>48242</c:v>
                </c:pt>
                <c:pt idx="869">
                  <c:v>48242</c:v>
                </c:pt>
                <c:pt idx="870">
                  <c:v>48243</c:v>
                </c:pt>
                <c:pt idx="871">
                  <c:v>48243</c:v>
                </c:pt>
                <c:pt idx="872">
                  <c:v>48243</c:v>
                </c:pt>
                <c:pt idx="873">
                  <c:v>48243</c:v>
                </c:pt>
                <c:pt idx="874">
                  <c:v>48243</c:v>
                </c:pt>
                <c:pt idx="875">
                  <c:v>48244</c:v>
                </c:pt>
                <c:pt idx="876">
                  <c:v>48244</c:v>
                </c:pt>
                <c:pt idx="877">
                  <c:v>48244</c:v>
                </c:pt>
                <c:pt idx="878">
                  <c:v>48244</c:v>
                </c:pt>
                <c:pt idx="879">
                  <c:v>48244</c:v>
                </c:pt>
                <c:pt idx="880">
                  <c:v>48245</c:v>
                </c:pt>
                <c:pt idx="881">
                  <c:v>48245</c:v>
                </c:pt>
                <c:pt idx="882">
                  <c:v>48245</c:v>
                </c:pt>
                <c:pt idx="883">
                  <c:v>48245</c:v>
                </c:pt>
                <c:pt idx="884">
                  <c:v>48245</c:v>
                </c:pt>
                <c:pt idx="885">
                  <c:v>48245</c:v>
                </c:pt>
                <c:pt idx="886">
                  <c:v>48245</c:v>
                </c:pt>
                <c:pt idx="887">
                  <c:v>48245</c:v>
                </c:pt>
                <c:pt idx="888">
                  <c:v>48246</c:v>
                </c:pt>
                <c:pt idx="889">
                  <c:v>48246</c:v>
                </c:pt>
                <c:pt idx="890">
                  <c:v>48246</c:v>
                </c:pt>
                <c:pt idx="891">
                  <c:v>48246</c:v>
                </c:pt>
                <c:pt idx="892">
                  <c:v>48246</c:v>
                </c:pt>
                <c:pt idx="893">
                  <c:v>48247</c:v>
                </c:pt>
                <c:pt idx="894">
                  <c:v>48247</c:v>
                </c:pt>
                <c:pt idx="895">
                  <c:v>48247</c:v>
                </c:pt>
                <c:pt idx="896">
                  <c:v>48247</c:v>
                </c:pt>
                <c:pt idx="897">
                  <c:v>48247</c:v>
                </c:pt>
                <c:pt idx="898">
                  <c:v>48247</c:v>
                </c:pt>
                <c:pt idx="899">
                  <c:v>48248</c:v>
                </c:pt>
                <c:pt idx="900">
                  <c:v>48248</c:v>
                </c:pt>
                <c:pt idx="901">
                  <c:v>48248</c:v>
                </c:pt>
                <c:pt idx="902">
                  <c:v>48248</c:v>
                </c:pt>
                <c:pt idx="903">
                  <c:v>48248</c:v>
                </c:pt>
                <c:pt idx="904">
                  <c:v>48248</c:v>
                </c:pt>
                <c:pt idx="905">
                  <c:v>48249</c:v>
                </c:pt>
                <c:pt idx="906">
                  <c:v>48249</c:v>
                </c:pt>
                <c:pt idx="907">
                  <c:v>48250</c:v>
                </c:pt>
                <c:pt idx="908">
                  <c:v>48250</c:v>
                </c:pt>
                <c:pt idx="909">
                  <c:v>48250</c:v>
                </c:pt>
                <c:pt idx="910">
                  <c:v>48250</c:v>
                </c:pt>
                <c:pt idx="911">
                  <c:v>48250</c:v>
                </c:pt>
                <c:pt idx="912">
                  <c:v>48250</c:v>
                </c:pt>
                <c:pt idx="913">
                  <c:v>48251</c:v>
                </c:pt>
                <c:pt idx="914">
                  <c:v>48251</c:v>
                </c:pt>
                <c:pt idx="915">
                  <c:v>48253</c:v>
                </c:pt>
                <c:pt idx="916">
                  <c:v>48253</c:v>
                </c:pt>
                <c:pt idx="917">
                  <c:v>48253</c:v>
                </c:pt>
                <c:pt idx="918">
                  <c:v>48254</c:v>
                </c:pt>
                <c:pt idx="919">
                  <c:v>48254</c:v>
                </c:pt>
                <c:pt idx="920">
                  <c:v>48254</c:v>
                </c:pt>
                <c:pt idx="921">
                  <c:v>48254</c:v>
                </c:pt>
                <c:pt idx="922">
                  <c:v>48255</c:v>
                </c:pt>
                <c:pt idx="923">
                  <c:v>48256</c:v>
                </c:pt>
                <c:pt idx="924">
                  <c:v>48256</c:v>
                </c:pt>
                <c:pt idx="925">
                  <c:v>48257</c:v>
                </c:pt>
                <c:pt idx="926">
                  <c:v>48257</c:v>
                </c:pt>
                <c:pt idx="927">
                  <c:v>48257</c:v>
                </c:pt>
                <c:pt idx="928">
                  <c:v>48258</c:v>
                </c:pt>
                <c:pt idx="929">
                  <c:v>48259</c:v>
                </c:pt>
                <c:pt idx="930">
                  <c:v>48259</c:v>
                </c:pt>
                <c:pt idx="931">
                  <c:v>48259</c:v>
                </c:pt>
                <c:pt idx="932">
                  <c:v>48259</c:v>
                </c:pt>
                <c:pt idx="933">
                  <c:v>48259</c:v>
                </c:pt>
                <c:pt idx="934">
                  <c:v>48260</c:v>
                </c:pt>
                <c:pt idx="935">
                  <c:v>48260</c:v>
                </c:pt>
                <c:pt idx="936">
                  <c:v>48261</c:v>
                </c:pt>
                <c:pt idx="937">
                  <c:v>48262</c:v>
                </c:pt>
                <c:pt idx="938">
                  <c:v>48262</c:v>
                </c:pt>
                <c:pt idx="939">
                  <c:v>48262</c:v>
                </c:pt>
                <c:pt idx="940">
                  <c:v>48262</c:v>
                </c:pt>
                <c:pt idx="941">
                  <c:v>48263</c:v>
                </c:pt>
                <c:pt idx="942">
                  <c:v>48263</c:v>
                </c:pt>
                <c:pt idx="943">
                  <c:v>48263</c:v>
                </c:pt>
                <c:pt idx="944">
                  <c:v>48263</c:v>
                </c:pt>
                <c:pt idx="945">
                  <c:v>48263</c:v>
                </c:pt>
                <c:pt idx="946">
                  <c:v>48263</c:v>
                </c:pt>
                <c:pt idx="947">
                  <c:v>48264</c:v>
                </c:pt>
                <c:pt idx="948">
                  <c:v>48264</c:v>
                </c:pt>
                <c:pt idx="949">
                  <c:v>48265</c:v>
                </c:pt>
                <c:pt idx="950">
                  <c:v>48265</c:v>
                </c:pt>
                <c:pt idx="951">
                  <c:v>48265</c:v>
                </c:pt>
                <c:pt idx="952">
                  <c:v>48265</c:v>
                </c:pt>
                <c:pt idx="953">
                  <c:v>48266</c:v>
                </c:pt>
                <c:pt idx="954">
                  <c:v>48267</c:v>
                </c:pt>
                <c:pt idx="955">
                  <c:v>48267</c:v>
                </c:pt>
                <c:pt idx="956">
                  <c:v>48268</c:v>
                </c:pt>
                <c:pt idx="957">
                  <c:v>48268</c:v>
                </c:pt>
                <c:pt idx="958">
                  <c:v>48268</c:v>
                </c:pt>
                <c:pt idx="959">
                  <c:v>48268</c:v>
                </c:pt>
                <c:pt idx="960">
                  <c:v>48269</c:v>
                </c:pt>
                <c:pt idx="961">
                  <c:v>48270</c:v>
                </c:pt>
                <c:pt idx="962">
                  <c:v>48270</c:v>
                </c:pt>
                <c:pt idx="963">
                  <c:v>48270</c:v>
                </c:pt>
                <c:pt idx="964">
                  <c:v>48270</c:v>
                </c:pt>
                <c:pt idx="965">
                  <c:v>48271</c:v>
                </c:pt>
                <c:pt idx="966">
                  <c:v>48271</c:v>
                </c:pt>
                <c:pt idx="967">
                  <c:v>48271</c:v>
                </c:pt>
                <c:pt idx="968">
                  <c:v>48272</c:v>
                </c:pt>
                <c:pt idx="969">
                  <c:v>48272</c:v>
                </c:pt>
                <c:pt idx="970">
                  <c:v>48272</c:v>
                </c:pt>
                <c:pt idx="971">
                  <c:v>48272</c:v>
                </c:pt>
                <c:pt idx="972">
                  <c:v>48273</c:v>
                </c:pt>
                <c:pt idx="973">
                  <c:v>48274</c:v>
                </c:pt>
                <c:pt idx="974">
                  <c:v>48274</c:v>
                </c:pt>
                <c:pt idx="975">
                  <c:v>48275</c:v>
                </c:pt>
                <c:pt idx="976">
                  <c:v>48275</c:v>
                </c:pt>
                <c:pt idx="977">
                  <c:v>48275</c:v>
                </c:pt>
                <c:pt idx="978">
                  <c:v>48275</c:v>
                </c:pt>
                <c:pt idx="979">
                  <c:v>48276</c:v>
                </c:pt>
                <c:pt idx="980">
                  <c:v>48276</c:v>
                </c:pt>
                <c:pt idx="981">
                  <c:v>48277</c:v>
                </c:pt>
                <c:pt idx="982">
                  <c:v>48277</c:v>
                </c:pt>
                <c:pt idx="983">
                  <c:v>48278</c:v>
                </c:pt>
                <c:pt idx="984">
                  <c:v>48278</c:v>
                </c:pt>
                <c:pt idx="985">
                  <c:v>48279</c:v>
                </c:pt>
                <c:pt idx="986">
                  <c:v>48279</c:v>
                </c:pt>
                <c:pt idx="987">
                  <c:v>48279</c:v>
                </c:pt>
                <c:pt idx="988">
                  <c:v>48279</c:v>
                </c:pt>
                <c:pt idx="989">
                  <c:v>48279</c:v>
                </c:pt>
                <c:pt idx="990">
                  <c:v>48279</c:v>
                </c:pt>
                <c:pt idx="991">
                  <c:v>48280</c:v>
                </c:pt>
                <c:pt idx="992">
                  <c:v>48280</c:v>
                </c:pt>
                <c:pt idx="993">
                  <c:v>48280</c:v>
                </c:pt>
                <c:pt idx="994">
                  <c:v>48281</c:v>
                </c:pt>
                <c:pt idx="995">
                  <c:v>48281</c:v>
                </c:pt>
                <c:pt idx="996">
                  <c:v>48281</c:v>
                </c:pt>
                <c:pt idx="997">
                  <c:v>48281</c:v>
                </c:pt>
                <c:pt idx="998">
                  <c:v>48282</c:v>
                </c:pt>
                <c:pt idx="999">
                  <c:v>48282</c:v>
                </c:pt>
                <c:pt idx="1000">
                  <c:v>48282</c:v>
                </c:pt>
                <c:pt idx="1001">
                  <c:v>48282</c:v>
                </c:pt>
                <c:pt idx="1002">
                  <c:v>48283</c:v>
                </c:pt>
                <c:pt idx="1003">
                  <c:v>48284</c:v>
                </c:pt>
                <c:pt idx="1004">
                  <c:v>48284</c:v>
                </c:pt>
                <c:pt idx="1005">
                  <c:v>48284</c:v>
                </c:pt>
                <c:pt idx="1006">
                  <c:v>48284</c:v>
                </c:pt>
                <c:pt idx="1007">
                  <c:v>48285</c:v>
                </c:pt>
                <c:pt idx="1008">
                  <c:v>48285</c:v>
                </c:pt>
                <c:pt idx="1009">
                  <c:v>48286</c:v>
                </c:pt>
                <c:pt idx="1010">
                  <c:v>48286</c:v>
                </c:pt>
                <c:pt idx="1011">
                  <c:v>48286</c:v>
                </c:pt>
                <c:pt idx="1012">
                  <c:v>48286</c:v>
                </c:pt>
                <c:pt idx="1013">
                  <c:v>48287</c:v>
                </c:pt>
                <c:pt idx="1014">
                  <c:v>48288</c:v>
                </c:pt>
                <c:pt idx="1015">
                  <c:v>48288</c:v>
                </c:pt>
                <c:pt idx="1016">
                  <c:v>48289</c:v>
                </c:pt>
                <c:pt idx="1017">
                  <c:v>48289</c:v>
                </c:pt>
                <c:pt idx="1018">
                  <c:v>48289</c:v>
                </c:pt>
                <c:pt idx="1019">
                  <c:v>48289</c:v>
                </c:pt>
                <c:pt idx="1020">
                  <c:v>48289</c:v>
                </c:pt>
                <c:pt idx="1021">
                  <c:v>48290</c:v>
                </c:pt>
                <c:pt idx="1022">
                  <c:v>48290</c:v>
                </c:pt>
                <c:pt idx="1023">
                  <c:v>48290</c:v>
                </c:pt>
                <c:pt idx="1024">
                  <c:v>48290</c:v>
                </c:pt>
                <c:pt idx="1025">
                  <c:v>48290</c:v>
                </c:pt>
                <c:pt idx="1026">
                  <c:v>48290</c:v>
                </c:pt>
                <c:pt idx="1027">
                  <c:v>48291</c:v>
                </c:pt>
                <c:pt idx="1028">
                  <c:v>48291</c:v>
                </c:pt>
                <c:pt idx="1029">
                  <c:v>48291</c:v>
                </c:pt>
                <c:pt idx="1030">
                  <c:v>48291</c:v>
                </c:pt>
                <c:pt idx="1031">
                  <c:v>48291</c:v>
                </c:pt>
                <c:pt idx="1032">
                  <c:v>48293</c:v>
                </c:pt>
                <c:pt idx="1033">
                  <c:v>48293</c:v>
                </c:pt>
                <c:pt idx="1034">
                  <c:v>48293</c:v>
                </c:pt>
                <c:pt idx="1035">
                  <c:v>48293</c:v>
                </c:pt>
                <c:pt idx="1036">
                  <c:v>48294</c:v>
                </c:pt>
                <c:pt idx="1037">
                  <c:v>48294</c:v>
                </c:pt>
                <c:pt idx="1038">
                  <c:v>48294</c:v>
                </c:pt>
                <c:pt idx="1039">
                  <c:v>48294</c:v>
                </c:pt>
                <c:pt idx="1040">
                  <c:v>48294</c:v>
                </c:pt>
                <c:pt idx="1041">
                  <c:v>48294</c:v>
                </c:pt>
                <c:pt idx="1042">
                  <c:v>48296</c:v>
                </c:pt>
                <c:pt idx="1043">
                  <c:v>48296</c:v>
                </c:pt>
                <c:pt idx="1044">
                  <c:v>48297</c:v>
                </c:pt>
                <c:pt idx="1045">
                  <c:v>48297</c:v>
                </c:pt>
                <c:pt idx="1046">
                  <c:v>48297</c:v>
                </c:pt>
                <c:pt idx="1047">
                  <c:v>48297</c:v>
                </c:pt>
                <c:pt idx="1048">
                  <c:v>48297</c:v>
                </c:pt>
                <c:pt idx="1049">
                  <c:v>48297</c:v>
                </c:pt>
                <c:pt idx="1050">
                  <c:v>48298</c:v>
                </c:pt>
                <c:pt idx="1051">
                  <c:v>48298</c:v>
                </c:pt>
                <c:pt idx="1052">
                  <c:v>48298</c:v>
                </c:pt>
                <c:pt idx="1053">
                  <c:v>48298</c:v>
                </c:pt>
                <c:pt idx="1054">
                  <c:v>48298</c:v>
                </c:pt>
                <c:pt idx="1055">
                  <c:v>48298</c:v>
                </c:pt>
                <c:pt idx="1056">
                  <c:v>48298</c:v>
                </c:pt>
                <c:pt idx="1057">
                  <c:v>48298</c:v>
                </c:pt>
                <c:pt idx="1058">
                  <c:v>48298</c:v>
                </c:pt>
                <c:pt idx="1059">
                  <c:v>48299</c:v>
                </c:pt>
                <c:pt idx="1060">
                  <c:v>48299</c:v>
                </c:pt>
                <c:pt idx="1061">
                  <c:v>48299</c:v>
                </c:pt>
                <c:pt idx="1062">
                  <c:v>48299</c:v>
                </c:pt>
                <c:pt idx="1063">
                  <c:v>48300</c:v>
                </c:pt>
                <c:pt idx="1064">
                  <c:v>48300</c:v>
                </c:pt>
                <c:pt idx="1065">
                  <c:v>48300</c:v>
                </c:pt>
                <c:pt idx="1066">
                  <c:v>48300</c:v>
                </c:pt>
                <c:pt idx="1067">
                  <c:v>48300</c:v>
                </c:pt>
                <c:pt idx="1068">
                  <c:v>48300</c:v>
                </c:pt>
                <c:pt idx="1069">
                  <c:v>48300</c:v>
                </c:pt>
                <c:pt idx="1070">
                  <c:v>48301</c:v>
                </c:pt>
                <c:pt idx="1071">
                  <c:v>48301</c:v>
                </c:pt>
                <c:pt idx="1072">
                  <c:v>48301</c:v>
                </c:pt>
                <c:pt idx="1073">
                  <c:v>48302</c:v>
                </c:pt>
                <c:pt idx="1074">
                  <c:v>48302</c:v>
                </c:pt>
                <c:pt idx="1075">
                  <c:v>48302</c:v>
                </c:pt>
                <c:pt idx="1076">
                  <c:v>48303</c:v>
                </c:pt>
                <c:pt idx="1077">
                  <c:v>48303</c:v>
                </c:pt>
                <c:pt idx="1078">
                  <c:v>48304</c:v>
                </c:pt>
                <c:pt idx="1079">
                  <c:v>48304</c:v>
                </c:pt>
                <c:pt idx="1080">
                  <c:v>48305</c:v>
                </c:pt>
                <c:pt idx="1081">
                  <c:v>48306</c:v>
                </c:pt>
                <c:pt idx="1082">
                  <c:v>48306</c:v>
                </c:pt>
                <c:pt idx="1083">
                  <c:v>48306</c:v>
                </c:pt>
                <c:pt idx="1084">
                  <c:v>48306</c:v>
                </c:pt>
                <c:pt idx="1085">
                  <c:v>48306</c:v>
                </c:pt>
                <c:pt idx="1086">
                  <c:v>48307</c:v>
                </c:pt>
                <c:pt idx="1087">
                  <c:v>48307</c:v>
                </c:pt>
                <c:pt idx="1088">
                  <c:v>48308</c:v>
                </c:pt>
                <c:pt idx="1089">
                  <c:v>48308</c:v>
                </c:pt>
                <c:pt idx="1090">
                  <c:v>48308</c:v>
                </c:pt>
                <c:pt idx="1091">
                  <c:v>48308</c:v>
                </c:pt>
                <c:pt idx="1092">
                  <c:v>48309</c:v>
                </c:pt>
                <c:pt idx="1093">
                  <c:v>48309</c:v>
                </c:pt>
                <c:pt idx="1094">
                  <c:v>48309</c:v>
                </c:pt>
                <c:pt idx="1095">
                  <c:v>48310</c:v>
                </c:pt>
                <c:pt idx="1096">
                  <c:v>48310</c:v>
                </c:pt>
                <c:pt idx="1097">
                  <c:v>48310</c:v>
                </c:pt>
                <c:pt idx="1098">
                  <c:v>48310</c:v>
                </c:pt>
                <c:pt idx="1099">
                  <c:v>48310</c:v>
                </c:pt>
                <c:pt idx="1100">
                  <c:v>48310</c:v>
                </c:pt>
                <c:pt idx="1101">
                  <c:v>48311</c:v>
                </c:pt>
                <c:pt idx="1102">
                  <c:v>48311</c:v>
                </c:pt>
                <c:pt idx="1103">
                  <c:v>48311</c:v>
                </c:pt>
                <c:pt idx="1104">
                  <c:v>48312</c:v>
                </c:pt>
                <c:pt idx="1105">
                  <c:v>48312</c:v>
                </c:pt>
                <c:pt idx="1106">
                  <c:v>48312</c:v>
                </c:pt>
                <c:pt idx="1107">
                  <c:v>48313</c:v>
                </c:pt>
                <c:pt idx="1108">
                  <c:v>48313</c:v>
                </c:pt>
                <c:pt idx="1109">
                  <c:v>48313</c:v>
                </c:pt>
                <c:pt idx="1110">
                  <c:v>48313</c:v>
                </c:pt>
                <c:pt idx="1111">
                  <c:v>48313</c:v>
                </c:pt>
                <c:pt idx="1112">
                  <c:v>48313</c:v>
                </c:pt>
                <c:pt idx="1113">
                  <c:v>48315</c:v>
                </c:pt>
                <c:pt idx="1114">
                  <c:v>48316</c:v>
                </c:pt>
                <c:pt idx="1115">
                  <c:v>48316</c:v>
                </c:pt>
                <c:pt idx="1116">
                  <c:v>48316</c:v>
                </c:pt>
                <c:pt idx="1117">
                  <c:v>48317</c:v>
                </c:pt>
                <c:pt idx="1118">
                  <c:v>48317</c:v>
                </c:pt>
                <c:pt idx="1119">
                  <c:v>48317</c:v>
                </c:pt>
                <c:pt idx="1120">
                  <c:v>48318</c:v>
                </c:pt>
                <c:pt idx="1121">
                  <c:v>48319</c:v>
                </c:pt>
                <c:pt idx="1122">
                  <c:v>48319</c:v>
                </c:pt>
                <c:pt idx="1123">
                  <c:v>48320</c:v>
                </c:pt>
                <c:pt idx="1124">
                  <c:v>48320</c:v>
                </c:pt>
                <c:pt idx="1125">
                  <c:v>48320</c:v>
                </c:pt>
                <c:pt idx="1126">
                  <c:v>48321</c:v>
                </c:pt>
                <c:pt idx="1127">
                  <c:v>48321</c:v>
                </c:pt>
                <c:pt idx="1128">
                  <c:v>48321</c:v>
                </c:pt>
                <c:pt idx="1129">
                  <c:v>48321</c:v>
                </c:pt>
                <c:pt idx="1130">
                  <c:v>48321</c:v>
                </c:pt>
                <c:pt idx="1131">
                  <c:v>48321</c:v>
                </c:pt>
                <c:pt idx="1132">
                  <c:v>48321</c:v>
                </c:pt>
                <c:pt idx="1133">
                  <c:v>48321</c:v>
                </c:pt>
                <c:pt idx="1134">
                  <c:v>48322</c:v>
                </c:pt>
                <c:pt idx="1135">
                  <c:v>48322</c:v>
                </c:pt>
                <c:pt idx="1136">
                  <c:v>48322</c:v>
                </c:pt>
                <c:pt idx="1137">
                  <c:v>48323</c:v>
                </c:pt>
                <c:pt idx="1138">
                  <c:v>48324</c:v>
                </c:pt>
                <c:pt idx="1139">
                  <c:v>48324</c:v>
                </c:pt>
                <c:pt idx="1140">
                  <c:v>48324</c:v>
                </c:pt>
                <c:pt idx="1141">
                  <c:v>48324</c:v>
                </c:pt>
                <c:pt idx="1142">
                  <c:v>48325</c:v>
                </c:pt>
                <c:pt idx="1143">
                  <c:v>48325</c:v>
                </c:pt>
                <c:pt idx="1144">
                  <c:v>48326</c:v>
                </c:pt>
                <c:pt idx="1145">
                  <c:v>48326</c:v>
                </c:pt>
                <c:pt idx="1146">
                  <c:v>48328</c:v>
                </c:pt>
                <c:pt idx="1147">
                  <c:v>48329</c:v>
                </c:pt>
                <c:pt idx="1148">
                  <c:v>48329</c:v>
                </c:pt>
                <c:pt idx="1149">
                  <c:v>48329</c:v>
                </c:pt>
                <c:pt idx="1150">
                  <c:v>48329</c:v>
                </c:pt>
                <c:pt idx="1151">
                  <c:v>48330</c:v>
                </c:pt>
                <c:pt idx="1152">
                  <c:v>48331</c:v>
                </c:pt>
                <c:pt idx="1153">
                  <c:v>48331</c:v>
                </c:pt>
                <c:pt idx="1154">
                  <c:v>48331</c:v>
                </c:pt>
                <c:pt idx="1155">
                  <c:v>48331</c:v>
                </c:pt>
                <c:pt idx="1156">
                  <c:v>48331</c:v>
                </c:pt>
                <c:pt idx="1157">
                  <c:v>48331</c:v>
                </c:pt>
                <c:pt idx="1158">
                  <c:v>48331</c:v>
                </c:pt>
                <c:pt idx="1159">
                  <c:v>48331</c:v>
                </c:pt>
                <c:pt idx="1160">
                  <c:v>48331</c:v>
                </c:pt>
                <c:pt idx="1161">
                  <c:v>48332</c:v>
                </c:pt>
                <c:pt idx="1162">
                  <c:v>48333</c:v>
                </c:pt>
                <c:pt idx="1163">
                  <c:v>48334</c:v>
                </c:pt>
                <c:pt idx="1164">
                  <c:v>48334</c:v>
                </c:pt>
                <c:pt idx="1165">
                  <c:v>48334</c:v>
                </c:pt>
                <c:pt idx="1166">
                  <c:v>48334</c:v>
                </c:pt>
                <c:pt idx="1167">
                  <c:v>48334</c:v>
                </c:pt>
                <c:pt idx="1168">
                  <c:v>48335</c:v>
                </c:pt>
                <c:pt idx="1169">
                  <c:v>48335</c:v>
                </c:pt>
                <c:pt idx="1170">
                  <c:v>48335</c:v>
                </c:pt>
                <c:pt idx="1171">
                  <c:v>48335</c:v>
                </c:pt>
                <c:pt idx="1172">
                  <c:v>48336</c:v>
                </c:pt>
                <c:pt idx="1173">
                  <c:v>48336</c:v>
                </c:pt>
                <c:pt idx="1174">
                  <c:v>48336</c:v>
                </c:pt>
                <c:pt idx="1175">
                  <c:v>48337</c:v>
                </c:pt>
                <c:pt idx="1176">
                  <c:v>48337</c:v>
                </c:pt>
                <c:pt idx="1177">
                  <c:v>48338</c:v>
                </c:pt>
                <c:pt idx="1178">
                  <c:v>48338</c:v>
                </c:pt>
                <c:pt idx="1179">
                  <c:v>48338</c:v>
                </c:pt>
                <c:pt idx="1180">
                  <c:v>48339</c:v>
                </c:pt>
                <c:pt idx="1181">
                  <c:v>48339</c:v>
                </c:pt>
                <c:pt idx="1182">
                  <c:v>48340</c:v>
                </c:pt>
                <c:pt idx="1183">
                  <c:v>48340</c:v>
                </c:pt>
                <c:pt idx="1184">
                  <c:v>48341</c:v>
                </c:pt>
                <c:pt idx="1185">
                  <c:v>48341</c:v>
                </c:pt>
                <c:pt idx="1186">
                  <c:v>48341</c:v>
                </c:pt>
                <c:pt idx="1187">
                  <c:v>48341</c:v>
                </c:pt>
                <c:pt idx="1188">
                  <c:v>48341</c:v>
                </c:pt>
                <c:pt idx="1189">
                  <c:v>48341</c:v>
                </c:pt>
                <c:pt idx="1190">
                  <c:v>48342</c:v>
                </c:pt>
              </c:numCache>
            </c:numRef>
          </c:xVal>
          <c:yVal>
            <c:numRef>
              <c:f>'+-'!$F$2:$F$1299</c:f>
              <c:numCache>
                <c:formatCode>General</c:formatCode>
                <c:ptCount val="1191"/>
                <c:pt idx="0">
                  <c:v>20727</c:v>
                </c:pt>
                <c:pt idx="1">
                  <c:v>1</c:v>
                </c:pt>
                <c:pt idx="2">
                  <c:v>48175</c:v>
                </c:pt>
                <c:pt idx="3">
                  <c:v>48175</c:v>
                </c:pt>
                <c:pt idx="4">
                  <c:v>40365</c:v>
                </c:pt>
                <c:pt idx="5">
                  <c:v>40009</c:v>
                </c:pt>
                <c:pt idx="6">
                  <c:v>39280</c:v>
                </c:pt>
                <c:pt idx="7">
                  <c:v>39231</c:v>
                </c:pt>
                <c:pt idx="8">
                  <c:v>39541</c:v>
                </c:pt>
                <c:pt idx="9">
                  <c:v>39277</c:v>
                </c:pt>
                <c:pt idx="10">
                  <c:v>39211</c:v>
                </c:pt>
                <c:pt idx="11">
                  <c:v>39290</c:v>
                </c:pt>
                <c:pt idx="12">
                  <c:v>39220</c:v>
                </c:pt>
                <c:pt idx="13">
                  <c:v>39535</c:v>
                </c:pt>
                <c:pt idx="14">
                  <c:v>39212</c:v>
                </c:pt>
                <c:pt idx="15">
                  <c:v>39213</c:v>
                </c:pt>
                <c:pt idx="16">
                  <c:v>39487</c:v>
                </c:pt>
                <c:pt idx="17">
                  <c:v>39266</c:v>
                </c:pt>
                <c:pt idx="18">
                  <c:v>39288</c:v>
                </c:pt>
                <c:pt idx="19">
                  <c:v>39649</c:v>
                </c:pt>
                <c:pt idx="20">
                  <c:v>39328</c:v>
                </c:pt>
                <c:pt idx="21">
                  <c:v>39407</c:v>
                </c:pt>
                <c:pt idx="22">
                  <c:v>39346</c:v>
                </c:pt>
                <c:pt idx="23">
                  <c:v>26549</c:v>
                </c:pt>
                <c:pt idx="24">
                  <c:v>26891</c:v>
                </c:pt>
                <c:pt idx="25">
                  <c:v>26563</c:v>
                </c:pt>
                <c:pt idx="26">
                  <c:v>1</c:v>
                </c:pt>
                <c:pt idx="27">
                  <c:v>1</c:v>
                </c:pt>
                <c:pt idx="28">
                  <c:v>1</c:v>
                </c:pt>
                <c:pt idx="29">
                  <c:v>1</c:v>
                </c:pt>
                <c:pt idx="30">
                  <c:v>129</c:v>
                </c:pt>
                <c:pt idx="31">
                  <c:v>1</c:v>
                </c:pt>
                <c:pt idx="32">
                  <c:v>1</c:v>
                </c:pt>
                <c:pt idx="33">
                  <c:v>226</c:v>
                </c:pt>
                <c:pt idx="34">
                  <c:v>1</c:v>
                </c:pt>
                <c:pt idx="35">
                  <c:v>28</c:v>
                </c:pt>
                <c:pt idx="36">
                  <c:v>1</c:v>
                </c:pt>
                <c:pt idx="37">
                  <c:v>1</c:v>
                </c:pt>
                <c:pt idx="38">
                  <c:v>1</c:v>
                </c:pt>
                <c:pt idx="39">
                  <c:v>1</c:v>
                </c:pt>
                <c:pt idx="40">
                  <c:v>1</c:v>
                </c:pt>
                <c:pt idx="41">
                  <c:v>1</c:v>
                </c:pt>
                <c:pt idx="42">
                  <c:v>1</c:v>
                </c:pt>
                <c:pt idx="43">
                  <c:v>23</c:v>
                </c:pt>
                <c:pt idx="44">
                  <c:v>1</c:v>
                </c:pt>
                <c:pt idx="45">
                  <c:v>1</c:v>
                </c:pt>
                <c:pt idx="46">
                  <c:v>1</c:v>
                </c:pt>
                <c:pt idx="47">
                  <c:v>1</c:v>
                </c:pt>
                <c:pt idx="48">
                  <c:v>1</c:v>
                </c:pt>
                <c:pt idx="49">
                  <c:v>1</c:v>
                </c:pt>
                <c:pt idx="50">
                  <c:v>36</c:v>
                </c:pt>
                <c:pt idx="51">
                  <c:v>33</c:v>
                </c:pt>
                <c:pt idx="52">
                  <c:v>4</c:v>
                </c:pt>
                <c:pt idx="53">
                  <c:v>1</c:v>
                </c:pt>
                <c:pt idx="54">
                  <c:v>1</c:v>
                </c:pt>
                <c:pt idx="55">
                  <c:v>21</c:v>
                </c:pt>
                <c:pt idx="56">
                  <c:v>1</c:v>
                </c:pt>
                <c:pt idx="57">
                  <c:v>1</c:v>
                </c:pt>
                <c:pt idx="58">
                  <c:v>66</c:v>
                </c:pt>
                <c:pt idx="59">
                  <c:v>59</c:v>
                </c:pt>
                <c:pt idx="60">
                  <c:v>1</c:v>
                </c:pt>
                <c:pt idx="61">
                  <c:v>1</c:v>
                </c:pt>
                <c:pt idx="62">
                  <c:v>238</c:v>
                </c:pt>
                <c:pt idx="63">
                  <c:v>1</c:v>
                </c:pt>
                <c:pt idx="64">
                  <c:v>1</c:v>
                </c:pt>
                <c:pt idx="65">
                  <c:v>1</c:v>
                </c:pt>
                <c:pt idx="66">
                  <c:v>1</c:v>
                </c:pt>
                <c:pt idx="67">
                  <c:v>68</c:v>
                </c:pt>
                <c:pt idx="68">
                  <c:v>1</c:v>
                </c:pt>
                <c:pt idx="69">
                  <c:v>23</c:v>
                </c:pt>
                <c:pt idx="70">
                  <c:v>11</c:v>
                </c:pt>
                <c:pt idx="71">
                  <c:v>1</c:v>
                </c:pt>
                <c:pt idx="72">
                  <c:v>1</c:v>
                </c:pt>
                <c:pt idx="73">
                  <c:v>55</c:v>
                </c:pt>
                <c:pt idx="74">
                  <c:v>1</c:v>
                </c:pt>
                <c:pt idx="75">
                  <c:v>1</c:v>
                </c:pt>
                <c:pt idx="76">
                  <c:v>72</c:v>
                </c:pt>
                <c:pt idx="77">
                  <c:v>1</c:v>
                </c:pt>
                <c:pt idx="78">
                  <c:v>1</c:v>
                </c:pt>
                <c:pt idx="79">
                  <c:v>5</c:v>
                </c:pt>
                <c:pt idx="80">
                  <c:v>1</c:v>
                </c:pt>
                <c:pt idx="81">
                  <c:v>1</c:v>
                </c:pt>
                <c:pt idx="82">
                  <c:v>1</c:v>
                </c:pt>
                <c:pt idx="83">
                  <c:v>29</c:v>
                </c:pt>
                <c:pt idx="84">
                  <c:v>1</c:v>
                </c:pt>
                <c:pt idx="85">
                  <c:v>1</c:v>
                </c:pt>
                <c:pt idx="86">
                  <c:v>80</c:v>
                </c:pt>
                <c:pt idx="87">
                  <c:v>104</c:v>
                </c:pt>
                <c:pt idx="88">
                  <c:v>1</c:v>
                </c:pt>
                <c:pt idx="89">
                  <c:v>57</c:v>
                </c:pt>
                <c:pt idx="90">
                  <c:v>40</c:v>
                </c:pt>
                <c:pt idx="91">
                  <c:v>1</c:v>
                </c:pt>
                <c:pt idx="92">
                  <c:v>1</c:v>
                </c:pt>
                <c:pt idx="93">
                  <c:v>26</c:v>
                </c:pt>
                <c:pt idx="94">
                  <c:v>159</c:v>
                </c:pt>
                <c:pt idx="95">
                  <c:v>5</c:v>
                </c:pt>
                <c:pt idx="96">
                  <c:v>1</c:v>
                </c:pt>
                <c:pt idx="97">
                  <c:v>1</c:v>
                </c:pt>
                <c:pt idx="98">
                  <c:v>1</c:v>
                </c:pt>
                <c:pt idx="99">
                  <c:v>1</c:v>
                </c:pt>
                <c:pt idx="100">
                  <c:v>1</c:v>
                </c:pt>
                <c:pt idx="101">
                  <c:v>108</c:v>
                </c:pt>
                <c:pt idx="102">
                  <c:v>27</c:v>
                </c:pt>
                <c:pt idx="103">
                  <c:v>1</c:v>
                </c:pt>
                <c:pt idx="104">
                  <c:v>1</c:v>
                </c:pt>
                <c:pt idx="105">
                  <c:v>145</c:v>
                </c:pt>
                <c:pt idx="106">
                  <c:v>7</c:v>
                </c:pt>
                <c:pt idx="107">
                  <c:v>1</c:v>
                </c:pt>
                <c:pt idx="108">
                  <c:v>31</c:v>
                </c:pt>
                <c:pt idx="109">
                  <c:v>146</c:v>
                </c:pt>
                <c:pt idx="110">
                  <c:v>126</c:v>
                </c:pt>
                <c:pt idx="111">
                  <c:v>1</c:v>
                </c:pt>
                <c:pt idx="112">
                  <c:v>19</c:v>
                </c:pt>
                <c:pt idx="113">
                  <c:v>1</c:v>
                </c:pt>
                <c:pt idx="114">
                  <c:v>7</c:v>
                </c:pt>
                <c:pt idx="115">
                  <c:v>1</c:v>
                </c:pt>
                <c:pt idx="116">
                  <c:v>77</c:v>
                </c:pt>
                <c:pt idx="117">
                  <c:v>1</c:v>
                </c:pt>
                <c:pt idx="118">
                  <c:v>1</c:v>
                </c:pt>
                <c:pt idx="119">
                  <c:v>144</c:v>
                </c:pt>
                <c:pt idx="120">
                  <c:v>1</c:v>
                </c:pt>
                <c:pt idx="121">
                  <c:v>1</c:v>
                </c:pt>
                <c:pt idx="122">
                  <c:v>1</c:v>
                </c:pt>
                <c:pt idx="123">
                  <c:v>1</c:v>
                </c:pt>
                <c:pt idx="124">
                  <c:v>1</c:v>
                </c:pt>
                <c:pt idx="125">
                  <c:v>4</c:v>
                </c:pt>
                <c:pt idx="126">
                  <c:v>1</c:v>
                </c:pt>
                <c:pt idx="127">
                  <c:v>1</c:v>
                </c:pt>
                <c:pt idx="128">
                  <c:v>15</c:v>
                </c:pt>
                <c:pt idx="129">
                  <c:v>1</c:v>
                </c:pt>
                <c:pt idx="130">
                  <c:v>1</c:v>
                </c:pt>
                <c:pt idx="131">
                  <c:v>1</c:v>
                </c:pt>
                <c:pt idx="132">
                  <c:v>1</c:v>
                </c:pt>
                <c:pt idx="133">
                  <c:v>1</c:v>
                </c:pt>
                <c:pt idx="134">
                  <c:v>1</c:v>
                </c:pt>
                <c:pt idx="135">
                  <c:v>1</c:v>
                </c:pt>
                <c:pt idx="136">
                  <c:v>1</c:v>
                </c:pt>
                <c:pt idx="137">
                  <c:v>69</c:v>
                </c:pt>
                <c:pt idx="138">
                  <c:v>10</c:v>
                </c:pt>
                <c:pt idx="139">
                  <c:v>23</c:v>
                </c:pt>
                <c:pt idx="140">
                  <c:v>120</c:v>
                </c:pt>
                <c:pt idx="141">
                  <c:v>1</c:v>
                </c:pt>
                <c:pt idx="142">
                  <c:v>39</c:v>
                </c:pt>
                <c:pt idx="143">
                  <c:v>180</c:v>
                </c:pt>
                <c:pt idx="144">
                  <c:v>1</c:v>
                </c:pt>
                <c:pt idx="145">
                  <c:v>30</c:v>
                </c:pt>
                <c:pt idx="146">
                  <c:v>288</c:v>
                </c:pt>
                <c:pt idx="147">
                  <c:v>1</c:v>
                </c:pt>
                <c:pt idx="148">
                  <c:v>1</c:v>
                </c:pt>
                <c:pt idx="149">
                  <c:v>1</c:v>
                </c:pt>
                <c:pt idx="150">
                  <c:v>1</c:v>
                </c:pt>
                <c:pt idx="151">
                  <c:v>1</c:v>
                </c:pt>
                <c:pt idx="152">
                  <c:v>1</c:v>
                </c:pt>
                <c:pt idx="153">
                  <c:v>40</c:v>
                </c:pt>
                <c:pt idx="154">
                  <c:v>58</c:v>
                </c:pt>
                <c:pt idx="155">
                  <c:v>1</c:v>
                </c:pt>
                <c:pt idx="156">
                  <c:v>1</c:v>
                </c:pt>
                <c:pt idx="157">
                  <c:v>1</c:v>
                </c:pt>
                <c:pt idx="158">
                  <c:v>1</c:v>
                </c:pt>
                <c:pt idx="159">
                  <c:v>1</c:v>
                </c:pt>
                <c:pt idx="160">
                  <c:v>1</c:v>
                </c:pt>
                <c:pt idx="161">
                  <c:v>1</c:v>
                </c:pt>
                <c:pt idx="162">
                  <c:v>1</c:v>
                </c:pt>
                <c:pt idx="163">
                  <c:v>81</c:v>
                </c:pt>
                <c:pt idx="164">
                  <c:v>1</c:v>
                </c:pt>
                <c:pt idx="165">
                  <c:v>50</c:v>
                </c:pt>
                <c:pt idx="166">
                  <c:v>307</c:v>
                </c:pt>
                <c:pt idx="167">
                  <c:v>2</c:v>
                </c:pt>
                <c:pt idx="168">
                  <c:v>11</c:v>
                </c:pt>
                <c:pt idx="169">
                  <c:v>68</c:v>
                </c:pt>
                <c:pt idx="170">
                  <c:v>498</c:v>
                </c:pt>
                <c:pt idx="171">
                  <c:v>5</c:v>
                </c:pt>
                <c:pt idx="172">
                  <c:v>80</c:v>
                </c:pt>
                <c:pt idx="173">
                  <c:v>94</c:v>
                </c:pt>
                <c:pt idx="174">
                  <c:v>1</c:v>
                </c:pt>
                <c:pt idx="175">
                  <c:v>84</c:v>
                </c:pt>
                <c:pt idx="176">
                  <c:v>1</c:v>
                </c:pt>
                <c:pt idx="177">
                  <c:v>1</c:v>
                </c:pt>
                <c:pt idx="178">
                  <c:v>9</c:v>
                </c:pt>
                <c:pt idx="179">
                  <c:v>53</c:v>
                </c:pt>
                <c:pt idx="180">
                  <c:v>108</c:v>
                </c:pt>
                <c:pt idx="181">
                  <c:v>1</c:v>
                </c:pt>
                <c:pt idx="182">
                  <c:v>461</c:v>
                </c:pt>
                <c:pt idx="183">
                  <c:v>1</c:v>
                </c:pt>
                <c:pt idx="184">
                  <c:v>4</c:v>
                </c:pt>
                <c:pt idx="185">
                  <c:v>1</c:v>
                </c:pt>
                <c:pt idx="186">
                  <c:v>2</c:v>
                </c:pt>
                <c:pt idx="187">
                  <c:v>14</c:v>
                </c:pt>
                <c:pt idx="188">
                  <c:v>1</c:v>
                </c:pt>
                <c:pt idx="189">
                  <c:v>1</c:v>
                </c:pt>
                <c:pt idx="190">
                  <c:v>28</c:v>
                </c:pt>
                <c:pt idx="191">
                  <c:v>1</c:v>
                </c:pt>
                <c:pt idx="192">
                  <c:v>57</c:v>
                </c:pt>
                <c:pt idx="193">
                  <c:v>133</c:v>
                </c:pt>
                <c:pt idx="194">
                  <c:v>1</c:v>
                </c:pt>
                <c:pt idx="195">
                  <c:v>1</c:v>
                </c:pt>
                <c:pt idx="196">
                  <c:v>33</c:v>
                </c:pt>
                <c:pt idx="197">
                  <c:v>74</c:v>
                </c:pt>
                <c:pt idx="198">
                  <c:v>78</c:v>
                </c:pt>
                <c:pt idx="199">
                  <c:v>130</c:v>
                </c:pt>
                <c:pt idx="200">
                  <c:v>1</c:v>
                </c:pt>
                <c:pt idx="201">
                  <c:v>1</c:v>
                </c:pt>
                <c:pt idx="202">
                  <c:v>1</c:v>
                </c:pt>
                <c:pt idx="203">
                  <c:v>1</c:v>
                </c:pt>
                <c:pt idx="204">
                  <c:v>1</c:v>
                </c:pt>
                <c:pt idx="205">
                  <c:v>1</c:v>
                </c:pt>
                <c:pt idx="206">
                  <c:v>10</c:v>
                </c:pt>
                <c:pt idx="207">
                  <c:v>16</c:v>
                </c:pt>
                <c:pt idx="208">
                  <c:v>17</c:v>
                </c:pt>
                <c:pt idx="209">
                  <c:v>21</c:v>
                </c:pt>
                <c:pt idx="210">
                  <c:v>24</c:v>
                </c:pt>
                <c:pt idx="211">
                  <c:v>97</c:v>
                </c:pt>
                <c:pt idx="212">
                  <c:v>21977</c:v>
                </c:pt>
                <c:pt idx="213">
                  <c:v>1</c:v>
                </c:pt>
                <c:pt idx="214">
                  <c:v>1</c:v>
                </c:pt>
                <c:pt idx="215">
                  <c:v>1</c:v>
                </c:pt>
                <c:pt idx="216">
                  <c:v>53</c:v>
                </c:pt>
                <c:pt idx="217">
                  <c:v>109</c:v>
                </c:pt>
                <c:pt idx="218">
                  <c:v>1</c:v>
                </c:pt>
                <c:pt idx="219">
                  <c:v>1</c:v>
                </c:pt>
                <c:pt idx="220">
                  <c:v>1</c:v>
                </c:pt>
                <c:pt idx="221">
                  <c:v>25</c:v>
                </c:pt>
                <c:pt idx="222">
                  <c:v>1</c:v>
                </c:pt>
                <c:pt idx="223">
                  <c:v>1</c:v>
                </c:pt>
                <c:pt idx="224">
                  <c:v>58</c:v>
                </c:pt>
                <c:pt idx="225">
                  <c:v>1</c:v>
                </c:pt>
                <c:pt idx="226">
                  <c:v>1</c:v>
                </c:pt>
                <c:pt idx="227">
                  <c:v>27</c:v>
                </c:pt>
                <c:pt idx="228">
                  <c:v>32</c:v>
                </c:pt>
                <c:pt idx="229">
                  <c:v>184</c:v>
                </c:pt>
                <c:pt idx="230">
                  <c:v>1</c:v>
                </c:pt>
                <c:pt idx="231">
                  <c:v>1</c:v>
                </c:pt>
                <c:pt idx="232">
                  <c:v>26</c:v>
                </c:pt>
                <c:pt idx="233">
                  <c:v>184</c:v>
                </c:pt>
                <c:pt idx="234">
                  <c:v>1</c:v>
                </c:pt>
                <c:pt idx="235">
                  <c:v>21906</c:v>
                </c:pt>
                <c:pt idx="236">
                  <c:v>1</c:v>
                </c:pt>
                <c:pt idx="237">
                  <c:v>1</c:v>
                </c:pt>
                <c:pt idx="238">
                  <c:v>1</c:v>
                </c:pt>
                <c:pt idx="239">
                  <c:v>1</c:v>
                </c:pt>
                <c:pt idx="240">
                  <c:v>1</c:v>
                </c:pt>
                <c:pt idx="241">
                  <c:v>100</c:v>
                </c:pt>
                <c:pt idx="242">
                  <c:v>258</c:v>
                </c:pt>
                <c:pt idx="243">
                  <c:v>1</c:v>
                </c:pt>
                <c:pt idx="244">
                  <c:v>1</c:v>
                </c:pt>
                <c:pt idx="245">
                  <c:v>1</c:v>
                </c:pt>
                <c:pt idx="246">
                  <c:v>1</c:v>
                </c:pt>
                <c:pt idx="247">
                  <c:v>154</c:v>
                </c:pt>
                <c:pt idx="248">
                  <c:v>1</c:v>
                </c:pt>
                <c:pt idx="249">
                  <c:v>21954</c:v>
                </c:pt>
                <c:pt idx="250">
                  <c:v>1</c:v>
                </c:pt>
                <c:pt idx="251">
                  <c:v>1</c:v>
                </c:pt>
                <c:pt idx="252">
                  <c:v>72</c:v>
                </c:pt>
                <c:pt idx="253">
                  <c:v>1</c:v>
                </c:pt>
                <c:pt idx="254">
                  <c:v>1</c:v>
                </c:pt>
                <c:pt idx="255">
                  <c:v>1</c:v>
                </c:pt>
                <c:pt idx="256">
                  <c:v>29</c:v>
                </c:pt>
                <c:pt idx="257">
                  <c:v>1</c:v>
                </c:pt>
                <c:pt idx="258">
                  <c:v>1</c:v>
                </c:pt>
                <c:pt idx="259">
                  <c:v>38</c:v>
                </c:pt>
                <c:pt idx="260">
                  <c:v>64</c:v>
                </c:pt>
                <c:pt idx="261">
                  <c:v>73</c:v>
                </c:pt>
                <c:pt idx="262">
                  <c:v>1</c:v>
                </c:pt>
                <c:pt idx="263">
                  <c:v>1</c:v>
                </c:pt>
                <c:pt idx="264">
                  <c:v>1</c:v>
                </c:pt>
                <c:pt idx="265">
                  <c:v>62</c:v>
                </c:pt>
                <c:pt idx="266">
                  <c:v>66</c:v>
                </c:pt>
                <c:pt idx="267">
                  <c:v>156</c:v>
                </c:pt>
                <c:pt idx="268">
                  <c:v>1</c:v>
                </c:pt>
                <c:pt idx="269">
                  <c:v>1</c:v>
                </c:pt>
                <c:pt idx="270">
                  <c:v>1</c:v>
                </c:pt>
                <c:pt idx="271">
                  <c:v>5</c:v>
                </c:pt>
                <c:pt idx="272">
                  <c:v>10</c:v>
                </c:pt>
                <c:pt idx="273">
                  <c:v>47</c:v>
                </c:pt>
                <c:pt idx="274">
                  <c:v>1</c:v>
                </c:pt>
                <c:pt idx="275">
                  <c:v>1</c:v>
                </c:pt>
                <c:pt idx="276">
                  <c:v>1</c:v>
                </c:pt>
                <c:pt idx="277">
                  <c:v>1</c:v>
                </c:pt>
                <c:pt idx="278">
                  <c:v>4</c:v>
                </c:pt>
                <c:pt idx="279">
                  <c:v>26</c:v>
                </c:pt>
                <c:pt idx="280">
                  <c:v>1</c:v>
                </c:pt>
                <c:pt idx="281">
                  <c:v>1</c:v>
                </c:pt>
                <c:pt idx="282">
                  <c:v>1</c:v>
                </c:pt>
                <c:pt idx="283">
                  <c:v>1</c:v>
                </c:pt>
                <c:pt idx="284">
                  <c:v>69</c:v>
                </c:pt>
                <c:pt idx="285">
                  <c:v>77</c:v>
                </c:pt>
                <c:pt idx="286">
                  <c:v>170</c:v>
                </c:pt>
                <c:pt idx="287">
                  <c:v>1</c:v>
                </c:pt>
                <c:pt idx="288">
                  <c:v>46</c:v>
                </c:pt>
                <c:pt idx="289">
                  <c:v>179</c:v>
                </c:pt>
                <c:pt idx="290">
                  <c:v>1</c:v>
                </c:pt>
                <c:pt idx="291">
                  <c:v>2</c:v>
                </c:pt>
                <c:pt idx="292">
                  <c:v>12</c:v>
                </c:pt>
                <c:pt idx="293">
                  <c:v>73</c:v>
                </c:pt>
                <c:pt idx="294">
                  <c:v>165</c:v>
                </c:pt>
                <c:pt idx="295">
                  <c:v>268</c:v>
                </c:pt>
                <c:pt idx="296">
                  <c:v>25</c:v>
                </c:pt>
                <c:pt idx="297">
                  <c:v>76</c:v>
                </c:pt>
                <c:pt idx="298">
                  <c:v>1</c:v>
                </c:pt>
                <c:pt idx="299">
                  <c:v>45</c:v>
                </c:pt>
                <c:pt idx="300">
                  <c:v>65</c:v>
                </c:pt>
                <c:pt idx="301">
                  <c:v>1</c:v>
                </c:pt>
                <c:pt idx="302">
                  <c:v>1</c:v>
                </c:pt>
                <c:pt idx="303">
                  <c:v>23</c:v>
                </c:pt>
                <c:pt idx="304">
                  <c:v>28</c:v>
                </c:pt>
                <c:pt idx="305">
                  <c:v>1</c:v>
                </c:pt>
                <c:pt idx="306">
                  <c:v>1</c:v>
                </c:pt>
                <c:pt idx="307">
                  <c:v>1</c:v>
                </c:pt>
                <c:pt idx="308">
                  <c:v>17</c:v>
                </c:pt>
                <c:pt idx="309">
                  <c:v>78</c:v>
                </c:pt>
                <c:pt idx="310">
                  <c:v>128</c:v>
                </c:pt>
                <c:pt idx="311">
                  <c:v>248</c:v>
                </c:pt>
                <c:pt idx="312">
                  <c:v>132</c:v>
                </c:pt>
                <c:pt idx="313">
                  <c:v>1</c:v>
                </c:pt>
                <c:pt idx="314">
                  <c:v>1</c:v>
                </c:pt>
                <c:pt idx="315">
                  <c:v>175</c:v>
                </c:pt>
                <c:pt idx="316">
                  <c:v>1</c:v>
                </c:pt>
                <c:pt idx="317">
                  <c:v>1</c:v>
                </c:pt>
                <c:pt idx="318">
                  <c:v>1</c:v>
                </c:pt>
                <c:pt idx="319">
                  <c:v>1</c:v>
                </c:pt>
                <c:pt idx="320">
                  <c:v>1</c:v>
                </c:pt>
                <c:pt idx="321">
                  <c:v>246</c:v>
                </c:pt>
                <c:pt idx="322">
                  <c:v>1</c:v>
                </c:pt>
                <c:pt idx="323">
                  <c:v>1</c:v>
                </c:pt>
                <c:pt idx="324">
                  <c:v>75</c:v>
                </c:pt>
                <c:pt idx="325">
                  <c:v>88</c:v>
                </c:pt>
                <c:pt idx="326">
                  <c:v>1</c:v>
                </c:pt>
                <c:pt idx="327">
                  <c:v>51</c:v>
                </c:pt>
                <c:pt idx="328">
                  <c:v>265</c:v>
                </c:pt>
                <c:pt idx="329">
                  <c:v>1</c:v>
                </c:pt>
                <c:pt idx="330">
                  <c:v>1</c:v>
                </c:pt>
                <c:pt idx="331">
                  <c:v>56</c:v>
                </c:pt>
                <c:pt idx="332">
                  <c:v>1</c:v>
                </c:pt>
                <c:pt idx="333">
                  <c:v>28</c:v>
                </c:pt>
                <c:pt idx="334">
                  <c:v>119</c:v>
                </c:pt>
                <c:pt idx="335">
                  <c:v>1</c:v>
                </c:pt>
                <c:pt idx="336">
                  <c:v>1</c:v>
                </c:pt>
                <c:pt idx="337">
                  <c:v>1</c:v>
                </c:pt>
                <c:pt idx="338">
                  <c:v>1</c:v>
                </c:pt>
                <c:pt idx="339">
                  <c:v>7</c:v>
                </c:pt>
                <c:pt idx="340">
                  <c:v>21960</c:v>
                </c:pt>
                <c:pt idx="341">
                  <c:v>12</c:v>
                </c:pt>
                <c:pt idx="342">
                  <c:v>170</c:v>
                </c:pt>
                <c:pt idx="343">
                  <c:v>1</c:v>
                </c:pt>
                <c:pt idx="344">
                  <c:v>1</c:v>
                </c:pt>
                <c:pt idx="345">
                  <c:v>1</c:v>
                </c:pt>
                <c:pt idx="346">
                  <c:v>3</c:v>
                </c:pt>
                <c:pt idx="347">
                  <c:v>19</c:v>
                </c:pt>
                <c:pt idx="348">
                  <c:v>1</c:v>
                </c:pt>
                <c:pt idx="349">
                  <c:v>1</c:v>
                </c:pt>
                <c:pt idx="350">
                  <c:v>62</c:v>
                </c:pt>
                <c:pt idx="351">
                  <c:v>1</c:v>
                </c:pt>
                <c:pt idx="352">
                  <c:v>1</c:v>
                </c:pt>
                <c:pt idx="353">
                  <c:v>148</c:v>
                </c:pt>
                <c:pt idx="354">
                  <c:v>210</c:v>
                </c:pt>
                <c:pt idx="355">
                  <c:v>1</c:v>
                </c:pt>
                <c:pt idx="356">
                  <c:v>1</c:v>
                </c:pt>
                <c:pt idx="357">
                  <c:v>164</c:v>
                </c:pt>
                <c:pt idx="358">
                  <c:v>1</c:v>
                </c:pt>
                <c:pt idx="359">
                  <c:v>85</c:v>
                </c:pt>
                <c:pt idx="360">
                  <c:v>191</c:v>
                </c:pt>
                <c:pt idx="361">
                  <c:v>1</c:v>
                </c:pt>
                <c:pt idx="362">
                  <c:v>43</c:v>
                </c:pt>
                <c:pt idx="363">
                  <c:v>1</c:v>
                </c:pt>
                <c:pt idx="364">
                  <c:v>150</c:v>
                </c:pt>
                <c:pt idx="365">
                  <c:v>21906</c:v>
                </c:pt>
                <c:pt idx="366">
                  <c:v>1</c:v>
                </c:pt>
                <c:pt idx="367">
                  <c:v>18</c:v>
                </c:pt>
                <c:pt idx="368">
                  <c:v>97</c:v>
                </c:pt>
                <c:pt idx="369">
                  <c:v>1</c:v>
                </c:pt>
                <c:pt idx="370">
                  <c:v>294</c:v>
                </c:pt>
                <c:pt idx="371">
                  <c:v>1</c:v>
                </c:pt>
                <c:pt idx="372">
                  <c:v>1</c:v>
                </c:pt>
                <c:pt idx="373">
                  <c:v>1</c:v>
                </c:pt>
                <c:pt idx="374">
                  <c:v>1</c:v>
                </c:pt>
                <c:pt idx="375">
                  <c:v>1</c:v>
                </c:pt>
                <c:pt idx="376">
                  <c:v>9</c:v>
                </c:pt>
                <c:pt idx="377">
                  <c:v>197</c:v>
                </c:pt>
                <c:pt idx="378">
                  <c:v>207</c:v>
                </c:pt>
                <c:pt idx="379">
                  <c:v>257</c:v>
                </c:pt>
                <c:pt idx="380">
                  <c:v>326</c:v>
                </c:pt>
                <c:pt idx="381">
                  <c:v>386</c:v>
                </c:pt>
                <c:pt idx="382">
                  <c:v>1</c:v>
                </c:pt>
                <c:pt idx="383">
                  <c:v>1</c:v>
                </c:pt>
                <c:pt idx="384">
                  <c:v>32</c:v>
                </c:pt>
                <c:pt idx="385">
                  <c:v>97</c:v>
                </c:pt>
                <c:pt idx="386">
                  <c:v>108</c:v>
                </c:pt>
                <c:pt idx="387">
                  <c:v>1</c:v>
                </c:pt>
                <c:pt idx="388">
                  <c:v>29</c:v>
                </c:pt>
                <c:pt idx="389">
                  <c:v>43</c:v>
                </c:pt>
                <c:pt idx="390">
                  <c:v>1</c:v>
                </c:pt>
                <c:pt idx="391">
                  <c:v>1</c:v>
                </c:pt>
                <c:pt idx="392">
                  <c:v>1</c:v>
                </c:pt>
                <c:pt idx="393">
                  <c:v>5</c:v>
                </c:pt>
                <c:pt idx="394">
                  <c:v>11</c:v>
                </c:pt>
                <c:pt idx="395">
                  <c:v>1</c:v>
                </c:pt>
                <c:pt idx="396">
                  <c:v>1</c:v>
                </c:pt>
                <c:pt idx="397">
                  <c:v>1</c:v>
                </c:pt>
                <c:pt idx="398">
                  <c:v>1</c:v>
                </c:pt>
                <c:pt idx="399">
                  <c:v>77</c:v>
                </c:pt>
                <c:pt idx="400">
                  <c:v>182</c:v>
                </c:pt>
                <c:pt idx="401">
                  <c:v>1</c:v>
                </c:pt>
                <c:pt idx="402">
                  <c:v>1</c:v>
                </c:pt>
                <c:pt idx="403">
                  <c:v>1</c:v>
                </c:pt>
                <c:pt idx="404">
                  <c:v>1</c:v>
                </c:pt>
                <c:pt idx="405">
                  <c:v>1</c:v>
                </c:pt>
                <c:pt idx="406">
                  <c:v>1</c:v>
                </c:pt>
                <c:pt idx="407">
                  <c:v>8</c:v>
                </c:pt>
                <c:pt idx="408">
                  <c:v>42</c:v>
                </c:pt>
                <c:pt idx="409">
                  <c:v>295</c:v>
                </c:pt>
                <c:pt idx="410">
                  <c:v>1</c:v>
                </c:pt>
                <c:pt idx="411">
                  <c:v>1</c:v>
                </c:pt>
                <c:pt idx="412">
                  <c:v>7</c:v>
                </c:pt>
                <c:pt idx="413">
                  <c:v>1</c:v>
                </c:pt>
                <c:pt idx="414">
                  <c:v>1</c:v>
                </c:pt>
                <c:pt idx="415">
                  <c:v>1</c:v>
                </c:pt>
                <c:pt idx="416">
                  <c:v>1</c:v>
                </c:pt>
                <c:pt idx="417">
                  <c:v>1</c:v>
                </c:pt>
                <c:pt idx="418">
                  <c:v>37</c:v>
                </c:pt>
                <c:pt idx="419">
                  <c:v>1</c:v>
                </c:pt>
                <c:pt idx="420">
                  <c:v>242</c:v>
                </c:pt>
                <c:pt idx="421">
                  <c:v>1</c:v>
                </c:pt>
                <c:pt idx="422">
                  <c:v>54</c:v>
                </c:pt>
                <c:pt idx="423">
                  <c:v>63</c:v>
                </c:pt>
                <c:pt idx="424">
                  <c:v>70</c:v>
                </c:pt>
                <c:pt idx="425">
                  <c:v>82</c:v>
                </c:pt>
                <c:pt idx="426">
                  <c:v>194</c:v>
                </c:pt>
                <c:pt idx="427">
                  <c:v>28</c:v>
                </c:pt>
                <c:pt idx="428">
                  <c:v>103</c:v>
                </c:pt>
                <c:pt idx="429">
                  <c:v>103</c:v>
                </c:pt>
                <c:pt idx="430">
                  <c:v>188</c:v>
                </c:pt>
                <c:pt idx="431">
                  <c:v>205</c:v>
                </c:pt>
                <c:pt idx="432">
                  <c:v>1</c:v>
                </c:pt>
                <c:pt idx="433">
                  <c:v>9</c:v>
                </c:pt>
                <c:pt idx="434">
                  <c:v>1</c:v>
                </c:pt>
                <c:pt idx="435">
                  <c:v>5</c:v>
                </c:pt>
                <c:pt idx="436">
                  <c:v>96</c:v>
                </c:pt>
                <c:pt idx="437">
                  <c:v>1</c:v>
                </c:pt>
                <c:pt idx="438">
                  <c:v>1</c:v>
                </c:pt>
                <c:pt idx="439">
                  <c:v>1</c:v>
                </c:pt>
                <c:pt idx="440">
                  <c:v>20</c:v>
                </c:pt>
                <c:pt idx="441">
                  <c:v>23</c:v>
                </c:pt>
                <c:pt idx="442">
                  <c:v>35</c:v>
                </c:pt>
                <c:pt idx="443">
                  <c:v>317</c:v>
                </c:pt>
                <c:pt idx="444">
                  <c:v>108</c:v>
                </c:pt>
                <c:pt idx="445">
                  <c:v>21936</c:v>
                </c:pt>
                <c:pt idx="446">
                  <c:v>1</c:v>
                </c:pt>
                <c:pt idx="447">
                  <c:v>52</c:v>
                </c:pt>
                <c:pt idx="448">
                  <c:v>76</c:v>
                </c:pt>
                <c:pt idx="449">
                  <c:v>163</c:v>
                </c:pt>
                <c:pt idx="450">
                  <c:v>1</c:v>
                </c:pt>
                <c:pt idx="451">
                  <c:v>1</c:v>
                </c:pt>
                <c:pt idx="452">
                  <c:v>1</c:v>
                </c:pt>
                <c:pt idx="453">
                  <c:v>160</c:v>
                </c:pt>
                <c:pt idx="454">
                  <c:v>257</c:v>
                </c:pt>
                <c:pt idx="455">
                  <c:v>21929</c:v>
                </c:pt>
                <c:pt idx="456">
                  <c:v>40</c:v>
                </c:pt>
                <c:pt idx="457">
                  <c:v>1</c:v>
                </c:pt>
                <c:pt idx="458">
                  <c:v>1</c:v>
                </c:pt>
                <c:pt idx="459">
                  <c:v>203</c:v>
                </c:pt>
                <c:pt idx="460">
                  <c:v>1</c:v>
                </c:pt>
                <c:pt idx="461">
                  <c:v>1</c:v>
                </c:pt>
                <c:pt idx="462">
                  <c:v>8</c:v>
                </c:pt>
                <c:pt idx="463">
                  <c:v>12</c:v>
                </c:pt>
                <c:pt idx="464">
                  <c:v>181</c:v>
                </c:pt>
                <c:pt idx="465">
                  <c:v>1</c:v>
                </c:pt>
                <c:pt idx="466">
                  <c:v>1</c:v>
                </c:pt>
                <c:pt idx="467">
                  <c:v>1</c:v>
                </c:pt>
                <c:pt idx="468">
                  <c:v>86</c:v>
                </c:pt>
                <c:pt idx="469">
                  <c:v>1</c:v>
                </c:pt>
                <c:pt idx="470">
                  <c:v>1</c:v>
                </c:pt>
                <c:pt idx="471">
                  <c:v>21940</c:v>
                </c:pt>
                <c:pt idx="472">
                  <c:v>1</c:v>
                </c:pt>
                <c:pt idx="473">
                  <c:v>22</c:v>
                </c:pt>
                <c:pt idx="474">
                  <c:v>122</c:v>
                </c:pt>
                <c:pt idx="475">
                  <c:v>1</c:v>
                </c:pt>
                <c:pt idx="476">
                  <c:v>70</c:v>
                </c:pt>
                <c:pt idx="477">
                  <c:v>91</c:v>
                </c:pt>
                <c:pt idx="478">
                  <c:v>1</c:v>
                </c:pt>
                <c:pt idx="479">
                  <c:v>266</c:v>
                </c:pt>
                <c:pt idx="480">
                  <c:v>73</c:v>
                </c:pt>
                <c:pt idx="481">
                  <c:v>1</c:v>
                </c:pt>
                <c:pt idx="482">
                  <c:v>1</c:v>
                </c:pt>
                <c:pt idx="483">
                  <c:v>1</c:v>
                </c:pt>
                <c:pt idx="484">
                  <c:v>1</c:v>
                </c:pt>
                <c:pt idx="485">
                  <c:v>1</c:v>
                </c:pt>
                <c:pt idx="486">
                  <c:v>80</c:v>
                </c:pt>
                <c:pt idx="487">
                  <c:v>173</c:v>
                </c:pt>
                <c:pt idx="488">
                  <c:v>1</c:v>
                </c:pt>
                <c:pt idx="489">
                  <c:v>120</c:v>
                </c:pt>
                <c:pt idx="490">
                  <c:v>263</c:v>
                </c:pt>
                <c:pt idx="491">
                  <c:v>1</c:v>
                </c:pt>
                <c:pt idx="492">
                  <c:v>2</c:v>
                </c:pt>
                <c:pt idx="493">
                  <c:v>47</c:v>
                </c:pt>
                <c:pt idx="494">
                  <c:v>175</c:v>
                </c:pt>
                <c:pt idx="495">
                  <c:v>205</c:v>
                </c:pt>
                <c:pt idx="496">
                  <c:v>1</c:v>
                </c:pt>
                <c:pt idx="497">
                  <c:v>1</c:v>
                </c:pt>
                <c:pt idx="498">
                  <c:v>209</c:v>
                </c:pt>
                <c:pt idx="499">
                  <c:v>1</c:v>
                </c:pt>
                <c:pt idx="500">
                  <c:v>18</c:v>
                </c:pt>
                <c:pt idx="501">
                  <c:v>24</c:v>
                </c:pt>
                <c:pt idx="502">
                  <c:v>258</c:v>
                </c:pt>
                <c:pt idx="503">
                  <c:v>1</c:v>
                </c:pt>
                <c:pt idx="504">
                  <c:v>215</c:v>
                </c:pt>
                <c:pt idx="505">
                  <c:v>1</c:v>
                </c:pt>
                <c:pt idx="506">
                  <c:v>142</c:v>
                </c:pt>
                <c:pt idx="507">
                  <c:v>22214</c:v>
                </c:pt>
                <c:pt idx="508">
                  <c:v>49</c:v>
                </c:pt>
                <c:pt idx="509">
                  <c:v>1</c:v>
                </c:pt>
                <c:pt idx="510">
                  <c:v>40</c:v>
                </c:pt>
                <c:pt idx="511">
                  <c:v>1</c:v>
                </c:pt>
                <c:pt idx="512">
                  <c:v>85</c:v>
                </c:pt>
                <c:pt idx="513">
                  <c:v>149</c:v>
                </c:pt>
                <c:pt idx="514">
                  <c:v>257</c:v>
                </c:pt>
                <c:pt idx="515">
                  <c:v>1</c:v>
                </c:pt>
                <c:pt idx="516">
                  <c:v>1</c:v>
                </c:pt>
                <c:pt idx="517">
                  <c:v>1</c:v>
                </c:pt>
                <c:pt idx="518">
                  <c:v>17</c:v>
                </c:pt>
                <c:pt idx="519">
                  <c:v>154</c:v>
                </c:pt>
                <c:pt idx="520">
                  <c:v>82</c:v>
                </c:pt>
                <c:pt idx="521">
                  <c:v>166</c:v>
                </c:pt>
                <c:pt idx="522">
                  <c:v>1</c:v>
                </c:pt>
                <c:pt idx="523">
                  <c:v>17</c:v>
                </c:pt>
                <c:pt idx="524">
                  <c:v>50</c:v>
                </c:pt>
                <c:pt idx="525">
                  <c:v>160</c:v>
                </c:pt>
                <c:pt idx="526">
                  <c:v>208</c:v>
                </c:pt>
                <c:pt idx="527">
                  <c:v>14</c:v>
                </c:pt>
                <c:pt idx="528">
                  <c:v>131</c:v>
                </c:pt>
                <c:pt idx="529">
                  <c:v>5</c:v>
                </c:pt>
                <c:pt idx="530">
                  <c:v>167</c:v>
                </c:pt>
                <c:pt idx="531">
                  <c:v>26</c:v>
                </c:pt>
                <c:pt idx="532">
                  <c:v>1</c:v>
                </c:pt>
                <c:pt idx="533">
                  <c:v>73</c:v>
                </c:pt>
                <c:pt idx="534">
                  <c:v>46</c:v>
                </c:pt>
                <c:pt idx="535">
                  <c:v>226</c:v>
                </c:pt>
                <c:pt idx="536">
                  <c:v>22155</c:v>
                </c:pt>
                <c:pt idx="537">
                  <c:v>1</c:v>
                </c:pt>
                <c:pt idx="538">
                  <c:v>8</c:v>
                </c:pt>
                <c:pt idx="539">
                  <c:v>45</c:v>
                </c:pt>
                <c:pt idx="540">
                  <c:v>97</c:v>
                </c:pt>
                <c:pt idx="541">
                  <c:v>283</c:v>
                </c:pt>
                <c:pt idx="542">
                  <c:v>27</c:v>
                </c:pt>
                <c:pt idx="543">
                  <c:v>65</c:v>
                </c:pt>
                <c:pt idx="544">
                  <c:v>155</c:v>
                </c:pt>
                <c:pt idx="545">
                  <c:v>1</c:v>
                </c:pt>
                <c:pt idx="546">
                  <c:v>158</c:v>
                </c:pt>
                <c:pt idx="547">
                  <c:v>21982</c:v>
                </c:pt>
                <c:pt idx="548">
                  <c:v>1</c:v>
                </c:pt>
                <c:pt idx="549">
                  <c:v>1</c:v>
                </c:pt>
                <c:pt idx="550">
                  <c:v>1</c:v>
                </c:pt>
                <c:pt idx="551">
                  <c:v>86</c:v>
                </c:pt>
                <c:pt idx="552">
                  <c:v>97</c:v>
                </c:pt>
                <c:pt idx="553">
                  <c:v>107</c:v>
                </c:pt>
                <c:pt idx="554">
                  <c:v>128</c:v>
                </c:pt>
                <c:pt idx="555">
                  <c:v>183</c:v>
                </c:pt>
                <c:pt idx="556">
                  <c:v>72</c:v>
                </c:pt>
                <c:pt idx="557">
                  <c:v>21906</c:v>
                </c:pt>
                <c:pt idx="558">
                  <c:v>140</c:v>
                </c:pt>
                <c:pt idx="559">
                  <c:v>1</c:v>
                </c:pt>
                <c:pt idx="560">
                  <c:v>73</c:v>
                </c:pt>
                <c:pt idx="561">
                  <c:v>177</c:v>
                </c:pt>
                <c:pt idx="562">
                  <c:v>1</c:v>
                </c:pt>
                <c:pt idx="563">
                  <c:v>7</c:v>
                </c:pt>
                <c:pt idx="564">
                  <c:v>51</c:v>
                </c:pt>
                <c:pt idx="565">
                  <c:v>130</c:v>
                </c:pt>
                <c:pt idx="566">
                  <c:v>22046</c:v>
                </c:pt>
                <c:pt idx="567">
                  <c:v>1</c:v>
                </c:pt>
                <c:pt idx="568">
                  <c:v>1</c:v>
                </c:pt>
                <c:pt idx="569">
                  <c:v>1</c:v>
                </c:pt>
                <c:pt idx="570">
                  <c:v>1</c:v>
                </c:pt>
                <c:pt idx="571">
                  <c:v>24</c:v>
                </c:pt>
                <c:pt idx="572">
                  <c:v>30</c:v>
                </c:pt>
                <c:pt idx="573">
                  <c:v>55</c:v>
                </c:pt>
                <c:pt idx="574">
                  <c:v>91</c:v>
                </c:pt>
                <c:pt idx="575">
                  <c:v>117</c:v>
                </c:pt>
                <c:pt idx="576">
                  <c:v>128</c:v>
                </c:pt>
                <c:pt idx="577">
                  <c:v>1</c:v>
                </c:pt>
                <c:pt idx="578">
                  <c:v>53</c:v>
                </c:pt>
                <c:pt idx="579">
                  <c:v>116</c:v>
                </c:pt>
                <c:pt idx="580">
                  <c:v>118</c:v>
                </c:pt>
                <c:pt idx="581">
                  <c:v>370</c:v>
                </c:pt>
                <c:pt idx="582">
                  <c:v>22070</c:v>
                </c:pt>
                <c:pt idx="583">
                  <c:v>17</c:v>
                </c:pt>
                <c:pt idx="584">
                  <c:v>32</c:v>
                </c:pt>
                <c:pt idx="585">
                  <c:v>126</c:v>
                </c:pt>
                <c:pt idx="586">
                  <c:v>2</c:v>
                </c:pt>
                <c:pt idx="587">
                  <c:v>44</c:v>
                </c:pt>
                <c:pt idx="588">
                  <c:v>192</c:v>
                </c:pt>
                <c:pt idx="589">
                  <c:v>22030</c:v>
                </c:pt>
                <c:pt idx="590">
                  <c:v>1</c:v>
                </c:pt>
                <c:pt idx="591">
                  <c:v>1</c:v>
                </c:pt>
                <c:pt idx="592">
                  <c:v>14</c:v>
                </c:pt>
                <c:pt idx="593">
                  <c:v>1</c:v>
                </c:pt>
                <c:pt idx="594">
                  <c:v>3</c:v>
                </c:pt>
                <c:pt idx="595">
                  <c:v>67</c:v>
                </c:pt>
                <c:pt idx="596">
                  <c:v>105</c:v>
                </c:pt>
                <c:pt idx="597">
                  <c:v>126</c:v>
                </c:pt>
                <c:pt idx="598">
                  <c:v>1</c:v>
                </c:pt>
                <c:pt idx="599">
                  <c:v>72</c:v>
                </c:pt>
                <c:pt idx="600">
                  <c:v>82</c:v>
                </c:pt>
                <c:pt idx="601">
                  <c:v>1</c:v>
                </c:pt>
                <c:pt idx="602">
                  <c:v>37</c:v>
                </c:pt>
                <c:pt idx="603">
                  <c:v>73</c:v>
                </c:pt>
                <c:pt idx="604">
                  <c:v>390</c:v>
                </c:pt>
                <c:pt idx="605">
                  <c:v>1</c:v>
                </c:pt>
                <c:pt idx="606">
                  <c:v>70</c:v>
                </c:pt>
                <c:pt idx="607">
                  <c:v>73</c:v>
                </c:pt>
                <c:pt idx="608">
                  <c:v>149</c:v>
                </c:pt>
                <c:pt idx="609">
                  <c:v>158</c:v>
                </c:pt>
                <c:pt idx="610">
                  <c:v>1</c:v>
                </c:pt>
                <c:pt idx="611">
                  <c:v>327</c:v>
                </c:pt>
                <c:pt idx="612">
                  <c:v>1</c:v>
                </c:pt>
                <c:pt idx="613">
                  <c:v>130</c:v>
                </c:pt>
                <c:pt idx="614">
                  <c:v>141</c:v>
                </c:pt>
                <c:pt idx="615">
                  <c:v>383</c:v>
                </c:pt>
                <c:pt idx="616">
                  <c:v>330</c:v>
                </c:pt>
                <c:pt idx="617">
                  <c:v>170</c:v>
                </c:pt>
                <c:pt idx="618">
                  <c:v>34</c:v>
                </c:pt>
                <c:pt idx="619">
                  <c:v>1</c:v>
                </c:pt>
                <c:pt idx="620">
                  <c:v>31</c:v>
                </c:pt>
                <c:pt idx="621">
                  <c:v>144</c:v>
                </c:pt>
                <c:pt idx="622">
                  <c:v>201</c:v>
                </c:pt>
                <c:pt idx="623">
                  <c:v>82</c:v>
                </c:pt>
                <c:pt idx="624">
                  <c:v>1</c:v>
                </c:pt>
                <c:pt idx="625">
                  <c:v>1</c:v>
                </c:pt>
                <c:pt idx="626">
                  <c:v>69</c:v>
                </c:pt>
                <c:pt idx="627">
                  <c:v>22</c:v>
                </c:pt>
                <c:pt idx="628">
                  <c:v>56</c:v>
                </c:pt>
                <c:pt idx="629">
                  <c:v>85</c:v>
                </c:pt>
                <c:pt idx="630">
                  <c:v>206</c:v>
                </c:pt>
                <c:pt idx="631">
                  <c:v>21</c:v>
                </c:pt>
                <c:pt idx="632">
                  <c:v>162</c:v>
                </c:pt>
                <c:pt idx="633">
                  <c:v>184</c:v>
                </c:pt>
                <c:pt idx="634">
                  <c:v>1</c:v>
                </c:pt>
                <c:pt idx="635">
                  <c:v>21983</c:v>
                </c:pt>
                <c:pt idx="636">
                  <c:v>133</c:v>
                </c:pt>
                <c:pt idx="637">
                  <c:v>21906</c:v>
                </c:pt>
                <c:pt idx="638">
                  <c:v>78</c:v>
                </c:pt>
                <c:pt idx="639">
                  <c:v>209</c:v>
                </c:pt>
                <c:pt idx="640">
                  <c:v>216</c:v>
                </c:pt>
                <c:pt idx="641">
                  <c:v>34</c:v>
                </c:pt>
                <c:pt idx="642">
                  <c:v>141</c:v>
                </c:pt>
                <c:pt idx="643">
                  <c:v>1</c:v>
                </c:pt>
                <c:pt idx="644">
                  <c:v>46</c:v>
                </c:pt>
                <c:pt idx="645">
                  <c:v>103</c:v>
                </c:pt>
                <c:pt idx="646">
                  <c:v>250</c:v>
                </c:pt>
                <c:pt idx="647">
                  <c:v>13</c:v>
                </c:pt>
                <c:pt idx="648">
                  <c:v>1</c:v>
                </c:pt>
                <c:pt idx="649">
                  <c:v>4</c:v>
                </c:pt>
                <c:pt idx="650">
                  <c:v>59</c:v>
                </c:pt>
                <c:pt idx="651">
                  <c:v>106</c:v>
                </c:pt>
                <c:pt idx="652">
                  <c:v>113</c:v>
                </c:pt>
                <c:pt idx="653">
                  <c:v>117</c:v>
                </c:pt>
                <c:pt idx="654">
                  <c:v>77</c:v>
                </c:pt>
                <c:pt idx="655">
                  <c:v>1</c:v>
                </c:pt>
                <c:pt idx="656">
                  <c:v>1</c:v>
                </c:pt>
                <c:pt idx="657">
                  <c:v>162</c:v>
                </c:pt>
                <c:pt idx="658">
                  <c:v>39</c:v>
                </c:pt>
                <c:pt idx="659">
                  <c:v>116</c:v>
                </c:pt>
                <c:pt idx="660">
                  <c:v>21906</c:v>
                </c:pt>
                <c:pt idx="661">
                  <c:v>1</c:v>
                </c:pt>
                <c:pt idx="662">
                  <c:v>1</c:v>
                </c:pt>
                <c:pt idx="663">
                  <c:v>1</c:v>
                </c:pt>
                <c:pt idx="664">
                  <c:v>42</c:v>
                </c:pt>
                <c:pt idx="665">
                  <c:v>64</c:v>
                </c:pt>
                <c:pt idx="666">
                  <c:v>64</c:v>
                </c:pt>
                <c:pt idx="667">
                  <c:v>112</c:v>
                </c:pt>
                <c:pt idx="668">
                  <c:v>124</c:v>
                </c:pt>
                <c:pt idx="669">
                  <c:v>156</c:v>
                </c:pt>
                <c:pt idx="670">
                  <c:v>194</c:v>
                </c:pt>
                <c:pt idx="671">
                  <c:v>300</c:v>
                </c:pt>
                <c:pt idx="672">
                  <c:v>415</c:v>
                </c:pt>
                <c:pt idx="673">
                  <c:v>1</c:v>
                </c:pt>
                <c:pt idx="674">
                  <c:v>148</c:v>
                </c:pt>
                <c:pt idx="675">
                  <c:v>203</c:v>
                </c:pt>
                <c:pt idx="676">
                  <c:v>1</c:v>
                </c:pt>
                <c:pt idx="677">
                  <c:v>1</c:v>
                </c:pt>
                <c:pt idx="678">
                  <c:v>1</c:v>
                </c:pt>
                <c:pt idx="679">
                  <c:v>58</c:v>
                </c:pt>
                <c:pt idx="680">
                  <c:v>1</c:v>
                </c:pt>
                <c:pt idx="681">
                  <c:v>245</c:v>
                </c:pt>
                <c:pt idx="682">
                  <c:v>214</c:v>
                </c:pt>
                <c:pt idx="683">
                  <c:v>173</c:v>
                </c:pt>
                <c:pt idx="684">
                  <c:v>208</c:v>
                </c:pt>
                <c:pt idx="685">
                  <c:v>58</c:v>
                </c:pt>
                <c:pt idx="686">
                  <c:v>152</c:v>
                </c:pt>
                <c:pt idx="687">
                  <c:v>183</c:v>
                </c:pt>
                <c:pt idx="688">
                  <c:v>1</c:v>
                </c:pt>
                <c:pt idx="689">
                  <c:v>33</c:v>
                </c:pt>
                <c:pt idx="690">
                  <c:v>66</c:v>
                </c:pt>
                <c:pt idx="691">
                  <c:v>163</c:v>
                </c:pt>
                <c:pt idx="692">
                  <c:v>1</c:v>
                </c:pt>
                <c:pt idx="693">
                  <c:v>76</c:v>
                </c:pt>
                <c:pt idx="694">
                  <c:v>135</c:v>
                </c:pt>
                <c:pt idx="695">
                  <c:v>146</c:v>
                </c:pt>
                <c:pt idx="696">
                  <c:v>153</c:v>
                </c:pt>
                <c:pt idx="697">
                  <c:v>159</c:v>
                </c:pt>
                <c:pt idx="698">
                  <c:v>168</c:v>
                </c:pt>
                <c:pt idx="699">
                  <c:v>199</c:v>
                </c:pt>
                <c:pt idx="700">
                  <c:v>233</c:v>
                </c:pt>
                <c:pt idx="701">
                  <c:v>313</c:v>
                </c:pt>
                <c:pt idx="702">
                  <c:v>437</c:v>
                </c:pt>
                <c:pt idx="703">
                  <c:v>63</c:v>
                </c:pt>
                <c:pt idx="704">
                  <c:v>169</c:v>
                </c:pt>
                <c:pt idx="705">
                  <c:v>290</c:v>
                </c:pt>
                <c:pt idx="706">
                  <c:v>213</c:v>
                </c:pt>
                <c:pt idx="707">
                  <c:v>1</c:v>
                </c:pt>
                <c:pt idx="708">
                  <c:v>55</c:v>
                </c:pt>
                <c:pt idx="709">
                  <c:v>395</c:v>
                </c:pt>
                <c:pt idx="710">
                  <c:v>25</c:v>
                </c:pt>
                <c:pt idx="711">
                  <c:v>28</c:v>
                </c:pt>
                <c:pt idx="712">
                  <c:v>70</c:v>
                </c:pt>
                <c:pt idx="713">
                  <c:v>341</c:v>
                </c:pt>
                <c:pt idx="714">
                  <c:v>1</c:v>
                </c:pt>
                <c:pt idx="715">
                  <c:v>54</c:v>
                </c:pt>
                <c:pt idx="716">
                  <c:v>73</c:v>
                </c:pt>
                <c:pt idx="717">
                  <c:v>153</c:v>
                </c:pt>
                <c:pt idx="718">
                  <c:v>192</c:v>
                </c:pt>
                <c:pt idx="719">
                  <c:v>183</c:v>
                </c:pt>
                <c:pt idx="720">
                  <c:v>194</c:v>
                </c:pt>
                <c:pt idx="721">
                  <c:v>48</c:v>
                </c:pt>
                <c:pt idx="722">
                  <c:v>118</c:v>
                </c:pt>
                <c:pt idx="723">
                  <c:v>139</c:v>
                </c:pt>
                <c:pt idx="724">
                  <c:v>21</c:v>
                </c:pt>
                <c:pt idx="725">
                  <c:v>173</c:v>
                </c:pt>
                <c:pt idx="726">
                  <c:v>280</c:v>
                </c:pt>
                <c:pt idx="727">
                  <c:v>145</c:v>
                </c:pt>
                <c:pt idx="728">
                  <c:v>284</c:v>
                </c:pt>
                <c:pt idx="729">
                  <c:v>398</c:v>
                </c:pt>
                <c:pt idx="730">
                  <c:v>1</c:v>
                </c:pt>
                <c:pt idx="731">
                  <c:v>1</c:v>
                </c:pt>
                <c:pt idx="732">
                  <c:v>84</c:v>
                </c:pt>
                <c:pt idx="733">
                  <c:v>109</c:v>
                </c:pt>
                <c:pt idx="734">
                  <c:v>127</c:v>
                </c:pt>
                <c:pt idx="735">
                  <c:v>235</c:v>
                </c:pt>
                <c:pt idx="736">
                  <c:v>518</c:v>
                </c:pt>
                <c:pt idx="737">
                  <c:v>1</c:v>
                </c:pt>
                <c:pt idx="738">
                  <c:v>153</c:v>
                </c:pt>
                <c:pt idx="739">
                  <c:v>214</c:v>
                </c:pt>
                <c:pt idx="740">
                  <c:v>35</c:v>
                </c:pt>
                <c:pt idx="741">
                  <c:v>185</c:v>
                </c:pt>
                <c:pt idx="742">
                  <c:v>30</c:v>
                </c:pt>
                <c:pt idx="743">
                  <c:v>1</c:v>
                </c:pt>
                <c:pt idx="744">
                  <c:v>234</c:v>
                </c:pt>
                <c:pt idx="745">
                  <c:v>38</c:v>
                </c:pt>
                <c:pt idx="746">
                  <c:v>101</c:v>
                </c:pt>
                <c:pt idx="747">
                  <c:v>131</c:v>
                </c:pt>
                <c:pt idx="748">
                  <c:v>296</c:v>
                </c:pt>
                <c:pt idx="749">
                  <c:v>60</c:v>
                </c:pt>
                <c:pt idx="750">
                  <c:v>79</c:v>
                </c:pt>
                <c:pt idx="751">
                  <c:v>173</c:v>
                </c:pt>
                <c:pt idx="752">
                  <c:v>23</c:v>
                </c:pt>
                <c:pt idx="753">
                  <c:v>62</c:v>
                </c:pt>
                <c:pt idx="754">
                  <c:v>286</c:v>
                </c:pt>
                <c:pt idx="755">
                  <c:v>67</c:v>
                </c:pt>
                <c:pt idx="756">
                  <c:v>216</c:v>
                </c:pt>
                <c:pt idx="757">
                  <c:v>21915</c:v>
                </c:pt>
                <c:pt idx="758">
                  <c:v>34</c:v>
                </c:pt>
                <c:pt idx="759">
                  <c:v>98</c:v>
                </c:pt>
                <c:pt idx="760">
                  <c:v>119</c:v>
                </c:pt>
                <c:pt idx="761">
                  <c:v>386</c:v>
                </c:pt>
                <c:pt idx="762">
                  <c:v>291</c:v>
                </c:pt>
                <c:pt idx="763">
                  <c:v>297</c:v>
                </c:pt>
                <c:pt idx="764">
                  <c:v>1</c:v>
                </c:pt>
                <c:pt idx="765">
                  <c:v>51</c:v>
                </c:pt>
                <c:pt idx="766">
                  <c:v>57</c:v>
                </c:pt>
                <c:pt idx="767">
                  <c:v>88</c:v>
                </c:pt>
                <c:pt idx="768">
                  <c:v>146</c:v>
                </c:pt>
                <c:pt idx="769">
                  <c:v>185</c:v>
                </c:pt>
                <c:pt idx="770">
                  <c:v>186</c:v>
                </c:pt>
                <c:pt idx="771">
                  <c:v>306</c:v>
                </c:pt>
                <c:pt idx="772">
                  <c:v>39</c:v>
                </c:pt>
                <c:pt idx="773">
                  <c:v>61</c:v>
                </c:pt>
                <c:pt idx="774">
                  <c:v>111</c:v>
                </c:pt>
                <c:pt idx="775">
                  <c:v>178</c:v>
                </c:pt>
                <c:pt idx="776">
                  <c:v>226</c:v>
                </c:pt>
                <c:pt idx="777">
                  <c:v>1</c:v>
                </c:pt>
                <c:pt idx="778">
                  <c:v>103</c:v>
                </c:pt>
                <c:pt idx="779">
                  <c:v>111</c:v>
                </c:pt>
                <c:pt idx="780">
                  <c:v>117</c:v>
                </c:pt>
                <c:pt idx="781">
                  <c:v>184</c:v>
                </c:pt>
                <c:pt idx="782">
                  <c:v>215</c:v>
                </c:pt>
                <c:pt idx="783">
                  <c:v>356</c:v>
                </c:pt>
                <c:pt idx="784">
                  <c:v>202</c:v>
                </c:pt>
                <c:pt idx="785">
                  <c:v>246</c:v>
                </c:pt>
                <c:pt idx="786">
                  <c:v>376</c:v>
                </c:pt>
                <c:pt idx="787">
                  <c:v>209</c:v>
                </c:pt>
                <c:pt idx="788">
                  <c:v>536</c:v>
                </c:pt>
                <c:pt idx="789">
                  <c:v>23</c:v>
                </c:pt>
                <c:pt idx="790">
                  <c:v>278</c:v>
                </c:pt>
                <c:pt idx="791">
                  <c:v>111</c:v>
                </c:pt>
                <c:pt idx="792">
                  <c:v>124</c:v>
                </c:pt>
                <c:pt idx="793">
                  <c:v>89</c:v>
                </c:pt>
                <c:pt idx="794">
                  <c:v>107</c:v>
                </c:pt>
                <c:pt idx="795">
                  <c:v>191</c:v>
                </c:pt>
                <c:pt idx="796">
                  <c:v>52</c:v>
                </c:pt>
                <c:pt idx="797">
                  <c:v>73</c:v>
                </c:pt>
                <c:pt idx="798">
                  <c:v>313</c:v>
                </c:pt>
                <c:pt idx="799">
                  <c:v>5</c:v>
                </c:pt>
                <c:pt idx="800">
                  <c:v>74</c:v>
                </c:pt>
                <c:pt idx="801">
                  <c:v>1</c:v>
                </c:pt>
                <c:pt idx="802">
                  <c:v>138</c:v>
                </c:pt>
                <c:pt idx="803">
                  <c:v>57</c:v>
                </c:pt>
                <c:pt idx="804">
                  <c:v>42</c:v>
                </c:pt>
                <c:pt idx="805">
                  <c:v>109</c:v>
                </c:pt>
                <c:pt idx="806">
                  <c:v>133</c:v>
                </c:pt>
                <c:pt idx="807">
                  <c:v>263</c:v>
                </c:pt>
                <c:pt idx="808">
                  <c:v>123</c:v>
                </c:pt>
                <c:pt idx="809">
                  <c:v>383</c:v>
                </c:pt>
                <c:pt idx="810">
                  <c:v>21946</c:v>
                </c:pt>
                <c:pt idx="811">
                  <c:v>85</c:v>
                </c:pt>
                <c:pt idx="812">
                  <c:v>86</c:v>
                </c:pt>
                <c:pt idx="813">
                  <c:v>146</c:v>
                </c:pt>
                <c:pt idx="814">
                  <c:v>202</c:v>
                </c:pt>
                <c:pt idx="815">
                  <c:v>46</c:v>
                </c:pt>
                <c:pt idx="816">
                  <c:v>104</c:v>
                </c:pt>
                <c:pt idx="817">
                  <c:v>175</c:v>
                </c:pt>
                <c:pt idx="818">
                  <c:v>322</c:v>
                </c:pt>
                <c:pt idx="819">
                  <c:v>246</c:v>
                </c:pt>
                <c:pt idx="820">
                  <c:v>73</c:v>
                </c:pt>
                <c:pt idx="821">
                  <c:v>99</c:v>
                </c:pt>
                <c:pt idx="822">
                  <c:v>135</c:v>
                </c:pt>
                <c:pt idx="823">
                  <c:v>188</c:v>
                </c:pt>
                <c:pt idx="824">
                  <c:v>1</c:v>
                </c:pt>
                <c:pt idx="825">
                  <c:v>26</c:v>
                </c:pt>
                <c:pt idx="826">
                  <c:v>71</c:v>
                </c:pt>
                <c:pt idx="827">
                  <c:v>130</c:v>
                </c:pt>
                <c:pt idx="828">
                  <c:v>215</c:v>
                </c:pt>
                <c:pt idx="829">
                  <c:v>337</c:v>
                </c:pt>
                <c:pt idx="830">
                  <c:v>451</c:v>
                </c:pt>
                <c:pt idx="831">
                  <c:v>103</c:v>
                </c:pt>
                <c:pt idx="832">
                  <c:v>129</c:v>
                </c:pt>
                <c:pt idx="833">
                  <c:v>121</c:v>
                </c:pt>
                <c:pt idx="834">
                  <c:v>160</c:v>
                </c:pt>
                <c:pt idx="835">
                  <c:v>189</c:v>
                </c:pt>
                <c:pt idx="836">
                  <c:v>462</c:v>
                </c:pt>
                <c:pt idx="837">
                  <c:v>22009</c:v>
                </c:pt>
                <c:pt idx="838">
                  <c:v>4</c:v>
                </c:pt>
                <c:pt idx="839">
                  <c:v>195</c:v>
                </c:pt>
                <c:pt idx="840">
                  <c:v>256</c:v>
                </c:pt>
                <c:pt idx="841">
                  <c:v>4</c:v>
                </c:pt>
                <c:pt idx="842">
                  <c:v>118</c:v>
                </c:pt>
                <c:pt idx="843">
                  <c:v>129</c:v>
                </c:pt>
                <c:pt idx="844">
                  <c:v>232</c:v>
                </c:pt>
                <c:pt idx="845">
                  <c:v>512</c:v>
                </c:pt>
                <c:pt idx="846">
                  <c:v>80</c:v>
                </c:pt>
                <c:pt idx="847">
                  <c:v>189</c:v>
                </c:pt>
                <c:pt idx="848">
                  <c:v>338</c:v>
                </c:pt>
                <c:pt idx="849">
                  <c:v>22070</c:v>
                </c:pt>
                <c:pt idx="850">
                  <c:v>301</c:v>
                </c:pt>
                <c:pt idx="851">
                  <c:v>17</c:v>
                </c:pt>
                <c:pt idx="852">
                  <c:v>78</c:v>
                </c:pt>
                <c:pt idx="853">
                  <c:v>128</c:v>
                </c:pt>
                <c:pt idx="854">
                  <c:v>142</c:v>
                </c:pt>
                <c:pt idx="855">
                  <c:v>277</c:v>
                </c:pt>
                <c:pt idx="856">
                  <c:v>21965</c:v>
                </c:pt>
                <c:pt idx="857">
                  <c:v>99</c:v>
                </c:pt>
                <c:pt idx="858">
                  <c:v>109</c:v>
                </c:pt>
                <c:pt idx="859">
                  <c:v>279</c:v>
                </c:pt>
                <c:pt idx="860">
                  <c:v>292</c:v>
                </c:pt>
                <c:pt idx="861">
                  <c:v>30</c:v>
                </c:pt>
                <c:pt idx="862">
                  <c:v>60</c:v>
                </c:pt>
                <c:pt idx="863">
                  <c:v>192</c:v>
                </c:pt>
                <c:pt idx="864">
                  <c:v>308</c:v>
                </c:pt>
                <c:pt idx="865">
                  <c:v>1</c:v>
                </c:pt>
                <c:pt idx="866">
                  <c:v>162</c:v>
                </c:pt>
                <c:pt idx="867">
                  <c:v>197</c:v>
                </c:pt>
                <c:pt idx="868">
                  <c:v>241</c:v>
                </c:pt>
                <c:pt idx="869">
                  <c:v>285</c:v>
                </c:pt>
                <c:pt idx="870">
                  <c:v>7</c:v>
                </c:pt>
                <c:pt idx="871">
                  <c:v>84</c:v>
                </c:pt>
                <c:pt idx="872">
                  <c:v>183</c:v>
                </c:pt>
                <c:pt idx="873">
                  <c:v>206</c:v>
                </c:pt>
                <c:pt idx="874">
                  <c:v>239</c:v>
                </c:pt>
                <c:pt idx="875">
                  <c:v>56</c:v>
                </c:pt>
                <c:pt idx="876">
                  <c:v>92</c:v>
                </c:pt>
                <c:pt idx="877">
                  <c:v>169</c:v>
                </c:pt>
                <c:pt idx="878">
                  <c:v>315</c:v>
                </c:pt>
                <c:pt idx="879">
                  <c:v>353</c:v>
                </c:pt>
                <c:pt idx="880">
                  <c:v>1</c:v>
                </c:pt>
                <c:pt idx="881">
                  <c:v>1</c:v>
                </c:pt>
                <c:pt idx="882">
                  <c:v>22</c:v>
                </c:pt>
                <c:pt idx="883">
                  <c:v>63</c:v>
                </c:pt>
                <c:pt idx="884">
                  <c:v>65</c:v>
                </c:pt>
                <c:pt idx="885">
                  <c:v>131</c:v>
                </c:pt>
                <c:pt idx="886">
                  <c:v>186</c:v>
                </c:pt>
                <c:pt idx="887">
                  <c:v>340</c:v>
                </c:pt>
                <c:pt idx="888">
                  <c:v>1</c:v>
                </c:pt>
                <c:pt idx="889">
                  <c:v>169</c:v>
                </c:pt>
                <c:pt idx="890">
                  <c:v>184</c:v>
                </c:pt>
                <c:pt idx="891">
                  <c:v>285</c:v>
                </c:pt>
                <c:pt idx="892">
                  <c:v>316</c:v>
                </c:pt>
                <c:pt idx="893">
                  <c:v>61</c:v>
                </c:pt>
                <c:pt idx="894">
                  <c:v>101</c:v>
                </c:pt>
                <c:pt idx="895">
                  <c:v>181</c:v>
                </c:pt>
                <c:pt idx="896">
                  <c:v>220</c:v>
                </c:pt>
                <c:pt idx="897">
                  <c:v>592</c:v>
                </c:pt>
                <c:pt idx="898">
                  <c:v>22091</c:v>
                </c:pt>
                <c:pt idx="899">
                  <c:v>130</c:v>
                </c:pt>
                <c:pt idx="900">
                  <c:v>171</c:v>
                </c:pt>
                <c:pt idx="901">
                  <c:v>176</c:v>
                </c:pt>
                <c:pt idx="902">
                  <c:v>202</c:v>
                </c:pt>
                <c:pt idx="903">
                  <c:v>292</c:v>
                </c:pt>
                <c:pt idx="904">
                  <c:v>484</c:v>
                </c:pt>
                <c:pt idx="905">
                  <c:v>106</c:v>
                </c:pt>
                <c:pt idx="906">
                  <c:v>352</c:v>
                </c:pt>
                <c:pt idx="907">
                  <c:v>1</c:v>
                </c:pt>
                <c:pt idx="908">
                  <c:v>93</c:v>
                </c:pt>
                <c:pt idx="909">
                  <c:v>125</c:v>
                </c:pt>
                <c:pt idx="910">
                  <c:v>182</c:v>
                </c:pt>
                <c:pt idx="911">
                  <c:v>325</c:v>
                </c:pt>
                <c:pt idx="912">
                  <c:v>400</c:v>
                </c:pt>
                <c:pt idx="913">
                  <c:v>73</c:v>
                </c:pt>
                <c:pt idx="914">
                  <c:v>283</c:v>
                </c:pt>
                <c:pt idx="915">
                  <c:v>227</c:v>
                </c:pt>
                <c:pt idx="916">
                  <c:v>312</c:v>
                </c:pt>
                <c:pt idx="917">
                  <c:v>400</c:v>
                </c:pt>
                <c:pt idx="918">
                  <c:v>1</c:v>
                </c:pt>
                <c:pt idx="919">
                  <c:v>145</c:v>
                </c:pt>
                <c:pt idx="920">
                  <c:v>189</c:v>
                </c:pt>
                <c:pt idx="921">
                  <c:v>507</c:v>
                </c:pt>
                <c:pt idx="922">
                  <c:v>1</c:v>
                </c:pt>
                <c:pt idx="923">
                  <c:v>230</c:v>
                </c:pt>
                <c:pt idx="924">
                  <c:v>409</c:v>
                </c:pt>
                <c:pt idx="925">
                  <c:v>149</c:v>
                </c:pt>
                <c:pt idx="926">
                  <c:v>227</c:v>
                </c:pt>
                <c:pt idx="927">
                  <c:v>277</c:v>
                </c:pt>
                <c:pt idx="928">
                  <c:v>125</c:v>
                </c:pt>
                <c:pt idx="929">
                  <c:v>76</c:v>
                </c:pt>
                <c:pt idx="930">
                  <c:v>118</c:v>
                </c:pt>
                <c:pt idx="931">
                  <c:v>252</c:v>
                </c:pt>
                <c:pt idx="932">
                  <c:v>284</c:v>
                </c:pt>
                <c:pt idx="933">
                  <c:v>325</c:v>
                </c:pt>
                <c:pt idx="934">
                  <c:v>321</c:v>
                </c:pt>
                <c:pt idx="935">
                  <c:v>324</c:v>
                </c:pt>
                <c:pt idx="936">
                  <c:v>169</c:v>
                </c:pt>
                <c:pt idx="937">
                  <c:v>63</c:v>
                </c:pt>
                <c:pt idx="938">
                  <c:v>79</c:v>
                </c:pt>
                <c:pt idx="939">
                  <c:v>147</c:v>
                </c:pt>
                <c:pt idx="940">
                  <c:v>189</c:v>
                </c:pt>
                <c:pt idx="941">
                  <c:v>70</c:v>
                </c:pt>
                <c:pt idx="942">
                  <c:v>78</c:v>
                </c:pt>
                <c:pt idx="943">
                  <c:v>172</c:v>
                </c:pt>
                <c:pt idx="944">
                  <c:v>265</c:v>
                </c:pt>
                <c:pt idx="945">
                  <c:v>315</c:v>
                </c:pt>
                <c:pt idx="946">
                  <c:v>403</c:v>
                </c:pt>
                <c:pt idx="947">
                  <c:v>119</c:v>
                </c:pt>
                <c:pt idx="948">
                  <c:v>523</c:v>
                </c:pt>
                <c:pt idx="949">
                  <c:v>235</c:v>
                </c:pt>
                <c:pt idx="950">
                  <c:v>286</c:v>
                </c:pt>
                <c:pt idx="951">
                  <c:v>290</c:v>
                </c:pt>
                <c:pt idx="952">
                  <c:v>389</c:v>
                </c:pt>
                <c:pt idx="953">
                  <c:v>295</c:v>
                </c:pt>
                <c:pt idx="954">
                  <c:v>104</c:v>
                </c:pt>
                <c:pt idx="955">
                  <c:v>22222</c:v>
                </c:pt>
                <c:pt idx="956">
                  <c:v>80</c:v>
                </c:pt>
                <c:pt idx="957">
                  <c:v>139</c:v>
                </c:pt>
                <c:pt idx="958">
                  <c:v>304</c:v>
                </c:pt>
                <c:pt idx="959">
                  <c:v>309</c:v>
                </c:pt>
                <c:pt idx="960">
                  <c:v>159</c:v>
                </c:pt>
                <c:pt idx="961">
                  <c:v>107</c:v>
                </c:pt>
                <c:pt idx="962">
                  <c:v>161</c:v>
                </c:pt>
                <c:pt idx="963">
                  <c:v>370</c:v>
                </c:pt>
                <c:pt idx="964">
                  <c:v>438</c:v>
                </c:pt>
                <c:pt idx="965">
                  <c:v>70</c:v>
                </c:pt>
                <c:pt idx="966">
                  <c:v>257</c:v>
                </c:pt>
                <c:pt idx="967">
                  <c:v>345</c:v>
                </c:pt>
                <c:pt idx="968">
                  <c:v>52</c:v>
                </c:pt>
                <c:pt idx="969">
                  <c:v>271</c:v>
                </c:pt>
                <c:pt idx="970">
                  <c:v>294</c:v>
                </c:pt>
                <c:pt idx="971">
                  <c:v>333</c:v>
                </c:pt>
                <c:pt idx="972">
                  <c:v>421</c:v>
                </c:pt>
                <c:pt idx="973">
                  <c:v>233</c:v>
                </c:pt>
                <c:pt idx="974">
                  <c:v>470</c:v>
                </c:pt>
                <c:pt idx="975">
                  <c:v>181</c:v>
                </c:pt>
                <c:pt idx="976">
                  <c:v>263</c:v>
                </c:pt>
                <c:pt idx="977">
                  <c:v>387</c:v>
                </c:pt>
                <c:pt idx="978">
                  <c:v>390</c:v>
                </c:pt>
                <c:pt idx="979">
                  <c:v>80</c:v>
                </c:pt>
                <c:pt idx="980">
                  <c:v>190</c:v>
                </c:pt>
                <c:pt idx="981">
                  <c:v>319</c:v>
                </c:pt>
                <c:pt idx="982">
                  <c:v>462</c:v>
                </c:pt>
                <c:pt idx="983">
                  <c:v>296</c:v>
                </c:pt>
                <c:pt idx="984">
                  <c:v>318</c:v>
                </c:pt>
                <c:pt idx="985">
                  <c:v>52</c:v>
                </c:pt>
                <c:pt idx="986">
                  <c:v>93</c:v>
                </c:pt>
                <c:pt idx="987">
                  <c:v>175</c:v>
                </c:pt>
                <c:pt idx="988">
                  <c:v>213</c:v>
                </c:pt>
                <c:pt idx="989">
                  <c:v>227</c:v>
                </c:pt>
                <c:pt idx="990">
                  <c:v>385</c:v>
                </c:pt>
                <c:pt idx="991">
                  <c:v>1</c:v>
                </c:pt>
                <c:pt idx="992">
                  <c:v>301</c:v>
                </c:pt>
                <c:pt idx="993">
                  <c:v>308</c:v>
                </c:pt>
                <c:pt idx="994">
                  <c:v>72</c:v>
                </c:pt>
                <c:pt idx="995">
                  <c:v>107</c:v>
                </c:pt>
                <c:pt idx="996">
                  <c:v>339</c:v>
                </c:pt>
                <c:pt idx="997">
                  <c:v>385</c:v>
                </c:pt>
                <c:pt idx="998">
                  <c:v>187</c:v>
                </c:pt>
                <c:pt idx="999">
                  <c:v>215</c:v>
                </c:pt>
                <c:pt idx="1000">
                  <c:v>221</c:v>
                </c:pt>
                <c:pt idx="1001">
                  <c:v>275</c:v>
                </c:pt>
                <c:pt idx="1002">
                  <c:v>220</c:v>
                </c:pt>
                <c:pt idx="1003">
                  <c:v>245</c:v>
                </c:pt>
                <c:pt idx="1004">
                  <c:v>275</c:v>
                </c:pt>
                <c:pt idx="1005">
                  <c:v>292</c:v>
                </c:pt>
                <c:pt idx="1006">
                  <c:v>364</c:v>
                </c:pt>
                <c:pt idx="1007">
                  <c:v>156</c:v>
                </c:pt>
                <c:pt idx="1008">
                  <c:v>181</c:v>
                </c:pt>
                <c:pt idx="1009">
                  <c:v>147</c:v>
                </c:pt>
                <c:pt idx="1010">
                  <c:v>182</c:v>
                </c:pt>
                <c:pt idx="1011">
                  <c:v>302</c:v>
                </c:pt>
                <c:pt idx="1012">
                  <c:v>394</c:v>
                </c:pt>
                <c:pt idx="1013">
                  <c:v>202</c:v>
                </c:pt>
                <c:pt idx="1014">
                  <c:v>279</c:v>
                </c:pt>
                <c:pt idx="1015">
                  <c:v>309</c:v>
                </c:pt>
                <c:pt idx="1016">
                  <c:v>183</c:v>
                </c:pt>
                <c:pt idx="1017">
                  <c:v>232</c:v>
                </c:pt>
                <c:pt idx="1018">
                  <c:v>234</c:v>
                </c:pt>
                <c:pt idx="1019">
                  <c:v>307</c:v>
                </c:pt>
                <c:pt idx="1020">
                  <c:v>371</c:v>
                </c:pt>
                <c:pt idx="1021">
                  <c:v>131</c:v>
                </c:pt>
                <c:pt idx="1022">
                  <c:v>185</c:v>
                </c:pt>
                <c:pt idx="1023">
                  <c:v>204</c:v>
                </c:pt>
                <c:pt idx="1024">
                  <c:v>229</c:v>
                </c:pt>
                <c:pt idx="1025">
                  <c:v>339</c:v>
                </c:pt>
                <c:pt idx="1026">
                  <c:v>403</c:v>
                </c:pt>
                <c:pt idx="1027">
                  <c:v>97</c:v>
                </c:pt>
                <c:pt idx="1028">
                  <c:v>108</c:v>
                </c:pt>
                <c:pt idx="1029">
                  <c:v>116</c:v>
                </c:pt>
                <c:pt idx="1030">
                  <c:v>208</c:v>
                </c:pt>
                <c:pt idx="1031">
                  <c:v>287</c:v>
                </c:pt>
                <c:pt idx="1032">
                  <c:v>210</c:v>
                </c:pt>
                <c:pt idx="1033">
                  <c:v>218</c:v>
                </c:pt>
                <c:pt idx="1034">
                  <c:v>306</c:v>
                </c:pt>
                <c:pt idx="1035">
                  <c:v>433</c:v>
                </c:pt>
                <c:pt idx="1036">
                  <c:v>191</c:v>
                </c:pt>
                <c:pt idx="1037">
                  <c:v>202</c:v>
                </c:pt>
                <c:pt idx="1038">
                  <c:v>221</c:v>
                </c:pt>
                <c:pt idx="1039">
                  <c:v>252</c:v>
                </c:pt>
                <c:pt idx="1040">
                  <c:v>301</c:v>
                </c:pt>
                <c:pt idx="1041">
                  <c:v>462</c:v>
                </c:pt>
                <c:pt idx="1042">
                  <c:v>171</c:v>
                </c:pt>
                <c:pt idx="1043">
                  <c:v>490</c:v>
                </c:pt>
                <c:pt idx="1044">
                  <c:v>142</c:v>
                </c:pt>
                <c:pt idx="1045">
                  <c:v>151</c:v>
                </c:pt>
                <c:pt idx="1046">
                  <c:v>199</c:v>
                </c:pt>
                <c:pt idx="1047">
                  <c:v>290</c:v>
                </c:pt>
                <c:pt idx="1048">
                  <c:v>371</c:v>
                </c:pt>
                <c:pt idx="1049">
                  <c:v>400</c:v>
                </c:pt>
                <c:pt idx="1050">
                  <c:v>134</c:v>
                </c:pt>
                <c:pt idx="1051">
                  <c:v>198</c:v>
                </c:pt>
                <c:pt idx="1052">
                  <c:v>216</c:v>
                </c:pt>
                <c:pt idx="1053">
                  <c:v>246</c:v>
                </c:pt>
                <c:pt idx="1054">
                  <c:v>246</c:v>
                </c:pt>
                <c:pt idx="1055">
                  <c:v>259</c:v>
                </c:pt>
                <c:pt idx="1056">
                  <c:v>309</c:v>
                </c:pt>
                <c:pt idx="1057">
                  <c:v>311</c:v>
                </c:pt>
                <c:pt idx="1058">
                  <c:v>355</c:v>
                </c:pt>
                <c:pt idx="1059">
                  <c:v>117</c:v>
                </c:pt>
                <c:pt idx="1060">
                  <c:v>224</c:v>
                </c:pt>
                <c:pt idx="1061">
                  <c:v>315</c:v>
                </c:pt>
                <c:pt idx="1062">
                  <c:v>424</c:v>
                </c:pt>
                <c:pt idx="1063">
                  <c:v>85</c:v>
                </c:pt>
                <c:pt idx="1064">
                  <c:v>111</c:v>
                </c:pt>
                <c:pt idx="1065">
                  <c:v>190</c:v>
                </c:pt>
                <c:pt idx="1066">
                  <c:v>246</c:v>
                </c:pt>
                <c:pt idx="1067">
                  <c:v>280</c:v>
                </c:pt>
                <c:pt idx="1068">
                  <c:v>304</c:v>
                </c:pt>
                <c:pt idx="1069">
                  <c:v>362</c:v>
                </c:pt>
                <c:pt idx="1070">
                  <c:v>1</c:v>
                </c:pt>
                <c:pt idx="1071">
                  <c:v>115</c:v>
                </c:pt>
                <c:pt idx="1072">
                  <c:v>468</c:v>
                </c:pt>
                <c:pt idx="1073">
                  <c:v>112</c:v>
                </c:pt>
                <c:pt idx="1074">
                  <c:v>233</c:v>
                </c:pt>
                <c:pt idx="1075">
                  <c:v>469</c:v>
                </c:pt>
                <c:pt idx="1076">
                  <c:v>82</c:v>
                </c:pt>
                <c:pt idx="1077">
                  <c:v>177</c:v>
                </c:pt>
                <c:pt idx="1078">
                  <c:v>322</c:v>
                </c:pt>
                <c:pt idx="1079">
                  <c:v>408</c:v>
                </c:pt>
                <c:pt idx="1080">
                  <c:v>107</c:v>
                </c:pt>
                <c:pt idx="1081">
                  <c:v>132</c:v>
                </c:pt>
                <c:pt idx="1082">
                  <c:v>211</c:v>
                </c:pt>
                <c:pt idx="1083">
                  <c:v>223</c:v>
                </c:pt>
                <c:pt idx="1084">
                  <c:v>300</c:v>
                </c:pt>
                <c:pt idx="1085">
                  <c:v>354</c:v>
                </c:pt>
                <c:pt idx="1086">
                  <c:v>164</c:v>
                </c:pt>
                <c:pt idx="1087">
                  <c:v>378</c:v>
                </c:pt>
                <c:pt idx="1088">
                  <c:v>1</c:v>
                </c:pt>
                <c:pt idx="1089">
                  <c:v>147</c:v>
                </c:pt>
                <c:pt idx="1090">
                  <c:v>307</c:v>
                </c:pt>
                <c:pt idx="1091">
                  <c:v>591</c:v>
                </c:pt>
                <c:pt idx="1092">
                  <c:v>145</c:v>
                </c:pt>
                <c:pt idx="1093">
                  <c:v>155</c:v>
                </c:pt>
                <c:pt idx="1094">
                  <c:v>267</c:v>
                </c:pt>
                <c:pt idx="1095">
                  <c:v>72</c:v>
                </c:pt>
                <c:pt idx="1096">
                  <c:v>104</c:v>
                </c:pt>
                <c:pt idx="1097">
                  <c:v>253</c:v>
                </c:pt>
                <c:pt idx="1098">
                  <c:v>373</c:v>
                </c:pt>
                <c:pt idx="1099">
                  <c:v>529</c:v>
                </c:pt>
                <c:pt idx="1100">
                  <c:v>22154</c:v>
                </c:pt>
                <c:pt idx="1101">
                  <c:v>176</c:v>
                </c:pt>
                <c:pt idx="1102">
                  <c:v>220</c:v>
                </c:pt>
                <c:pt idx="1103">
                  <c:v>373</c:v>
                </c:pt>
                <c:pt idx="1104">
                  <c:v>245</c:v>
                </c:pt>
                <c:pt idx="1105">
                  <c:v>341</c:v>
                </c:pt>
                <c:pt idx="1106">
                  <c:v>469</c:v>
                </c:pt>
                <c:pt idx="1107">
                  <c:v>1</c:v>
                </c:pt>
                <c:pt idx="1108">
                  <c:v>104</c:v>
                </c:pt>
                <c:pt idx="1109">
                  <c:v>148</c:v>
                </c:pt>
                <c:pt idx="1110">
                  <c:v>156</c:v>
                </c:pt>
                <c:pt idx="1111">
                  <c:v>289</c:v>
                </c:pt>
                <c:pt idx="1112">
                  <c:v>336</c:v>
                </c:pt>
                <c:pt idx="1113">
                  <c:v>126</c:v>
                </c:pt>
                <c:pt idx="1114">
                  <c:v>92</c:v>
                </c:pt>
                <c:pt idx="1115">
                  <c:v>303</c:v>
                </c:pt>
                <c:pt idx="1116">
                  <c:v>472</c:v>
                </c:pt>
                <c:pt idx="1117">
                  <c:v>369</c:v>
                </c:pt>
                <c:pt idx="1118">
                  <c:v>431</c:v>
                </c:pt>
                <c:pt idx="1119">
                  <c:v>559</c:v>
                </c:pt>
                <c:pt idx="1120">
                  <c:v>68</c:v>
                </c:pt>
                <c:pt idx="1121">
                  <c:v>271</c:v>
                </c:pt>
                <c:pt idx="1122">
                  <c:v>374</c:v>
                </c:pt>
                <c:pt idx="1123">
                  <c:v>216</c:v>
                </c:pt>
                <c:pt idx="1124">
                  <c:v>292</c:v>
                </c:pt>
                <c:pt idx="1125">
                  <c:v>426</c:v>
                </c:pt>
                <c:pt idx="1126">
                  <c:v>171</c:v>
                </c:pt>
                <c:pt idx="1127">
                  <c:v>188</c:v>
                </c:pt>
                <c:pt idx="1128">
                  <c:v>223</c:v>
                </c:pt>
                <c:pt idx="1129">
                  <c:v>269</c:v>
                </c:pt>
                <c:pt idx="1130">
                  <c:v>277</c:v>
                </c:pt>
                <c:pt idx="1131">
                  <c:v>335</c:v>
                </c:pt>
                <c:pt idx="1132">
                  <c:v>353</c:v>
                </c:pt>
                <c:pt idx="1133">
                  <c:v>407</c:v>
                </c:pt>
                <c:pt idx="1134">
                  <c:v>205</c:v>
                </c:pt>
                <c:pt idx="1135">
                  <c:v>223</c:v>
                </c:pt>
                <c:pt idx="1136">
                  <c:v>229</c:v>
                </c:pt>
                <c:pt idx="1137">
                  <c:v>92</c:v>
                </c:pt>
                <c:pt idx="1138">
                  <c:v>166</c:v>
                </c:pt>
                <c:pt idx="1139">
                  <c:v>177</c:v>
                </c:pt>
                <c:pt idx="1140">
                  <c:v>227</c:v>
                </c:pt>
                <c:pt idx="1141">
                  <c:v>397</c:v>
                </c:pt>
                <c:pt idx="1142">
                  <c:v>242</c:v>
                </c:pt>
                <c:pt idx="1143">
                  <c:v>301</c:v>
                </c:pt>
                <c:pt idx="1144">
                  <c:v>124</c:v>
                </c:pt>
                <c:pt idx="1145">
                  <c:v>191</c:v>
                </c:pt>
                <c:pt idx="1146">
                  <c:v>279</c:v>
                </c:pt>
                <c:pt idx="1147">
                  <c:v>148</c:v>
                </c:pt>
                <c:pt idx="1148">
                  <c:v>233</c:v>
                </c:pt>
                <c:pt idx="1149">
                  <c:v>304</c:v>
                </c:pt>
                <c:pt idx="1150">
                  <c:v>378</c:v>
                </c:pt>
                <c:pt idx="1151">
                  <c:v>403</c:v>
                </c:pt>
                <c:pt idx="1152">
                  <c:v>1</c:v>
                </c:pt>
                <c:pt idx="1153">
                  <c:v>89</c:v>
                </c:pt>
                <c:pt idx="1154">
                  <c:v>217</c:v>
                </c:pt>
                <c:pt idx="1155">
                  <c:v>221</c:v>
                </c:pt>
                <c:pt idx="1156">
                  <c:v>386</c:v>
                </c:pt>
                <c:pt idx="1157">
                  <c:v>398</c:v>
                </c:pt>
                <c:pt idx="1158">
                  <c:v>403</c:v>
                </c:pt>
                <c:pt idx="1159">
                  <c:v>513</c:v>
                </c:pt>
                <c:pt idx="1160">
                  <c:v>569</c:v>
                </c:pt>
                <c:pt idx="1161">
                  <c:v>233</c:v>
                </c:pt>
                <c:pt idx="1162">
                  <c:v>222</c:v>
                </c:pt>
                <c:pt idx="1163">
                  <c:v>188</c:v>
                </c:pt>
                <c:pt idx="1164">
                  <c:v>203</c:v>
                </c:pt>
                <c:pt idx="1165">
                  <c:v>258</c:v>
                </c:pt>
                <c:pt idx="1166">
                  <c:v>469</c:v>
                </c:pt>
                <c:pt idx="1167">
                  <c:v>497</c:v>
                </c:pt>
                <c:pt idx="1168">
                  <c:v>132</c:v>
                </c:pt>
                <c:pt idx="1169">
                  <c:v>214</c:v>
                </c:pt>
                <c:pt idx="1170">
                  <c:v>292</c:v>
                </c:pt>
                <c:pt idx="1171">
                  <c:v>376</c:v>
                </c:pt>
                <c:pt idx="1172">
                  <c:v>180</c:v>
                </c:pt>
                <c:pt idx="1173">
                  <c:v>259</c:v>
                </c:pt>
                <c:pt idx="1174">
                  <c:v>459</c:v>
                </c:pt>
                <c:pt idx="1175">
                  <c:v>219</c:v>
                </c:pt>
                <c:pt idx="1176">
                  <c:v>550</c:v>
                </c:pt>
                <c:pt idx="1177">
                  <c:v>122</c:v>
                </c:pt>
                <c:pt idx="1178">
                  <c:v>234</c:v>
                </c:pt>
                <c:pt idx="1179">
                  <c:v>373</c:v>
                </c:pt>
                <c:pt idx="1180">
                  <c:v>232</c:v>
                </c:pt>
                <c:pt idx="1181">
                  <c:v>355</c:v>
                </c:pt>
                <c:pt idx="1182">
                  <c:v>274</c:v>
                </c:pt>
                <c:pt idx="1183">
                  <c:v>355</c:v>
                </c:pt>
                <c:pt idx="1184">
                  <c:v>150</c:v>
                </c:pt>
                <c:pt idx="1185">
                  <c:v>277</c:v>
                </c:pt>
                <c:pt idx="1186">
                  <c:v>322</c:v>
                </c:pt>
                <c:pt idx="1187">
                  <c:v>533</c:v>
                </c:pt>
                <c:pt idx="1188">
                  <c:v>575</c:v>
                </c:pt>
                <c:pt idx="1189">
                  <c:v>22033</c:v>
                </c:pt>
                <c:pt idx="1190">
                  <c:v>458</c:v>
                </c:pt>
              </c:numCache>
            </c:numRef>
          </c:yVal>
          <c:smooth val="0"/>
          <c:extLst>
            <c:ext xmlns:c16="http://schemas.microsoft.com/office/drawing/2014/chart" uri="{C3380CC4-5D6E-409C-BE32-E72D297353CC}">
              <c16:uniqueId val="{00000000-36A2-46FD-961C-6EE8798B778D}"/>
            </c:ext>
          </c:extLst>
        </c:ser>
        <c:ser>
          <c:idx val="1"/>
          <c:order val="1"/>
          <c:tx>
            <c:v>read1(+) read2(+)</c:v>
          </c:tx>
          <c:spPr>
            <a:ln w="25400" cap="rnd">
              <a:noFill/>
              <a:round/>
            </a:ln>
            <a:effectLst/>
          </c:spPr>
          <c:marker>
            <c:symbol val="circle"/>
            <c:size val="3"/>
            <c:spPr>
              <a:solidFill>
                <a:srgbClr val="FFC000"/>
              </a:solidFill>
              <a:ln w="9525">
                <a:solidFill>
                  <a:srgbClr val="FFC000"/>
                </a:solidFill>
              </a:ln>
              <a:effectLst/>
            </c:spPr>
          </c:marker>
          <c:xVal>
            <c:numRef>
              <c:f>'++'!$B$2:$B$279</c:f>
              <c:numCache>
                <c:formatCode>General</c:formatCode>
                <c:ptCount val="278"/>
                <c:pt idx="0">
                  <c:v>5986</c:v>
                </c:pt>
                <c:pt idx="1">
                  <c:v>6118</c:v>
                </c:pt>
                <c:pt idx="2">
                  <c:v>6200</c:v>
                </c:pt>
                <c:pt idx="3">
                  <c:v>6222</c:v>
                </c:pt>
                <c:pt idx="4">
                  <c:v>6224</c:v>
                </c:pt>
                <c:pt idx="5">
                  <c:v>6225</c:v>
                </c:pt>
                <c:pt idx="6">
                  <c:v>6241</c:v>
                </c:pt>
                <c:pt idx="7">
                  <c:v>6254</c:v>
                </c:pt>
                <c:pt idx="8">
                  <c:v>6272</c:v>
                </c:pt>
                <c:pt idx="9">
                  <c:v>6279</c:v>
                </c:pt>
                <c:pt idx="10">
                  <c:v>6295</c:v>
                </c:pt>
                <c:pt idx="11">
                  <c:v>6316</c:v>
                </c:pt>
                <c:pt idx="12">
                  <c:v>6329</c:v>
                </c:pt>
                <c:pt idx="13">
                  <c:v>6333</c:v>
                </c:pt>
                <c:pt idx="14">
                  <c:v>6338</c:v>
                </c:pt>
                <c:pt idx="15">
                  <c:v>6357</c:v>
                </c:pt>
                <c:pt idx="16">
                  <c:v>6360</c:v>
                </c:pt>
                <c:pt idx="17">
                  <c:v>6365</c:v>
                </c:pt>
                <c:pt idx="18">
                  <c:v>6374</c:v>
                </c:pt>
                <c:pt idx="19">
                  <c:v>6380</c:v>
                </c:pt>
                <c:pt idx="20">
                  <c:v>6383</c:v>
                </c:pt>
                <c:pt idx="21">
                  <c:v>6393</c:v>
                </c:pt>
                <c:pt idx="22">
                  <c:v>6400</c:v>
                </c:pt>
                <c:pt idx="23">
                  <c:v>6404</c:v>
                </c:pt>
                <c:pt idx="24">
                  <c:v>6410</c:v>
                </c:pt>
                <c:pt idx="25">
                  <c:v>6415</c:v>
                </c:pt>
                <c:pt idx="26">
                  <c:v>6463</c:v>
                </c:pt>
                <c:pt idx="27">
                  <c:v>6467</c:v>
                </c:pt>
                <c:pt idx="28">
                  <c:v>6471</c:v>
                </c:pt>
                <c:pt idx="29">
                  <c:v>6475</c:v>
                </c:pt>
                <c:pt idx="30">
                  <c:v>6803</c:v>
                </c:pt>
                <c:pt idx="31">
                  <c:v>7205</c:v>
                </c:pt>
                <c:pt idx="32">
                  <c:v>7275</c:v>
                </c:pt>
                <c:pt idx="33">
                  <c:v>7293</c:v>
                </c:pt>
                <c:pt idx="34">
                  <c:v>7391</c:v>
                </c:pt>
                <c:pt idx="35">
                  <c:v>7396</c:v>
                </c:pt>
                <c:pt idx="36">
                  <c:v>7433</c:v>
                </c:pt>
                <c:pt idx="37">
                  <c:v>7442</c:v>
                </c:pt>
                <c:pt idx="38">
                  <c:v>7451</c:v>
                </c:pt>
                <c:pt idx="39">
                  <c:v>7461</c:v>
                </c:pt>
                <c:pt idx="40">
                  <c:v>7488</c:v>
                </c:pt>
                <c:pt idx="41">
                  <c:v>7490</c:v>
                </c:pt>
                <c:pt idx="42">
                  <c:v>7507</c:v>
                </c:pt>
                <c:pt idx="43">
                  <c:v>7534</c:v>
                </c:pt>
                <c:pt idx="44">
                  <c:v>7541</c:v>
                </c:pt>
                <c:pt idx="45">
                  <c:v>7551</c:v>
                </c:pt>
                <c:pt idx="46">
                  <c:v>7558</c:v>
                </c:pt>
                <c:pt idx="47">
                  <c:v>7567</c:v>
                </c:pt>
                <c:pt idx="48">
                  <c:v>7586</c:v>
                </c:pt>
                <c:pt idx="49">
                  <c:v>7621</c:v>
                </c:pt>
                <c:pt idx="50">
                  <c:v>7638</c:v>
                </c:pt>
                <c:pt idx="51">
                  <c:v>7651</c:v>
                </c:pt>
                <c:pt idx="52">
                  <c:v>7654</c:v>
                </c:pt>
                <c:pt idx="53">
                  <c:v>7664</c:v>
                </c:pt>
                <c:pt idx="54">
                  <c:v>7665</c:v>
                </c:pt>
                <c:pt idx="55">
                  <c:v>7688</c:v>
                </c:pt>
                <c:pt idx="56">
                  <c:v>9124</c:v>
                </c:pt>
                <c:pt idx="57">
                  <c:v>10720</c:v>
                </c:pt>
                <c:pt idx="58">
                  <c:v>10720</c:v>
                </c:pt>
                <c:pt idx="59">
                  <c:v>10720</c:v>
                </c:pt>
                <c:pt idx="60">
                  <c:v>10750</c:v>
                </c:pt>
                <c:pt idx="61">
                  <c:v>10763</c:v>
                </c:pt>
                <c:pt idx="62">
                  <c:v>10773</c:v>
                </c:pt>
                <c:pt idx="63">
                  <c:v>10776</c:v>
                </c:pt>
                <c:pt idx="64">
                  <c:v>10777</c:v>
                </c:pt>
                <c:pt idx="65">
                  <c:v>10802</c:v>
                </c:pt>
                <c:pt idx="66">
                  <c:v>10817</c:v>
                </c:pt>
                <c:pt idx="67">
                  <c:v>10853</c:v>
                </c:pt>
                <c:pt idx="68">
                  <c:v>10874</c:v>
                </c:pt>
                <c:pt idx="69">
                  <c:v>10894</c:v>
                </c:pt>
                <c:pt idx="70">
                  <c:v>10929</c:v>
                </c:pt>
                <c:pt idx="71">
                  <c:v>10934</c:v>
                </c:pt>
                <c:pt idx="72">
                  <c:v>10962</c:v>
                </c:pt>
                <c:pt idx="73">
                  <c:v>10987</c:v>
                </c:pt>
                <c:pt idx="74">
                  <c:v>10993</c:v>
                </c:pt>
                <c:pt idx="75">
                  <c:v>10998</c:v>
                </c:pt>
                <c:pt idx="76">
                  <c:v>11004</c:v>
                </c:pt>
                <c:pt idx="77">
                  <c:v>11008</c:v>
                </c:pt>
                <c:pt idx="78">
                  <c:v>11026</c:v>
                </c:pt>
                <c:pt idx="79">
                  <c:v>11027</c:v>
                </c:pt>
                <c:pt idx="80">
                  <c:v>11038</c:v>
                </c:pt>
                <c:pt idx="81">
                  <c:v>11074</c:v>
                </c:pt>
                <c:pt idx="82">
                  <c:v>11079</c:v>
                </c:pt>
                <c:pt idx="83">
                  <c:v>11080</c:v>
                </c:pt>
                <c:pt idx="84">
                  <c:v>11101</c:v>
                </c:pt>
                <c:pt idx="85">
                  <c:v>11118</c:v>
                </c:pt>
                <c:pt idx="86">
                  <c:v>11125</c:v>
                </c:pt>
                <c:pt idx="87">
                  <c:v>18472</c:v>
                </c:pt>
                <c:pt idx="88">
                  <c:v>18518</c:v>
                </c:pt>
                <c:pt idx="89">
                  <c:v>18569</c:v>
                </c:pt>
                <c:pt idx="90">
                  <c:v>18585</c:v>
                </c:pt>
                <c:pt idx="91">
                  <c:v>18593</c:v>
                </c:pt>
                <c:pt idx="92">
                  <c:v>18641</c:v>
                </c:pt>
                <c:pt idx="93">
                  <c:v>18644</c:v>
                </c:pt>
                <c:pt idx="94">
                  <c:v>18652</c:v>
                </c:pt>
                <c:pt idx="95">
                  <c:v>18663</c:v>
                </c:pt>
                <c:pt idx="96">
                  <c:v>18670</c:v>
                </c:pt>
                <c:pt idx="97">
                  <c:v>18691</c:v>
                </c:pt>
                <c:pt idx="98">
                  <c:v>18698</c:v>
                </c:pt>
                <c:pt idx="99">
                  <c:v>18711</c:v>
                </c:pt>
                <c:pt idx="100">
                  <c:v>18728</c:v>
                </c:pt>
                <c:pt idx="101">
                  <c:v>18732</c:v>
                </c:pt>
                <c:pt idx="102">
                  <c:v>18747</c:v>
                </c:pt>
                <c:pt idx="103">
                  <c:v>18754</c:v>
                </c:pt>
                <c:pt idx="104">
                  <c:v>18763</c:v>
                </c:pt>
                <c:pt idx="105">
                  <c:v>18861</c:v>
                </c:pt>
                <c:pt idx="106">
                  <c:v>18889</c:v>
                </c:pt>
                <c:pt idx="107">
                  <c:v>24173</c:v>
                </c:pt>
                <c:pt idx="108">
                  <c:v>24194</c:v>
                </c:pt>
                <c:pt idx="109">
                  <c:v>24328</c:v>
                </c:pt>
                <c:pt idx="110">
                  <c:v>24368</c:v>
                </c:pt>
                <c:pt idx="111">
                  <c:v>24417</c:v>
                </c:pt>
                <c:pt idx="112">
                  <c:v>24446</c:v>
                </c:pt>
                <c:pt idx="113">
                  <c:v>24463</c:v>
                </c:pt>
                <c:pt idx="114">
                  <c:v>24465</c:v>
                </c:pt>
                <c:pt idx="115">
                  <c:v>24471</c:v>
                </c:pt>
                <c:pt idx="116">
                  <c:v>24515</c:v>
                </c:pt>
                <c:pt idx="117">
                  <c:v>24597</c:v>
                </c:pt>
                <c:pt idx="118">
                  <c:v>24597</c:v>
                </c:pt>
                <c:pt idx="119">
                  <c:v>24628</c:v>
                </c:pt>
                <c:pt idx="120">
                  <c:v>24629</c:v>
                </c:pt>
                <c:pt idx="121">
                  <c:v>24643</c:v>
                </c:pt>
                <c:pt idx="122">
                  <c:v>24714</c:v>
                </c:pt>
                <c:pt idx="123">
                  <c:v>24715</c:v>
                </c:pt>
                <c:pt idx="124">
                  <c:v>24735</c:v>
                </c:pt>
                <c:pt idx="125">
                  <c:v>24739</c:v>
                </c:pt>
                <c:pt idx="126">
                  <c:v>24759</c:v>
                </c:pt>
                <c:pt idx="127">
                  <c:v>24766</c:v>
                </c:pt>
                <c:pt idx="128">
                  <c:v>24767</c:v>
                </c:pt>
                <c:pt idx="129">
                  <c:v>24770</c:v>
                </c:pt>
                <c:pt idx="130">
                  <c:v>24789</c:v>
                </c:pt>
                <c:pt idx="131">
                  <c:v>24791</c:v>
                </c:pt>
                <c:pt idx="132">
                  <c:v>24795</c:v>
                </c:pt>
                <c:pt idx="133">
                  <c:v>25525</c:v>
                </c:pt>
                <c:pt idx="134">
                  <c:v>25531</c:v>
                </c:pt>
                <c:pt idx="135">
                  <c:v>25570</c:v>
                </c:pt>
                <c:pt idx="136">
                  <c:v>25581</c:v>
                </c:pt>
                <c:pt idx="137">
                  <c:v>25639</c:v>
                </c:pt>
                <c:pt idx="138">
                  <c:v>26231</c:v>
                </c:pt>
                <c:pt idx="139">
                  <c:v>26268</c:v>
                </c:pt>
                <c:pt idx="140">
                  <c:v>26283</c:v>
                </c:pt>
                <c:pt idx="141">
                  <c:v>26319</c:v>
                </c:pt>
                <c:pt idx="142">
                  <c:v>26320</c:v>
                </c:pt>
                <c:pt idx="143">
                  <c:v>26344</c:v>
                </c:pt>
                <c:pt idx="144">
                  <c:v>26389</c:v>
                </c:pt>
                <c:pt idx="145">
                  <c:v>26413</c:v>
                </c:pt>
                <c:pt idx="146">
                  <c:v>26427</c:v>
                </c:pt>
                <c:pt idx="147">
                  <c:v>26430</c:v>
                </c:pt>
                <c:pt idx="148">
                  <c:v>26476</c:v>
                </c:pt>
                <c:pt idx="149">
                  <c:v>26487</c:v>
                </c:pt>
                <c:pt idx="150">
                  <c:v>26508</c:v>
                </c:pt>
                <c:pt idx="151">
                  <c:v>26571</c:v>
                </c:pt>
                <c:pt idx="152">
                  <c:v>26578</c:v>
                </c:pt>
                <c:pt idx="153">
                  <c:v>27347</c:v>
                </c:pt>
                <c:pt idx="154">
                  <c:v>27394</c:v>
                </c:pt>
                <c:pt idx="155">
                  <c:v>27510</c:v>
                </c:pt>
                <c:pt idx="156">
                  <c:v>27522</c:v>
                </c:pt>
                <c:pt idx="157">
                  <c:v>27533</c:v>
                </c:pt>
                <c:pt idx="158">
                  <c:v>27663</c:v>
                </c:pt>
                <c:pt idx="159">
                  <c:v>27666</c:v>
                </c:pt>
                <c:pt idx="160">
                  <c:v>27748</c:v>
                </c:pt>
                <c:pt idx="161">
                  <c:v>27845</c:v>
                </c:pt>
                <c:pt idx="162">
                  <c:v>27968</c:v>
                </c:pt>
                <c:pt idx="163">
                  <c:v>28087</c:v>
                </c:pt>
                <c:pt idx="164">
                  <c:v>28098</c:v>
                </c:pt>
                <c:pt idx="165">
                  <c:v>28111</c:v>
                </c:pt>
                <c:pt idx="166">
                  <c:v>28117</c:v>
                </c:pt>
                <c:pt idx="167">
                  <c:v>28124</c:v>
                </c:pt>
                <c:pt idx="168">
                  <c:v>28176</c:v>
                </c:pt>
                <c:pt idx="169">
                  <c:v>28183</c:v>
                </c:pt>
                <c:pt idx="170">
                  <c:v>28185</c:v>
                </c:pt>
                <c:pt idx="171">
                  <c:v>28189</c:v>
                </c:pt>
                <c:pt idx="172">
                  <c:v>28195</c:v>
                </c:pt>
                <c:pt idx="173">
                  <c:v>28210</c:v>
                </c:pt>
                <c:pt idx="174">
                  <c:v>28211</c:v>
                </c:pt>
                <c:pt idx="175">
                  <c:v>28222</c:v>
                </c:pt>
                <c:pt idx="176">
                  <c:v>28238</c:v>
                </c:pt>
                <c:pt idx="177">
                  <c:v>28267</c:v>
                </c:pt>
                <c:pt idx="178">
                  <c:v>28274</c:v>
                </c:pt>
                <c:pt idx="179">
                  <c:v>28281</c:v>
                </c:pt>
                <c:pt idx="180">
                  <c:v>28287</c:v>
                </c:pt>
                <c:pt idx="181">
                  <c:v>28289</c:v>
                </c:pt>
                <c:pt idx="182">
                  <c:v>28297</c:v>
                </c:pt>
                <c:pt idx="183">
                  <c:v>28309</c:v>
                </c:pt>
                <c:pt idx="184">
                  <c:v>28341</c:v>
                </c:pt>
                <c:pt idx="185">
                  <c:v>28342</c:v>
                </c:pt>
                <c:pt idx="186">
                  <c:v>28342</c:v>
                </c:pt>
                <c:pt idx="187">
                  <c:v>28344</c:v>
                </c:pt>
                <c:pt idx="188">
                  <c:v>28350</c:v>
                </c:pt>
                <c:pt idx="189">
                  <c:v>28358</c:v>
                </c:pt>
                <c:pt idx="190">
                  <c:v>28361</c:v>
                </c:pt>
                <c:pt idx="191">
                  <c:v>28363</c:v>
                </c:pt>
                <c:pt idx="192">
                  <c:v>28378</c:v>
                </c:pt>
                <c:pt idx="193">
                  <c:v>28386</c:v>
                </c:pt>
                <c:pt idx="194">
                  <c:v>28394</c:v>
                </c:pt>
                <c:pt idx="195">
                  <c:v>28444</c:v>
                </c:pt>
                <c:pt idx="196">
                  <c:v>28454</c:v>
                </c:pt>
                <c:pt idx="197">
                  <c:v>28476</c:v>
                </c:pt>
                <c:pt idx="198">
                  <c:v>28478</c:v>
                </c:pt>
                <c:pt idx="199">
                  <c:v>28487</c:v>
                </c:pt>
                <c:pt idx="200">
                  <c:v>28491</c:v>
                </c:pt>
                <c:pt idx="201">
                  <c:v>28497</c:v>
                </c:pt>
                <c:pt idx="202">
                  <c:v>29295</c:v>
                </c:pt>
                <c:pt idx="203">
                  <c:v>29424</c:v>
                </c:pt>
                <c:pt idx="204">
                  <c:v>29463</c:v>
                </c:pt>
                <c:pt idx="205">
                  <c:v>29464</c:v>
                </c:pt>
                <c:pt idx="206">
                  <c:v>29494</c:v>
                </c:pt>
                <c:pt idx="207">
                  <c:v>29502</c:v>
                </c:pt>
                <c:pt idx="208">
                  <c:v>29533</c:v>
                </c:pt>
                <c:pt idx="209">
                  <c:v>29549</c:v>
                </c:pt>
                <c:pt idx="210">
                  <c:v>29569</c:v>
                </c:pt>
                <c:pt idx="211">
                  <c:v>29595</c:v>
                </c:pt>
                <c:pt idx="212">
                  <c:v>29608</c:v>
                </c:pt>
                <c:pt idx="213">
                  <c:v>29618</c:v>
                </c:pt>
                <c:pt idx="214">
                  <c:v>29620</c:v>
                </c:pt>
                <c:pt idx="215">
                  <c:v>29629</c:v>
                </c:pt>
                <c:pt idx="216">
                  <c:v>29649</c:v>
                </c:pt>
                <c:pt idx="217">
                  <c:v>29652</c:v>
                </c:pt>
                <c:pt idx="218">
                  <c:v>29653</c:v>
                </c:pt>
                <c:pt idx="219">
                  <c:v>29660</c:v>
                </c:pt>
                <c:pt idx="220">
                  <c:v>29667</c:v>
                </c:pt>
                <c:pt idx="221">
                  <c:v>29671</c:v>
                </c:pt>
                <c:pt idx="222">
                  <c:v>29698</c:v>
                </c:pt>
                <c:pt idx="223">
                  <c:v>29719</c:v>
                </c:pt>
                <c:pt idx="224">
                  <c:v>29720</c:v>
                </c:pt>
                <c:pt idx="225">
                  <c:v>29725</c:v>
                </c:pt>
                <c:pt idx="226">
                  <c:v>29760</c:v>
                </c:pt>
                <c:pt idx="227">
                  <c:v>29788</c:v>
                </c:pt>
                <c:pt idx="228">
                  <c:v>29790</c:v>
                </c:pt>
                <c:pt idx="229">
                  <c:v>29800</c:v>
                </c:pt>
                <c:pt idx="230">
                  <c:v>29820</c:v>
                </c:pt>
                <c:pt idx="231">
                  <c:v>34258</c:v>
                </c:pt>
                <c:pt idx="232">
                  <c:v>34409</c:v>
                </c:pt>
                <c:pt idx="233">
                  <c:v>34504</c:v>
                </c:pt>
                <c:pt idx="234">
                  <c:v>34534</c:v>
                </c:pt>
                <c:pt idx="235">
                  <c:v>34547</c:v>
                </c:pt>
                <c:pt idx="236">
                  <c:v>34669</c:v>
                </c:pt>
                <c:pt idx="237">
                  <c:v>34680</c:v>
                </c:pt>
                <c:pt idx="238">
                  <c:v>34720</c:v>
                </c:pt>
                <c:pt idx="239">
                  <c:v>34806</c:v>
                </c:pt>
                <c:pt idx="240">
                  <c:v>35051</c:v>
                </c:pt>
                <c:pt idx="241">
                  <c:v>39566</c:v>
                </c:pt>
                <c:pt idx="242">
                  <c:v>39629</c:v>
                </c:pt>
                <c:pt idx="243">
                  <c:v>39676</c:v>
                </c:pt>
                <c:pt idx="244">
                  <c:v>39686</c:v>
                </c:pt>
                <c:pt idx="245">
                  <c:v>39730</c:v>
                </c:pt>
                <c:pt idx="246">
                  <c:v>39746</c:v>
                </c:pt>
                <c:pt idx="247">
                  <c:v>39778</c:v>
                </c:pt>
                <c:pt idx="248">
                  <c:v>39795</c:v>
                </c:pt>
                <c:pt idx="249">
                  <c:v>39895</c:v>
                </c:pt>
                <c:pt idx="250">
                  <c:v>39966</c:v>
                </c:pt>
                <c:pt idx="251">
                  <c:v>39972</c:v>
                </c:pt>
                <c:pt idx="252">
                  <c:v>44426</c:v>
                </c:pt>
                <c:pt idx="253">
                  <c:v>44503</c:v>
                </c:pt>
                <c:pt idx="254">
                  <c:v>44517</c:v>
                </c:pt>
                <c:pt idx="255">
                  <c:v>44524</c:v>
                </c:pt>
                <c:pt idx="256">
                  <c:v>44627</c:v>
                </c:pt>
                <c:pt idx="257">
                  <c:v>44644</c:v>
                </c:pt>
                <c:pt idx="258">
                  <c:v>44650</c:v>
                </c:pt>
                <c:pt idx="259">
                  <c:v>44653</c:v>
                </c:pt>
                <c:pt idx="260">
                  <c:v>44660</c:v>
                </c:pt>
                <c:pt idx="261">
                  <c:v>44671</c:v>
                </c:pt>
                <c:pt idx="262">
                  <c:v>44690</c:v>
                </c:pt>
                <c:pt idx="263">
                  <c:v>44720</c:v>
                </c:pt>
                <c:pt idx="264">
                  <c:v>44742</c:v>
                </c:pt>
                <c:pt idx="265">
                  <c:v>44763</c:v>
                </c:pt>
                <c:pt idx="266">
                  <c:v>44763</c:v>
                </c:pt>
                <c:pt idx="267">
                  <c:v>44777</c:v>
                </c:pt>
                <c:pt idx="268">
                  <c:v>44777</c:v>
                </c:pt>
                <c:pt idx="269">
                  <c:v>44794</c:v>
                </c:pt>
                <c:pt idx="270">
                  <c:v>44814</c:v>
                </c:pt>
                <c:pt idx="271">
                  <c:v>44858</c:v>
                </c:pt>
                <c:pt idx="272">
                  <c:v>44925</c:v>
                </c:pt>
                <c:pt idx="273">
                  <c:v>44933</c:v>
                </c:pt>
                <c:pt idx="274">
                  <c:v>44948</c:v>
                </c:pt>
                <c:pt idx="275">
                  <c:v>44956</c:v>
                </c:pt>
                <c:pt idx="276">
                  <c:v>44958</c:v>
                </c:pt>
                <c:pt idx="277">
                  <c:v>44960</c:v>
                </c:pt>
              </c:numCache>
            </c:numRef>
          </c:xVal>
          <c:yVal>
            <c:numRef>
              <c:f>'++'!$F$2:$F$279</c:f>
              <c:numCache>
                <c:formatCode>General</c:formatCode>
                <c:ptCount val="278"/>
                <c:pt idx="0">
                  <c:v>29806</c:v>
                </c:pt>
                <c:pt idx="1">
                  <c:v>29695</c:v>
                </c:pt>
                <c:pt idx="2">
                  <c:v>29668</c:v>
                </c:pt>
                <c:pt idx="3">
                  <c:v>29755</c:v>
                </c:pt>
                <c:pt idx="4">
                  <c:v>29706</c:v>
                </c:pt>
                <c:pt idx="5">
                  <c:v>29709</c:v>
                </c:pt>
                <c:pt idx="6">
                  <c:v>29699</c:v>
                </c:pt>
                <c:pt idx="7">
                  <c:v>29692</c:v>
                </c:pt>
                <c:pt idx="8">
                  <c:v>29821</c:v>
                </c:pt>
                <c:pt idx="9">
                  <c:v>29748</c:v>
                </c:pt>
                <c:pt idx="10">
                  <c:v>29662</c:v>
                </c:pt>
                <c:pt idx="11">
                  <c:v>29731</c:v>
                </c:pt>
                <c:pt idx="12">
                  <c:v>29732</c:v>
                </c:pt>
                <c:pt idx="13">
                  <c:v>29466</c:v>
                </c:pt>
                <c:pt idx="14">
                  <c:v>29666</c:v>
                </c:pt>
                <c:pt idx="15">
                  <c:v>29664</c:v>
                </c:pt>
                <c:pt idx="16">
                  <c:v>29726</c:v>
                </c:pt>
                <c:pt idx="17">
                  <c:v>29555</c:v>
                </c:pt>
                <c:pt idx="18">
                  <c:v>29511</c:v>
                </c:pt>
                <c:pt idx="19">
                  <c:v>29729</c:v>
                </c:pt>
                <c:pt idx="20">
                  <c:v>29362</c:v>
                </c:pt>
                <c:pt idx="21">
                  <c:v>29490</c:v>
                </c:pt>
                <c:pt idx="22">
                  <c:v>29673</c:v>
                </c:pt>
                <c:pt idx="23">
                  <c:v>29532</c:v>
                </c:pt>
                <c:pt idx="24">
                  <c:v>29418</c:v>
                </c:pt>
                <c:pt idx="25">
                  <c:v>29300</c:v>
                </c:pt>
                <c:pt idx="26">
                  <c:v>29603</c:v>
                </c:pt>
                <c:pt idx="27">
                  <c:v>29520</c:v>
                </c:pt>
                <c:pt idx="28">
                  <c:v>29359</c:v>
                </c:pt>
                <c:pt idx="29">
                  <c:v>29552</c:v>
                </c:pt>
                <c:pt idx="30">
                  <c:v>28435</c:v>
                </c:pt>
                <c:pt idx="31">
                  <c:v>28484</c:v>
                </c:pt>
                <c:pt idx="32">
                  <c:v>28248</c:v>
                </c:pt>
                <c:pt idx="33">
                  <c:v>28365</c:v>
                </c:pt>
                <c:pt idx="34">
                  <c:v>28301</c:v>
                </c:pt>
                <c:pt idx="35">
                  <c:v>28370</c:v>
                </c:pt>
                <c:pt idx="36">
                  <c:v>28436</c:v>
                </c:pt>
                <c:pt idx="37">
                  <c:v>28409</c:v>
                </c:pt>
                <c:pt idx="38">
                  <c:v>28449</c:v>
                </c:pt>
                <c:pt idx="39">
                  <c:v>28476</c:v>
                </c:pt>
                <c:pt idx="40">
                  <c:v>28332</c:v>
                </c:pt>
                <c:pt idx="41">
                  <c:v>28413</c:v>
                </c:pt>
                <c:pt idx="42">
                  <c:v>28418</c:v>
                </c:pt>
                <c:pt idx="43">
                  <c:v>28155</c:v>
                </c:pt>
                <c:pt idx="44">
                  <c:v>28263</c:v>
                </c:pt>
                <c:pt idx="45">
                  <c:v>27964</c:v>
                </c:pt>
                <c:pt idx="46">
                  <c:v>28346</c:v>
                </c:pt>
                <c:pt idx="47">
                  <c:v>28265</c:v>
                </c:pt>
                <c:pt idx="48">
                  <c:v>28044</c:v>
                </c:pt>
                <c:pt idx="49">
                  <c:v>28142</c:v>
                </c:pt>
                <c:pt idx="50">
                  <c:v>28434</c:v>
                </c:pt>
                <c:pt idx="51">
                  <c:v>28078</c:v>
                </c:pt>
                <c:pt idx="52">
                  <c:v>28206</c:v>
                </c:pt>
                <c:pt idx="53">
                  <c:v>28284</c:v>
                </c:pt>
                <c:pt idx="54">
                  <c:v>28160</c:v>
                </c:pt>
                <c:pt idx="55">
                  <c:v>28193</c:v>
                </c:pt>
                <c:pt idx="56">
                  <c:v>9480</c:v>
                </c:pt>
                <c:pt idx="57">
                  <c:v>24615</c:v>
                </c:pt>
                <c:pt idx="58">
                  <c:v>24737</c:v>
                </c:pt>
                <c:pt idx="59">
                  <c:v>24770</c:v>
                </c:pt>
                <c:pt idx="60">
                  <c:v>24789</c:v>
                </c:pt>
                <c:pt idx="61">
                  <c:v>24748</c:v>
                </c:pt>
                <c:pt idx="62">
                  <c:v>24715</c:v>
                </c:pt>
                <c:pt idx="63">
                  <c:v>24517</c:v>
                </c:pt>
                <c:pt idx="64">
                  <c:v>24703</c:v>
                </c:pt>
                <c:pt idx="65">
                  <c:v>24403</c:v>
                </c:pt>
                <c:pt idx="66">
                  <c:v>24519</c:v>
                </c:pt>
                <c:pt idx="67">
                  <c:v>24528</c:v>
                </c:pt>
                <c:pt idx="68">
                  <c:v>24689</c:v>
                </c:pt>
                <c:pt idx="69">
                  <c:v>24605</c:v>
                </c:pt>
                <c:pt idx="70">
                  <c:v>24761</c:v>
                </c:pt>
                <c:pt idx="71">
                  <c:v>24655</c:v>
                </c:pt>
                <c:pt idx="72">
                  <c:v>24633</c:v>
                </c:pt>
                <c:pt idx="73">
                  <c:v>24653</c:v>
                </c:pt>
                <c:pt idx="74">
                  <c:v>24610</c:v>
                </c:pt>
                <c:pt idx="75">
                  <c:v>24769</c:v>
                </c:pt>
                <c:pt idx="76">
                  <c:v>24347</c:v>
                </c:pt>
                <c:pt idx="77">
                  <c:v>24657</c:v>
                </c:pt>
                <c:pt idx="78">
                  <c:v>11142</c:v>
                </c:pt>
                <c:pt idx="79">
                  <c:v>24540</c:v>
                </c:pt>
                <c:pt idx="80">
                  <c:v>24461</c:v>
                </c:pt>
                <c:pt idx="81">
                  <c:v>24608</c:v>
                </c:pt>
                <c:pt idx="82">
                  <c:v>24551</c:v>
                </c:pt>
                <c:pt idx="83">
                  <c:v>24524</c:v>
                </c:pt>
                <c:pt idx="84">
                  <c:v>24376</c:v>
                </c:pt>
                <c:pt idx="85">
                  <c:v>24297</c:v>
                </c:pt>
                <c:pt idx="86">
                  <c:v>24479</c:v>
                </c:pt>
                <c:pt idx="87">
                  <c:v>44887</c:v>
                </c:pt>
                <c:pt idx="88">
                  <c:v>44906</c:v>
                </c:pt>
                <c:pt idx="89">
                  <c:v>44862</c:v>
                </c:pt>
                <c:pt idx="90">
                  <c:v>44745</c:v>
                </c:pt>
                <c:pt idx="91">
                  <c:v>44933</c:v>
                </c:pt>
                <c:pt idx="92">
                  <c:v>44728</c:v>
                </c:pt>
                <c:pt idx="93">
                  <c:v>44874</c:v>
                </c:pt>
                <c:pt idx="94">
                  <c:v>44929</c:v>
                </c:pt>
                <c:pt idx="95">
                  <c:v>44924</c:v>
                </c:pt>
                <c:pt idx="96">
                  <c:v>44671</c:v>
                </c:pt>
                <c:pt idx="97">
                  <c:v>44807</c:v>
                </c:pt>
                <c:pt idx="98">
                  <c:v>44806</c:v>
                </c:pt>
                <c:pt idx="99">
                  <c:v>44787</c:v>
                </c:pt>
                <c:pt idx="100">
                  <c:v>44656</c:v>
                </c:pt>
                <c:pt idx="101">
                  <c:v>44815</c:v>
                </c:pt>
                <c:pt idx="102">
                  <c:v>44746</c:v>
                </c:pt>
                <c:pt idx="103">
                  <c:v>44664</c:v>
                </c:pt>
                <c:pt idx="104">
                  <c:v>44788</c:v>
                </c:pt>
                <c:pt idx="105">
                  <c:v>44539</c:v>
                </c:pt>
                <c:pt idx="106">
                  <c:v>44654</c:v>
                </c:pt>
                <c:pt idx="107">
                  <c:v>11109</c:v>
                </c:pt>
                <c:pt idx="108">
                  <c:v>11118</c:v>
                </c:pt>
                <c:pt idx="109">
                  <c:v>11106</c:v>
                </c:pt>
                <c:pt idx="110">
                  <c:v>11081</c:v>
                </c:pt>
                <c:pt idx="111">
                  <c:v>11054</c:v>
                </c:pt>
                <c:pt idx="112">
                  <c:v>10954</c:v>
                </c:pt>
                <c:pt idx="113">
                  <c:v>11026</c:v>
                </c:pt>
                <c:pt idx="114">
                  <c:v>11064</c:v>
                </c:pt>
                <c:pt idx="115">
                  <c:v>10919</c:v>
                </c:pt>
                <c:pt idx="116">
                  <c:v>11040</c:v>
                </c:pt>
                <c:pt idx="117">
                  <c:v>10976</c:v>
                </c:pt>
                <c:pt idx="118">
                  <c:v>11066</c:v>
                </c:pt>
                <c:pt idx="119">
                  <c:v>10998</c:v>
                </c:pt>
                <c:pt idx="120">
                  <c:v>10934</c:v>
                </c:pt>
                <c:pt idx="121">
                  <c:v>10858</c:v>
                </c:pt>
                <c:pt idx="122">
                  <c:v>10776</c:v>
                </c:pt>
                <c:pt idx="123">
                  <c:v>10828</c:v>
                </c:pt>
                <c:pt idx="124">
                  <c:v>10936</c:v>
                </c:pt>
                <c:pt idx="125">
                  <c:v>10809</c:v>
                </c:pt>
                <c:pt idx="126">
                  <c:v>10863</c:v>
                </c:pt>
                <c:pt idx="127">
                  <c:v>10781</c:v>
                </c:pt>
                <c:pt idx="128">
                  <c:v>10856</c:v>
                </c:pt>
                <c:pt idx="129">
                  <c:v>10773</c:v>
                </c:pt>
                <c:pt idx="130">
                  <c:v>10832</c:v>
                </c:pt>
                <c:pt idx="131">
                  <c:v>11016</c:v>
                </c:pt>
                <c:pt idx="132">
                  <c:v>10748</c:v>
                </c:pt>
                <c:pt idx="133">
                  <c:v>26441</c:v>
                </c:pt>
                <c:pt idx="134">
                  <c:v>26465</c:v>
                </c:pt>
                <c:pt idx="135">
                  <c:v>26305</c:v>
                </c:pt>
                <c:pt idx="136">
                  <c:v>26326</c:v>
                </c:pt>
                <c:pt idx="137">
                  <c:v>26177</c:v>
                </c:pt>
                <c:pt idx="138">
                  <c:v>39910</c:v>
                </c:pt>
                <c:pt idx="139">
                  <c:v>25595</c:v>
                </c:pt>
                <c:pt idx="140">
                  <c:v>40028</c:v>
                </c:pt>
                <c:pt idx="141">
                  <c:v>39894</c:v>
                </c:pt>
                <c:pt idx="142">
                  <c:v>39953</c:v>
                </c:pt>
                <c:pt idx="143">
                  <c:v>25555</c:v>
                </c:pt>
                <c:pt idx="144">
                  <c:v>25500</c:v>
                </c:pt>
                <c:pt idx="145">
                  <c:v>25495</c:v>
                </c:pt>
                <c:pt idx="146">
                  <c:v>39837</c:v>
                </c:pt>
                <c:pt idx="147">
                  <c:v>39808</c:v>
                </c:pt>
                <c:pt idx="148">
                  <c:v>39512</c:v>
                </c:pt>
                <c:pt idx="149">
                  <c:v>25449</c:v>
                </c:pt>
                <c:pt idx="150">
                  <c:v>39703</c:v>
                </c:pt>
                <c:pt idx="151">
                  <c:v>39581</c:v>
                </c:pt>
                <c:pt idx="152">
                  <c:v>25440</c:v>
                </c:pt>
                <c:pt idx="153">
                  <c:v>34748</c:v>
                </c:pt>
                <c:pt idx="154">
                  <c:v>34751</c:v>
                </c:pt>
                <c:pt idx="155">
                  <c:v>34603</c:v>
                </c:pt>
                <c:pt idx="156">
                  <c:v>34810</c:v>
                </c:pt>
                <c:pt idx="157">
                  <c:v>34678</c:v>
                </c:pt>
                <c:pt idx="158">
                  <c:v>34413</c:v>
                </c:pt>
                <c:pt idx="159">
                  <c:v>34648</c:v>
                </c:pt>
                <c:pt idx="160">
                  <c:v>34415</c:v>
                </c:pt>
                <c:pt idx="161">
                  <c:v>7591</c:v>
                </c:pt>
                <c:pt idx="162">
                  <c:v>7614</c:v>
                </c:pt>
                <c:pt idx="163">
                  <c:v>7689</c:v>
                </c:pt>
                <c:pt idx="164">
                  <c:v>7630</c:v>
                </c:pt>
                <c:pt idx="165">
                  <c:v>7666</c:v>
                </c:pt>
                <c:pt idx="166">
                  <c:v>7586</c:v>
                </c:pt>
                <c:pt idx="167">
                  <c:v>7633</c:v>
                </c:pt>
                <c:pt idx="168">
                  <c:v>7686</c:v>
                </c:pt>
                <c:pt idx="169">
                  <c:v>7499</c:v>
                </c:pt>
                <c:pt idx="170">
                  <c:v>7524</c:v>
                </c:pt>
                <c:pt idx="171">
                  <c:v>7588</c:v>
                </c:pt>
                <c:pt idx="172">
                  <c:v>7572</c:v>
                </c:pt>
                <c:pt idx="173">
                  <c:v>7657</c:v>
                </c:pt>
                <c:pt idx="174">
                  <c:v>7415</c:v>
                </c:pt>
                <c:pt idx="175">
                  <c:v>7566</c:v>
                </c:pt>
                <c:pt idx="176">
                  <c:v>7420</c:v>
                </c:pt>
                <c:pt idx="177">
                  <c:v>7624</c:v>
                </c:pt>
                <c:pt idx="178">
                  <c:v>7531</c:v>
                </c:pt>
                <c:pt idx="179">
                  <c:v>7565</c:v>
                </c:pt>
                <c:pt idx="180">
                  <c:v>7313</c:v>
                </c:pt>
                <c:pt idx="181">
                  <c:v>7677</c:v>
                </c:pt>
                <c:pt idx="182">
                  <c:v>7601</c:v>
                </c:pt>
                <c:pt idx="183">
                  <c:v>7686</c:v>
                </c:pt>
                <c:pt idx="184">
                  <c:v>7463</c:v>
                </c:pt>
                <c:pt idx="185">
                  <c:v>7424</c:v>
                </c:pt>
                <c:pt idx="186">
                  <c:v>7636</c:v>
                </c:pt>
                <c:pt idx="187">
                  <c:v>7441</c:v>
                </c:pt>
                <c:pt idx="188">
                  <c:v>7540</c:v>
                </c:pt>
                <c:pt idx="189">
                  <c:v>7689</c:v>
                </c:pt>
                <c:pt idx="190">
                  <c:v>7305</c:v>
                </c:pt>
                <c:pt idx="191">
                  <c:v>7261</c:v>
                </c:pt>
                <c:pt idx="192">
                  <c:v>7229</c:v>
                </c:pt>
                <c:pt idx="193">
                  <c:v>7445</c:v>
                </c:pt>
                <c:pt idx="194">
                  <c:v>7499</c:v>
                </c:pt>
                <c:pt idx="195">
                  <c:v>7247</c:v>
                </c:pt>
                <c:pt idx="196">
                  <c:v>7455</c:v>
                </c:pt>
                <c:pt idx="197">
                  <c:v>7273</c:v>
                </c:pt>
                <c:pt idx="198">
                  <c:v>7241</c:v>
                </c:pt>
                <c:pt idx="199">
                  <c:v>7557</c:v>
                </c:pt>
                <c:pt idx="200">
                  <c:v>7413</c:v>
                </c:pt>
                <c:pt idx="201">
                  <c:v>7381</c:v>
                </c:pt>
                <c:pt idx="202">
                  <c:v>6457</c:v>
                </c:pt>
                <c:pt idx="203">
                  <c:v>6409</c:v>
                </c:pt>
                <c:pt idx="204">
                  <c:v>6145</c:v>
                </c:pt>
                <c:pt idx="205">
                  <c:v>6475</c:v>
                </c:pt>
                <c:pt idx="206">
                  <c:v>6404</c:v>
                </c:pt>
                <c:pt idx="207">
                  <c:v>6456</c:v>
                </c:pt>
                <c:pt idx="208">
                  <c:v>6433</c:v>
                </c:pt>
                <c:pt idx="209">
                  <c:v>6442</c:v>
                </c:pt>
                <c:pt idx="210">
                  <c:v>6325</c:v>
                </c:pt>
                <c:pt idx="211">
                  <c:v>6441</c:v>
                </c:pt>
                <c:pt idx="212">
                  <c:v>6463</c:v>
                </c:pt>
                <c:pt idx="213">
                  <c:v>6230</c:v>
                </c:pt>
                <c:pt idx="214">
                  <c:v>6211</c:v>
                </c:pt>
                <c:pt idx="215">
                  <c:v>6447</c:v>
                </c:pt>
                <c:pt idx="216">
                  <c:v>6204</c:v>
                </c:pt>
                <c:pt idx="217">
                  <c:v>6012</c:v>
                </c:pt>
                <c:pt idx="218">
                  <c:v>6299</c:v>
                </c:pt>
                <c:pt idx="219">
                  <c:v>6153</c:v>
                </c:pt>
                <c:pt idx="220">
                  <c:v>6224</c:v>
                </c:pt>
                <c:pt idx="221">
                  <c:v>6305</c:v>
                </c:pt>
                <c:pt idx="222">
                  <c:v>6248</c:v>
                </c:pt>
                <c:pt idx="223">
                  <c:v>6105</c:v>
                </c:pt>
                <c:pt idx="224">
                  <c:v>6319</c:v>
                </c:pt>
                <c:pt idx="225">
                  <c:v>6081</c:v>
                </c:pt>
                <c:pt idx="226">
                  <c:v>6110</c:v>
                </c:pt>
                <c:pt idx="227">
                  <c:v>6265</c:v>
                </c:pt>
                <c:pt idx="228">
                  <c:v>5991</c:v>
                </c:pt>
                <c:pt idx="229">
                  <c:v>6157</c:v>
                </c:pt>
                <c:pt idx="230">
                  <c:v>6309</c:v>
                </c:pt>
                <c:pt idx="231">
                  <c:v>27731</c:v>
                </c:pt>
                <c:pt idx="232">
                  <c:v>27658</c:v>
                </c:pt>
                <c:pt idx="233">
                  <c:v>27732</c:v>
                </c:pt>
                <c:pt idx="234">
                  <c:v>27699</c:v>
                </c:pt>
                <c:pt idx="235">
                  <c:v>27735</c:v>
                </c:pt>
                <c:pt idx="236">
                  <c:v>27339</c:v>
                </c:pt>
                <c:pt idx="237">
                  <c:v>27690</c:v>
                </c:pt>
                <c:pt idx="238">
                  <c:v>27320</c:v>
                </c:pt>
                <c:pt idx="239">
                  <c:v>27444</c:v>
                </c:pt>
                <c:pt idx="240">
                  <c:v>35419</c:v>
                </c:pt>
                <c:pt idx="241">
                  <c:v>26456</c:v>
                </c:pt>
                <c:pt idx="242">
                  <c:v>26489</c:v>
                </c:pt>
                <c:pt idx="243">
                  <c:v>26542</c:v>
                </c:pt>
                <c:pt idx="244">
                  <c:v>26568</c:v>
                </c:pt>
                <c:pt idx="245">
                  <c:v>26580</c:v>
                </c:pt>
                <c:pt idx="246">
                  <c:v>26538</c:v>
                </c:pt>
                <c:pt idx="247">
                  <c:v>26558</c:v>
                </c:pt>
                <c:pt idx="248">
                  <c:v>26532</c:v>
                </c:pt>
                <c:pt idx="249">
                  <c:v>26338</c:v>
                </c:pt>
                <c:pt idx="250">
                  <c:v>26344</c:v>
                </c:pt>
                <c:pt idx="251">
                  <c:v>26193</c:v>
                </c:pt>
                <c:pt idx="252">
                  <c:v>18894</c:v>
                </c:pt>
                <c:pt idx="253">
                  <c:v>18840</c:v>
                </c:pt>
                <c:pt idx="254">
                  <c:v>18793</c:v>
                </c:pt>
                <c:pt idx="255">
                  <c:v>18828</c:v>
                </c:pt>
                <c:pt idx="256">
                  <c:v>18724</c:v>
                </c:pt>
                <c:pt idx="257">
                  <c:v>18603</c:v>
                </c:pt>
                <c:pt idx="258">
                  <c:v>18883</c:v>
                </c:pt>
                <c:pt idx="259">
                  <c:v>18734</c:v>
                </c:pt>
                <c:pt idx="260">
                  <c:v>18857</c:v>
                </c:pt>
                <c:pt idx="261">
                  <c:v>18868</c:v>
                </c:pt>
                <c:pt idx="262">
                  <c:v>18723</c:v>
                </c:pt>
                <c:pt idx="263">
                  <c:v>18805</c:v>
                </c:pt>
                <c:pt idx="264">
                  <c:v>18653</c:v>
                </c:pt>
                <c:pt idx="265">
                  <c:v>18519</c:v>
                </c:pt>
                <c:pt idx="266">
                  <c:v>18785</c:v>
                </c:pt>
                <c:pt idx="267">
                  <c:v>18421</c:v>
                </c:pt>
                <c:pt idx="268">
                  <c:v>18705</c:v>
                </c:pt>
                <c:pt idx="269">
                  <c:v>18817</c:v>
                </c:pt>
                <c:pt idx="270">
                  <c:v>18733</c:v>
                </c:pt>
                <c:pt idx="271">
                  <c:v>18666</c:v>
                </c:pt>
                <c:pt idx="272">
                  <c:v>18340</c:v>
                </c:pt>
                <c:pt idx="273">
                  <c:v>18758</c:v>
                </c:pt>
                <c:pt idx="274">
                  <c:v>18580</c:v>
                </c:pt>
                <c:pt idx="275">
                  <c:v>18273</c:v>
                </c:pt>
                <c:pt idx="276">
                  <c:v>18723</c:v>
                </c:pt>
                <c:pt idx="277">
                  <c:v>18529</c:v>
                </c:pt>
              </c:numCache>
            </c:numRef>
          </c:yVal>
          <c:smooth val="0"/>
          <c:extLst>
            <c:ext xmlns:c16="http://schemas.microsoft.com/office/drawing/2014/chart" uri="{C3380CC4-5D6E-409C-BE32-E72D297353CC}">
              <c16:uniqueId val="{00000001-36A2-46FD-961C-6EE8798B778D}"/>
            </c:ext>
          </c:extLst>
        </c:ser>
        <c:ser>
          <c:idx val="2"/>
          <c:order val="2"/>
          <c:tx>
            <c:v>read1(-) read2(+)</c:v>
          </c:tx>
          <c:spPr>
            <a:ln w="25400" cap="rnd">
              <a:noFill/>
              <a:round/>
            </a:ln>
            <a:effectLst/>
          </c:spPr>
          <c:marker>
            <c:symbol val="circle"/>
            <c:size val="3"/>
            <c:spPr>
              <a:solidFill>
                <a:srgbClr val="7030A0"/>
              </a:solidFill>
              <a:ln w="9525">
                <a:solidFill>
                  <a:srgbClr val="7030A0"/>
                </a:solidFill>
              </a:ln>
              <a:effectLst/>
            </c:spPr>
          </c:marker>
          <c:xVal>
            <c:numRef>
              <c:f>'-+'!$B$2:$B$1035</c:f>
              <c:numCache>
                <c:formatCode>General</c:formatCode>
                <c:ptCount val="916"/>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pt idx="22">
                  <c:v>1</c:v>
                </c:pt>
                <c:pt idx="23">
                  <c:v>1</c:v>
                </c:pt>
                <c:pt idx="24">
                  <c:v>1</c:v>
                </c:pt>
                <c:pt idx="25">
                  <c:v>1</c:v>
                </c:pt>
                <c:pt idx="26">
                  <c:v>1</c:v>
                </c:pt>
                <c:pt idx="27">
                  <c:v>1</c:v>
                </c:pt>
                <c:pt idx="28">
                  <c:v>1</c:v>
                </c:pt>
                <c:pt idx="29">
                  <c:v>1</c:v>
                </c:pt>
                <c:pt idx="30">
                  <c:v>1</c:v>
                </c:pt>
                <c:pt idx="31">
                  <c:v>1</c:v>
                </c:pt>
                <c:pt idx="32">
                  <c:v>1</c:v>
                </c:pt>
                <c:pt idx="33">
                  <c:v>1</c:v>
                </c:pt>
                <c:pt idx="34">
                  <c:v>1</c:v>
                </c:pt>
                <c:pt idx="35">
                  <c:v>1</c:v>
                </c:pt>
                <c:pt idx="36">
                  <c:v>1</c:v>
                </c:pt>
                <c:pt idx="37">
                  <c:v>1</c:v>
                </c:pt>
                <c:pt idx="38">
                  <c:v>1</c:v>
                </c:pt>
                <c:pt idx="39">
                  <c:v>1</c:v>
                </c:pt>
                <c:pt idx="40">
                  <c:v>1</c:v>
                </c:pt>
                <c:pt idx="41">
                  <c:v>1</c:v>
                </c:pt>
                <c:pt idx="42">
                  <c:v>1</c:v>
                </c:pt>
                <c:pt idx="43">
                  <c:v>1</c:v>
                </c:pt>
                <c:pt idx="44">
                  <c:v>1</c:v>
                </c:pt>
                <c:pt idx="45">
                  <c:v>1</c:v>
                </c:pt>
                <c:pt idx="46">
                  <c:v>1</c:v>
                </c:pt>
                <c:pt idx="47">
                  <c:v>1</c:v>
                </c:pt>
                <c:pt idx="48">
                  <c:v>1</c:v>
                </c:pt>
                <c:pt idx="49">
                  <c:v>1</c:v>
                </c:pt>
                <c:pt idx="50">
                  <c:v>1</c:v>
                </c:pt>
                <c:pt idx="51">
                  <c:v>1</c:v>
                </c:pt>
                <c:pt idx="52">
                  <c:v>1</c:v>
                </c:pt>
                <c:pt idx="53">
                  <c:v>1</c:v>
                </c:pt>
                <c:pt idx="54">
                  <c:v>1</c:v>
                </c:pt>
                <c:pt idx="55">
                  <c:v>1</c:v>
                </c:pt>
                <c:pt idx="56">
                  <c:v>1</c:v>
                </c:pt>
                <c:pt idx="57">
                  <c:v>1</c:v>
                </c:pt>
                <c:pt idx="58">
                  <c:v>1</c:v>
                </c:pt>
                <c:pt idx="59">
                  <c:v>1</c:v>
                </c:pt>
                <c:pt idx="60">
                  <c:v>1</c:v>
                </c:pt>
                <c:pt idx="61">
                  <c:v>1</c:v>
                </c:pt>
                <c:pt idx="62">
                  <c:v>1</c:v>
                </c:pt>
                <c:pt idx="63">
                  <c:v>1</c:v>
                </c:pt>
                <c:pt idx="64">
                  <c:v>1</c:v>
                </c:pt>
                <c:pt idx="65">
                  <c:v>1</c:v>
                </c:pt>
                <c:pt idx="66">
                  <c:v>1</c:v>
                </c:pt>
                <c:pt idx="67">
                  <c:v>1</c:v>
                </c:pt>
                <c:pt idx="68">
                  <c:v>1</c:v>
                </c:pt>
                <c:pt idx="69">
                  <c:v>1</c:v>
                </c:pt>
                <c:pt idx="70">
                  <c:v>1</c:v>
                </c:pt>
                <c:pt idx="71">
                  <c:v>1</c:v>
                </c:pt>
                <c:pt idx="72">
                  <c:v>1</c:v>
                </c:pt>
                <c:pt idx="73">
                  <c:v>1</c:v>
                </c:pt>
                <c:pt idx="74">
                  <c:v>1</c:v>
                </c:pt>
                <c:pt idx="75">
                  <c:v>1</c:v>
                </c:pt>
                <c:pt idx="76">
                  <c:v>1</c:v>
                </c:pt>
                <c:pt idx="77">
                  <c:v>1</c:v>
                </c:pt>
                <c:pt idx="78">
                  <c:v>1</c:v>
                </c:pt>
                <c:pt idx="79">
                  <c:v>1</c:v>
                </c:pt>
                <c:pt idx="80">
                  <c:v>1</c:v>
                </c:pt>
                <c:pt idx="81">
                  <c:v>1</c:v>
                </c:pt>
                <c:pt idx="82">
                  <c:v>1</c:v>
                </c:pt>
                <c:pt idx="83">
                  <c:v>1</c:v>
                </c:pt>
                <c:pt idx="84">
                  <c:v>1</c:v>
                </c:pt>
                <c:pt idx="85">
                  <c:v>1</c:v>
                </c:pt>
                <c:pt idx="86">
                  <c:v>1</c:v>
                </c:pt>
                <c:pt idx="87">
                  <c:v>1</c:v>
                </c:pt>
                <c:pt idx="88">
                  <c:v>1</c:v>
                </c:pt>
                <c:pt idx="89">
                  <c:v>1</c:v>
                </c:pt>
                <c:pt idx="90">
                  <c:v>1</c:v>
                </c:pt>
                <c:pt idx="91">
                  <c:v>1</c:v>
                </c:pt>
                <c:pt idx="92">
                  <c:v>1</c:v>
                </c:pt>
                <c:pt idx="93">
                  <c:v>1</c:v>
                </c:pt>
                <c:pt idx="94">
                  <c:v>1</c:v>
                </c:pt>
                <c:pt idx="95">
                  <c:v>1</c:v>
                </c:pt>
                <c:pt idx="96">
                  <c:v>1</c:v>
                </c:pt>
                <c:pt idx="97">
                  <c:v>1</c:v>
                </c:pt>
                <c:pt idx="98">
                  <c:v>1</c:v>
                </c:pt>
                <c:pt idx="99">
                  <c:v>1</c:v>
                </c:pt>
                <c:pt idx="100">
                  <c:v>1</c:v>
                </c:pt>
                <c:pt idx="101">
                  <c:v>1</c:v>
                </c:pt>
                <c:pt idx="102">
                  <c:v>1</c:v>
                </c:pt>
                <c:pt idx="103">
                  <c:v>1</c:v>
                </c:pt>
                <c:pt idx="104">
                  <c:v>1</c:v>
                </c:pt>
                <c:pt idx="105">
                  <c:v>1</c:v>
                </c:pt>
                <c:pt idx="106">
                  <c:v>1</c:v>
                </c:pt>
                <c:pt idx="107">
                  <c:v>1</c:v>
                </c:pt>
                <c:pt idx="108">
                  <c:v>1</c:v>
                </c:pt>
                <c:pt idx="109">
                  <c:v>1</c:v>
                </c:pt>
                <c:pt idx="110">
                  <c:v>1</c:v>
                </c:pt>
                <c:pt idx="111">
                  <c:v>1</c:v>
                </c:pt>
                <c:pt idx="112">
                  <c:v>1</c:v>
                </c:pt>
                <c:pt idx="113">
                  <c:v>1</c:v>
                </c:pt>
                <c:pt idx="114">
                  <c:v>1</c:v>
                </c:pt>
                <c:pt idx="115">
                  <c:v>1</c:v>
                </c:pt>
                <c:pt idx="116">
                  <c:v>1</c:v>
                </c:pt>
                <c:pt idx="117">
                  <c:v>1</c:v>
                </c:pt>
                <c:pt idx="118">
                  <c:v>1</c:v>
                </c:pt>
                <c:pt idx="119">
                  <c:v>1</c:v>
                </c:pt>
                <c:pt idx="120">
                  <c:v>1</c:v>
                </c:pt>
                <c:pt idx="121">
                  <c:v>1</c:v>
                </c:pt>
                <c:pt idx="122">
                  <c:v>1</c:v>
                </c:pt>
                <c:pt idx="123">
                  <c:v>1</c:v>
                </c:pt>
                <c:pt idx="124">
                  <c:v>1</c:v>
                </c:pt>
                <c:pt idx="125">
                  <c:v>1</c:v>
                </c:pt>
                <c:pt idx="126">
                  <c:v>1</c:v>
                </c:pt>
                <c:pt idx="127">
                  <c:v>1</c:v>
                </c:pt>
                <c:pt idx="128">
                  <c:v>1</c:v>
                </c:pt>
                <c:pt idx="129">
                  <c:v>1</c:v>
                </c:pt>
                <c:pt idx="130">
                  <c:v>1</c:v>
                </c:pt>
                <c:pt idx="131">
                  <c:v>1</c:v>
                </c:pt>
                <c:pt idx="132">
                  <c:v>1</c:v>
                </c:pt>
                <c:pt idx="133">
                  <c:v>1</c:v>
                </c:pt>
                <c:pt idx="134">
                  <c:v>1</c:v>
                </c:pt>
                <c:pt idx="135">
                  <c:v>1</c:v>
                </c:pt>
                <c:pt idx="136">
                  <c:v>1</c:v>
                </c:pt>
                <c:pt idx="137">
                  <c:v>1</c:v>
                </c:pt>
                <c:pt idx="138">
                  <c:v>1</c:v>
                </c:pt>
                <c:pt idx="139">
                  <c:v>1</c:v>
                </c:pt>
                <c:pt idx="140">
                  <c:v>1</c:v>
                </c:pt>
                <c:pt idx="141">
                  <c:v>1</c:v>
                </c:pt>
                <c:pt idx="142">
                  <c:v>1</c:v>
                </c:pt>
                <c:pt idx="143">
                  <c:v>1</c:v>
                </c:pt>
                <c:pt idx="144">
                  <c:v>1</c:v>
                </c:pt>
                <c:pt idx="145">
                  <c:v>1</c:v>
                </c:pt>
                <c:pt idx="146">
                  <c:v>1</c:v>
                </c:pt>
                <c:pt idx="147">
                  <c:v>1</c:v>
                </c:pt>
                <c:pt idx="148">
                  <c:v>1</c:v>
                </c:pt>
                <c:pt idx="149">
                  <c:v>1</c:v>
                </c:pt>
                <c:pt idx="150">
                  <c:v>1</c:v>
                </c:pt>
                <c:pt idx="151">
                  <c:v>1</c:v>
                </c:pt>
                <c:pt idx="152">
                  <c:v>1</c:v>
                </c:pt>
                <c:pt idx="153">
                  <c:v>1</c:v>
                </c:pt>
                <c:pt idx="154">
                  <c:v>1</c:v>
                </c:pt>
                <c:pt idx="155">
                  <c:v>1</c:v>
                </c:pt>
                <c:pt idx="156">
                  <c:v>1</c:v>
                </c:pt>
                <c:pt idx="157">
                  <c:v>1</c:v>
                </c:pt>
                <c:pt idx="158">
                  <c:v>1</c:v>
                </c:pt>
                <c:pt idx="159">
                  <c:v>1</c:v>
                </c:pt>
                <c:pt idx="160">
                  <c:v>1</c:v>
                </c:pt>
                <c:pt idx="161">
                  <c:v>1</c:v>
                </c:pt>
                <c:pt idx="162">
                  <c:v>1</c:v>
                </c:pt>
                <c:pt idx="163">
                  <c:v>1</c:v>
                </c:pt>
                <c:pt idx="164">
                  <c:v>1</c:v>
                </c:pt>
                <c:pt idx="165">
                  <c:v>1</c:v>
                </c:pt>
                <c:pt idx="166">
                  <c:v>1</c:v>
                </c:pt>
                <c:pt idx="167">
                  <c:v>1</c:v>
                </c:pt>
                <c:pt idx="168">
                  <c:v>1</c:v>
                </c:pt>
                <c:pt idx="169">
                  <c:v>1</c:v>
                </c:pt>
                <c:pt idx="170">
                  <c:v>1</c:v>
                </c:pt>
                <c:pt idx="171">
                  <c:v>1</c:v>
                </c:pt>
                <c:pt idx="172">
                  <c:v>1</c:v>
                </c:pt>
                <c:pt idx="173">
                  <c:v>2</c:v>
                </c:pt>
                <c:pt idx="174">
                  <c:v>2</c:v>
                </c:pt>
                <c:pt idx="175">
                  <c:v>2</c:v>
                </c:pt>
                <c:pt idx="176">
                  <c:v>3</c:v>
                </c:pt>
                <c:pt idx="177">
                  <c:v>3</c:v>
                </c:pt>
                <c:pt idx="178">
                  <c:v>3</c:v>
                </c:pt>
                <c:pt idx="179">
                  <c:v>3</c:v>
                </c:pt>
                <c:pt idx="180">
                  <c:v>4</c:v>
                </c:pt>
                <c:pt idx="181">
                  <c:v>5</c:v>
                </c:pt>
                <c:pt idx="182">
                  <c:v>5</c:v>
                </c:pt>
                <c:pt idx="183">
                  <c:v>5</c:v>
                </c:pt>
                <c:pt idx="184">
                  <c:v>5</c:v>
                </c:pt>
                <c:pt idx="185">
                  <c:v>5</c:v>
                </c:pt>
                <c:pt idx="186">
                  <c:v>5</c:v>
                </c:pt>
                <c:pt idx="187">
                  <c:v>5</c:v>
                </c:pt>
                <c:pt idx="188">
                  <c:v>5</c:v>
                </c:pt>
                <c:pt idx="189">
                  <c:v>5</c:v>
                </c:pt>
                <c:pt idx="190">
                  <c:v>6</c:v>
                </c:pt>
                <c:pt idx="191">
                  <c:v>6</c:v>
                </c:pt>
                <c:pt idx="192">
                  <c:v>6</c:v>
                </c:pt>
                <c:pt idx="193">
                  <c:v>10</c:v>
                </c:pt>
                <c:pt idx="194">
                  <c:v>10</c:v>
                </c:pt>
                <c:pt idx="195">
                  <c:v>10</c:v>
                </c:pt>
                <c:pt idx="196">
                  <c:v>11</c:v>
                </c:pt>
                <c:pt idx="197">
                  <c:v>13</c:v>
                </c:pt>
                <c:pt idx="198">
                  <c:v>13</c:v>
                </c:pt>
                <c:pt idx="199">
                  <c:v>14</c:v>
                </c:pt>
                <c:pt idx="200">
                  <c:v>14</c:v>
                </c:pt>
                <c:pt idx="201">
                  <c:v>16</c:v>
                </c:pt>
                <c:pt idx="202">
                  <c:v>18</c:v>
                </c:pt>
                <c:pt idx="203">
                  <c:v>19</c:v>
                </c:pt>
                <c:pt idx="204">
                  <c:v>19</c:v>
                </c:pt>
                <c:pt idx="205">
                  <c:v>19</c:v>
                </c:pt>
                <c:pt idx="206">
                  <c:v>19</c:v>
                </c:pt>
                <c:pt idx="207">
                  <c:v>22</c:v>
                </c:pt>
                <c:pt idx="208">
                  <c:v>23</c:v>
                </c:pt>
                <c:pt idx="209">
                  <c:v>24</c:v>
                </c:pt>
                <c:pt idx="210">
                  <c:v>24</c:v>
                </c:pt>
                <c:pt idx="211">
                  <c:v>24</c:v>
                </c:pt>
                <c:pt idx="212">
                  <c:v>25</c:v>
                </c:pt>
                <c:pt idx="213">
                  <c:v>26</c:v>
                </c:pt>
                <c:pt idx="214">
                  <c:v>26</c:v>
                </c:pt>
                <c:pt idx="215">
                  <c:v>26</c:v>
                </c:pt>
                <c:pt idx="216">
                  <c:v>27</c:v>
                </c:pt>
                <c:pt idx="217">
                  <c:v>28</c:v>
                </c:pt>
                <c:pt idx="218">
                  <c:v>28</c:v>
                </c:pt>
                <c:pt idx="219">
                  <c:v>28</c:v>
                </c:pt>
                <c:pt idx="220">
                  <c:v>28</c:v>
                </c:pt>
                <c:pt idx="221">
                  <c:v>28</c:v>
                </c:pt>
                <c:pt idx="222">
                  <c:v>28</c:v>
                </c:pt>
                <c:pt idx="223">
                  <c:v>29</c:v>
                </c:pt>
                <c:pt idx="224">
                  <c:v>29</c:v>
                </c:pt>
                <c:pt idx="225">
                  <c:v>29</c:v>
                </c:pt>
                <c:pt idx="226">
                  <c:v>29</c:v>
                </c:pt>
                <c:pt idx="227">
                  <c:v>30</c:v>
                </c:pt>
                <c:pt idx="228">
                  <c:v>32</c:v>
                </c:pt>
                <c:pt idx="229">
                  <c:v>34</c:v>
                </c:pt>
                <c:pt idx="230">
                  <c:v>34</c:v>
                </c:pt>
                <c:pt idx="231">
                  <c:v>34</c:v>
                </c:pt>
                <c:pt idx="232">
                  <c:v>34</c:v>
                </c:pt>
                <c:pt idx="233">
                  <c:v>34</c:v>
                </c:pt>
                <c:pt idx="234">
                  <c:v>34</c:v>
                </c:pt>
                <c:pt idx="235">
                  <c:v>34</c:v>
                </c:pt>
                <c:pt idx="236">
                  <c:v>36</c:v>
                </c:pt>
                <c:pt idx="237">
                  <c:v>37</c:v>
                </c:pt>
                <c:pt idx="238">
                  <c:v>37</c:v>
                </c:pt>
                <c:pt idx="239">
                  <c:v>37</c:v>
                </c:pt>
                <c:pt idx="240">
                  <c:v>38</c:v>
                </c:pt>
                <c:pt idx="241">
                  <c:v>38</c:v>
                </c:pt>
                <c:pt idx="242">
                  <c:v>38</c:v>
                </c:pt>
                <c:pt idx="243">
                  <c:v>38</c:v>
                </c:pt>
                <c:pt idx="244">
                  <c:v>38</c:v>
                </c:pt>
                <c:pt idx="245">
                  <c:v>40</c:v>
                </c:pt>
                <c:pt idx="246">
                  <c:v>40</c:v>
                </c:pt>
                <c:pt idx="247">
                  <c:v>41</c:v>
                </c:pt>
                <c:pt idx="248">
                  <c:v>42</c:v>
                </c:pt>
                <c:pt idx="249">
                  <c:v>42</c:v>
                </c:pt>
                <c:pt idx="250">
                  <c:v>42</c:v>
                </c:pt>
                <c:pt idx="251">
                  <c:v>42</c:v>
                </c:pt>
                <c:pt idx="252">
                  <c:v>43</c:v>
                </c:pt>
                <c:pt idx="253">
                  <c:v>43</c:v>
                </c:pt>
                <c:pt idx="254">
                  <c:v>43</c:v>
                </c:pt>
                <c:pt idx="255">
                  <c:v>44</c:v>
                </c:pt>
                <c:pt idx="256">
                  <c:v>44</c:v>
                </c:pt>
                <c:pt idx="257">
                  <c:v>44</c:v>
                </c:pt>
                <c:pt idx="258">
                  <c:v>45</c:v>
                </c:pt>
                <c:pt idx="259">
                  <c:v>46</c:v>
                </c:pt>
                <c:pt idx="260">
                  <c:v>46</c:v>
                </c:pt>
                <c:pt idx="261">
                  <c:v>46</c:v>
                </c:pt>
                <c:pt idx="262">
                  <c:v>47</c:v>
                </c:pt>
                <c:pt idx="263">
                  <c:v>47</c:v>
                </c:pt>
                <c:pt idx="264">
                  <c:v>48</c:v>
                </c:pt>
                <c:pt idx="265">
                  <c:v>48</c:v>
                </c:pt>
                <c:pt idx="266">
                  <c:v>49</c:v>
                </c:pt>
                <c:pt idx="267">
                  <c:v>51</c:v>
                </c:pt>
                <c:pt idx="268">
                  <c:v>51</c:v>
                </c:pt>
                <c:pt idx="269">
                  <c:v>51</c:v>
                </c:pt>
                <c:pt idx="270">
                  <c:v>51</c:v>
                </c:pt>
                <c:pt idx="271">
                  <c:v>51</c:v>
                </c:pt>
                <c:pt idx="272">
                  <c:v>52</c:v>
                </c:pt>
                <c:pt idx="273">
                  <c:v>52</c:v>
                </c:pt>
                <c:pt idx="274">
                  <c:v>53</c:v>
                </c:pt>
                <c:pt idx="275">
                  <c:v>54</c:v>
                </c:pt>
                <c:pt idx="276">
                  <c:v>54</c:v>
                </c:pt>
                <c:pt idx="277">
                  <c:v>54</c:v>
                </c:pt>
                <c:pt idx="278">
                  <c:v>54</c:v>
                </c:pt>
                <c:pt idx="279">
                  <c:v>55</c:v>
                </c:pt>
                <c:pt idx="280">
                  <c:v>55</c:v>
                </c:pt>
                <c:pt idx="281">
                  <c:v>58</c:v>
                </c:pt>
                <c:pt idx="282">
                  <c:v>58</c:v>
                </c:pt>
                <c:pt idx="283">
                  <c:v>58</c:v>
                </c:pt>
                <c:pt idx="284">
                  <c:v>58</c:v>
                </c:pt>
                <c:pt idx="285">
                  <c:v>58</c:v>
                </c:pt>
                <c:pt idx="286">
                  <c:v>58</c:v>
                </c:pt>
                <c:pt idx="287">
                  <c:v>58</c:v>
                </c:pt>
                <c:pt idx="288">
                  <c:v>59</c:v>
                </c:pt>
                <c:pt idx="289">
                  <c:v>60</c:v>
                </c:pt>
                <c:pt idx="290">
                  <c:v>61</c:v>
                </c:pt>
                <c:pt idx="291">
                  <c:v>62</c:v>
                </c:pt>
                <c:pt idx="292">
                  <c:v>62</c:v>
                </c:pt>
                <c:pt idx="293">
                  <c:v>64</c:v>
                </c:pt>
                <c:pt idx="294">
                  <c:v>64</c:v>
                </c:pt>
                <c:pt idx="295">
                  <c:v>64</c:v>
                </c:pt>
                <c:pt idx="296">
                  <c:v>65</c:v>
                </c:pt>
                <c:pt idx="297">
                  <c:v>66</c:v>
                </c:pt>
                <c:pt idx="298">
                  <c:v>67</c:v>
                </c:pt>
                <c:pt idx="299">
                  <c:v>68</c:v>
                </c:pt>
                <c:pt idx="300">
                  <c:v>70</c:v>
                </c:pt>
                <c:pt idx="301">
                  <c:v>71</c:v>
                </c:pt>
                <c:pt idx="302">
                  <c:v>71</c:v>
                </c:pt>
                <c:pt idx="303">
                  <c:v>72</c:v>
                </c:pt>
                <c:pt idx="304">
                  <c:v>72</c:v>
                </c:pt>
                <c:pt idx="305">
                  <c:v>72</c:v>
                </c:pt>
                <c:pt idx="306">
                  <c:v>73</c:v>
                </c:pt>
                <c:pt idx="307">
                  <c:v>73</c:v>
                </c:pt>
                <c:pt idx="308">
                  <c:v>73</c:v>
                </c:pt>
                <c:pt idx="309">
                  <c:v>73</c:v>
                </c:pt>
                <c:pt idx="310">
                  <c:v>73</c:v>
                </c:pt>
                <c:pt idx="311">
                  <c:v>73</c:v>
                </c:pt>
                <c:pt idx="312">
                  <c:v>73</c:v>
                </c:pt>
                <c:pt idx="313">
                  <c:v>74</c:v>
                </c:pt>
                <c:pt idx="314">
                  <c:v>74</c:v>
                </c:pt>
                <c:pt idx="315">
                  <c:v>74</c:v>
                </c:pt>
                <c:pt idx="316">
                  <c:v>74</c:v>
                </c:pt>
                <c:pt idx="317">
                  <c:v>74</c:v>
                </c:pt>
                <c:pt idx="318">
                  <c:v>74</c:v>
                </c:pt>
                <c:pt idx="319">
                  <c:v>75</c:v>
                </c:pt>
                <c:pt idx="320">
                  <c:v>75</c:v>
                </c:pt>
                <c:pt idx="321">
                  <c:v>75</c:v>
                </c:pt>
                <c:pt idx="322">
                  <c:v>76</c:v>
                </c:pt>
                <c:pt idx="323">
                  <c:v>78</c:v>
                </c:pt>
                <c:pt idx="324">
                  <c:v>78</c:v>
                </c:pt>
                <c:pt idx="325">
                  <c:v>78</c:v>
                </c:pt>
                <c:pt idx="326">
                  <c:v>78</c:v>
                </c:pt>
                <c:pt idx="327">
                  <c:v>78</c:v>
                </c:pt>
                <c:pt idx="328">
                  <c:v>78</c:v>
                </c:pt>
                <c:pt idx="329">
                  <c:v>78</c:v>
                </c:pt>
                <c:pt idx="330">
                  <c:v>78</c:v>
                </c:pt>
                <c:pt idx="331">
                  <c:v>79</c:v>
                </c:pt>
                <c:pt idx="332">
                  <c:v>79</c:v>
                </c:pt>
                <c:pt idx="333">
                  <c:v>79</c:v>
                </c:pt>
                <c:pt idx="334">
                  <c:v>79</c:v>
                </c:pt>
                <c:pt idx="335">
                  <c:v>80</c:v>
                </c:pt>
                <c:pt idx="336">
                  <c:v>80</c:v>
                </c:pt>
                <c:pt idx="337">
                  <c:v>80</c:v>
                </c:pt>
                <c:pt idx="338">
                  <c:v>80</c:v>
                </c:pt>
                <c:pt idx="339">
                  <c:v>80</c:v>
                </c:pt>
                <c:pt idx="340">
                  <c:v>81</c:v>
                </c:pt>
                <c:pt idx="341">
                  <c:v>82</c:v>
                </c:pt>
                <c:pt idx="342">
                  <c:v>82</c:v>
                </c:pt>
                <c:pt idx="343">
                  <c:v>82</c:v>
                </c:pt>
                <c:pt idx="344">
                  <c:v>82</c:v>
                </c:pt>
                <c:pt idx="345">
                  <c:v>82</c:v>
                </c:pt>
                <c:pt idx="346">
                  <c:v>82</c:v>
                </c:pt>
                <c:pt idx="347">
                  <c:v>82</c:v>
                </c:pt>
                <c:pt idx="348">
                  <c:v>83</c:v>
                </c:pt>
                <c:pt idx="349">
                  <c:v>83</c:v>
                </c:pt>
                <c:pt idx="350">
                  <c:v>84</c:v>
                </c:pt>
                <c:pt idx="351">
                  <c:v>84</c:v>
                </c:pt>
                <c:pt idx="352">
                  <c:v>84</c:v>
                </c:pt>
                <c:pt idx="353">
                  <c:v>84</c:v>
                </c:pt>
                <c:pt idx="354">
                  <c:v>84</c:v>
                </c:pt>
                <c:pt idx="355">
                  <c:v>84</c:v>
                </c:pt>
                <c:pt idx="356">
                  <c:v>84</c:v>
                </c:pt>
                <c:pt idx="357">
                  <c:v>84</c:v>
                </c:pt>
                <c:pt idx="358">
                  <c:v>84</c:v>
                </c:pt>
                <c:pt idx="359">
                  <c:v>84</c:v>
                </c:pt>
                <c:pt idx="360">
                  <c:v>85</c:v>
                </c:pt>
                <c:pt idx="361">
                  <c:v>85</c:v>
                </c:pt>
                <c:pt idx="362">
                  <c:v>85</c:v>
                </c:pt>
                <c:pt idx="363">
                  <c:v>86</c:v>
                </c:pt>
                <c:pt idx="364">
                  <c:v>87</c:v>
                </c:pt>
                <c:pt idx="365">
                  <c:v>87</c:v>
                </c:pt>
                <c:pt idx="366">
                  <c:v>88</c:v>
                </c:pt>
                <c:pt idx="367">
                  <c:v>88</c:v>
                </c:pt>
                <c:pt idx="368">
                  <c:v>88</c:v>
                </c:pt>
                <c:pt idx="369">
                  <c:v>88</c:v>
                </c:pt>
                <c:pt idx="370">
                  <c:v>89</c:v>
                </c:pt>
                <c:pt idx="371">
                  <c:v>90</c:v>
                </c:pt>
                <c:pt idx="372">
                  <c:v>90</c:v>
                </c:pt>
                <c:pt idx="373">
                  <c:v>90</c:v>
                </c:pt>
                <c:pt idx="374">
                  <c:v>91</c:v>
                </c:pt>
                <c:pt idx="375">
                  <c:v>91</c:v>
                </c:pt>
                <c:pt idx="376">
                  <c:v>92</c:v>
                </c:pt>
                <c:pt idx="377">
                  <c:v>93</c:v>
                </c:pt>
                <c:pt idx="378">
                  <c:v>93</c:v>
                </c:pt>
                <c:pt idx="379">
                  <c:v>93</c:v>
                </c:pt>
                <c:pt idx="380">
                  <c:v>93</c:v>
                </c:pt>
                <c:pt idx="381">
                  <c:v>93</c:v>
                </c:pt>
                <c:pt idx="382">
                  <c:v>94</c:v>
                </c:pt>
                <c:pt idx="383">
                  <c:v>96</c:v>
                </c:pt>
                <c:pt idx="384">
                  <c:v>97</c:v>
                </c:pt>
                <c:pt idx="385">
                  <c:v>97</c:v>
                </c:pt>
                <c:pt idx="386">
                  <c:v>98</c:v>
                </c:pt>
                <c:pt idx="387">
                  <c:v>98</c:v>
                </c:pt>
                <c:pt idx="388">
                  <c:v>98</c:v>
                </c:pt>
                <c:pt idx="389">
                  <c:v>98</c:v>
                </c:pt>
                <c:pt idx="390">
                  <c:v>98</c:v>
                </c:pt>
                <c:pt idx="391">
                  <c:v>99</c:v>
                </c:pt>
                <c:pt idx="392">
                  <c:v>101</c:v>
                </c:pt>
                <c:pt idx="393">
                  <c:v>101</c:v>
                </c:pt>
                <c:pt idx="394">
                  <c:v>101</c:v>
                </c:pt>
                <c:pt idx="395">
                  <c:v>102</c:v>
                </c:pt>
                <c:pt idx="396">
                  <c:v>102</c:v>
                </c:pt>
                <c:pt idx="397">
                  <c:v>103</c:v>
                </c:pt>
                <c:pt idx="398">
                  <c:v>103</c:v>
                </c:pt>
                <c:pt idx="399">
                  <c:v>103</c:v>
                </c:pt>
                <c:pt idx="400">
                  <c:v>104</c:v>
                </c:pt>
                <c:pt idx="401">
                  <c:v>106</c:v>
                </c:pt>
                <c:pt idx="402">
                  <c:v>106</c:v>
                </c:pt>
                <c:pt idx="403">
                  <c:v>106</c:v>
                </c:pt>
                <c:pt idx="404">
                  <c:v>106</c:v>
                </c:pt>
                <c:pt idx="405">
                  <c:v>106</c:v>
                </c:pt>
                <c:pt idx="406">
                  <c:v>106</c:v>
                </c:pt>
                <c:pt idx="407">
                  <c:v>108</c:v>
                </c:pt>
                <c:pt idx="408">
                  <c:v>109</c:v>
                </c:pt>
                <c:pt idx="409">
                  <c:v>111</c:v>
                </c:pt>
                <c:pt idx="410">
                  <c:v>111</c:v>
                </c:pt>
                <c:pt idx="411">
                  <c:v>113</c:v>
                </c:pt>
                <c:pt idx="412">
                  <c:v>115</c:v>
                </c:pt>
                <c:pt idx="413">
                  <c:v>115</c:v>
                </c:pt>
                <c:pt idx="414">
                  <c:v>115</c:v>
                </c:pt>
                <c:pt idx="415">
                  <c:v>116</c:v>
                </c:pt>
                <c:pt idx="416">
                  <c:v>116</c:v>
                </c:pt>
                <c:pt idx="417">
                  <c:v>116</c:v>
                </c:pt>
                <c:pt idx="418">
                  <c:v>116</c:v>
                </c:pt>
                <c:pt idx="419">
                  <c:v>116</c:v>
                </c:pt>
                <c:pt idx="420">
                  <c:v>116</c:v>
                </c:pt>
                <c:pt idx="421">
                  <c:v>116</c:v>
                </c:pt>
                <c:pt idx="422">
                  <c:v>116</c:v>
                </c:pt>
                <c:pt idx="423">
                  <c:v>116</c:v>
                </c:pt>
                <c:pt idx="424">
                  <c:v>116</c:v>
                </c:pt>
                <c:pt idx="425">
                  <c:v>116</c:v>
                </c:pt>
                <c:pt idx="426">
                  <c:v>116</c:v>
                </c:pt>
                <c:pt idx="427">
                  <c:v>117</c:v>
                </c:pt>
                <c:pt idx="428">
                  <c:v>117</c:v>
                </c:pt>
                <c:pt idx="429">
                  <c:v>117</c:v>
                </c:pt>
                <c:pt idx="430">
                  <c:v>117</c:v>
                </c:pt>
                <c:pt idx="431">
                  <c:v>118</c:v>
                </c:pt>
                <c:pt idx="432">
                  <c:v>118</c:v>
                </c:pt>
                <c:pt idx="433">
                  <c:v>118</c:v>
                </c:pt>
                <c:pt idx="434">
                  <c:v>118</c:v>
                </c:pt>
                <c:pt idx="435">
                  <c:v>118</c:v>
                </c:pt>
                <c:pt idx="436">
                  <c:v>118</c:v>
                </c:pt>
                <c:pt idx="437">
                  <c:v>118</c:v>
                </c:pt>
                <c:pt idx="438">
                  <c:v>119</c:v>
                </c:pt>
                <c:pt idx="439">
                  <c:v>119</c:v>
                </c:pt>
                <c:pt idx="440">
                  <c:v>119</c:v>
                </c:pt>
                <c:pt idx="441">
                  <c:v>119</c:v>
                </c:pt>
                <c:pt idx="442">
                  <c:v>119</c:v>
                </c:pt>
                <c:pt idx="443">
                  <c:v>119</c:v>
                </c:pt>
                <c:pt idx="444">
                  <c:v>120</c:v>
                </c:pt>
                <c:pt idx="445">
                  <c:v>122</c:v>
                </c:pt>
                <c:pt idx="446">
                  <c:v>123</c:v>
                </c:pt>
                <c:pt idx="447">
                  <c:v>125</c:v>
                </c:pt>
                <c:pt idx="448">
                  <c:v>125</c:v>
                </c:pt>
                <c:pt idx="449">
                  <c:v>125</c:v>
                </c:pt>
                <c:pt idx="450">
                  <c:v>126</c:v>
                </c:pt>
                <c:pt idx="451">
                  <c:v>126</c:v>
                </c:pt>
                <c:pt idx="452">
                  <c:v>126</c:v>
                </c:pt>
                <c:pt idx="453">
                  <c:v>127</c:v>
                </c:pt>
                <c:pt idx="454">
                  <c:v>127</c:v>
                </c:pt>
                <c:pt idx="455">
                  <c:v>127</c:v>
                </c:pt>
                <c:pt idx="456">
                  <c:v>128</c:v>
                </c:pt>
                <c:pt idx="457">
                  <c:v>128</c:v>
                </c:pt>
                <c:pt idx="458">
                  <c:v>128</c:v>
                </c:pt>
                <c:pt idx="459">
                  <c:v>128</c:v>
                </c:pt>
                <c:pt idx="460">
                  <c:v>129</c:v>
                </c:pt>
                <c:pt idx="461">
                  <c:v>129</c:v>
                </c:pt>
                <c:pt idx="462">
                  <c:v>129</c:v>
                </c:pt>
                <c:pt idx="463">
                  <c:v>129</c:v>
                </c:pt>
                <c:pt idx="464">
                  <c:v>130</c:v>
                </c:pt>
                <c:pt idx="465">
                  <c:v>130</c:v>
                </c:pt>
                <c:pt idx="466">
                  <c:v>132</c:v>
                </c:pt>
                <c:pt idx="467">
                  <c:v>133</c:v>
                </c:pt>
                <c:pt idx="468">
                  <c:v>133</c:v>
                </c:pt>
                <c:pt idx="469">
                  <c:v>133</c:v>
                </c:pt>
                <c:pt idx="470">
                  <c:v>135</c:v>
                </c:pt>
                <c:pt idx="471">
                  <c:v>135</c:v>
                </c:pt>
                <c:pt idx="472">
                  <c:v>135</c:v>
                </c:pt>
                <c:pt idx="473">
                  <c:v>135</c:v>
                </c:pt>
                <c:pt idx="474">
                  <c:v>138</c:v>
                </c:pt>
                <c:pt idx="475">
                  <c:v>138</c:v>
                </c:pt>
                <c:pt idx="476">
                  <c:v>139</c:v>
                </c:pt>
                <c:pt idx="477">
                  <c:v>139</c:v>
                </c:pt>
                <c:pt idx="478">
                  <c:v>140</c:v>
                </c:pt>
                <c:pt idx="479">
                  <c:v>141</c:v>
                </c:pt>
                <c:pt idx="480">
                  <c:v>141</c:v>
                </c:pt>
                <c:pt idx="481">
                  <c:v>141</c:v>
                </c:pt>
                <c:pt idx="482">
                  <c:v>141</c:v>
                </c:pt>
                <c:pt idx="483">
                  <c:v>142</c:v>
                </c:pt>
                <c:pt idx="484">
                  <c:v>142</c:v>
                </c:pt>
                <c:pt idx="485">
                  <c:v>142</c:v>
                </c:pt>
                <c:pt idx="486">
                  <c:v>142</c:v>
                </c:pt>
                <c:pt idx="487">
                  <c:v>143</c:v>
                </c:pt>
                <c:pt idx="488">
                  <c:v>143</c:v>
                </c:pt>
                <c:pt idx="489">
                  <c:v>143</c:v>
                </c:pt>
                <c:pt idx="490">
                  <c:v>143</c:v>
                </c:pt>
                <c:pt idx="491">
                  <c:v>143</c:v>
                </c:pt>
                <c:pt idx="492">
                  <c:v>143</c:v>
                </c:pt>
                <c:pt idx="493">
                  <c:v>145</c:v>
                </c:pt>
                <c:pt idx="494">
                  <c:v>145</c:v>
                </c:pt>
                <c:pt idx="495">
                  <c:v>145</c:v>
                </c:pt>
                <c:pt idx="496">
                  <c:v>146</c:v>
                </c:pt>
                <c:pt idx="497">
                  <c:v>147</c:v>
                </c:pt>
                <c:pt idx="498">
                  <c:v>148</c:v>
                </c:pt>
                <c:pt idx="499">
                  <c:v>148</c:v>
                </c:pt>
                <c:pt idx="500">
                  <c:v>148</c:v>
                </c:pt>
                <c:pt idx="501">
                  <c:v>149</c:v>
                </c:pt>
                <c:pt idx="502">
                  <c:v>150</c:v>
                </c:pt>
                <c:pt idx="503">
                  <c:v>150</c:v>
                </c:pt>
                <c:pt idx="504">
                  <c:v>150</c:v>
                </c:pt>
                <c:pt idx="505">
                  <c:v>152</c:v>
                </c:pt>
                <c:pt idx="506">
                  <c:v>152</c:v>
                </c:pt>
                <c:pt idx="507">
                  <c:v>152</c:v>
                </c:pt>
                <c:pt idx="508">
                  <c:v>153</c:v>
                </c:pt>
                <c:pt idx="509">
                  <c:v>153</c:v>
                </c:pt>
                <c:pt idx="510">
                  <c:v>154</c:v>
                </c:pt>
                <c:pt idx="511">
                  <c:v>155</c:v>
                </c:pt>
                <c:pt idx="512">
                  <c:v>156</c:v>
                </c:pt>
                <c:pt idx="513">
                  <c:v>156</c:v>
                </c:pt>
                <c:pt idx="514">
                  <c:v>157</c:v>
                </c:pt>
                <c:pt idx="515">
                  <c:v>158</c:v>
                </c:pt>
                <c:pt idx="516">
                  <c:v>159</c:v>
                </c:pt>
                <c:pt idx="517">
                  <c:v>160</c:v>
                </c:pt>
                <c:pt idx="518">
                  <c:v>161</c:v>
                </c:pt>
                <c:pt idx="519">
                  <c:v>161</c:v>
                </c:pt>
                <c:pt idx="520">
                  <c:v>161</c:v>
                </c:pt>
                <c:pt idx="521">
                  <c:v>161</c:v>
                </c:pt>
                <c:pt idx="522">
                  <c:v>162</c:v>
                </c:pt>
                <c:pt idx="523">
                  <c:v>162</c:v>
                </c:pt>
                <c:pt idx="524">
                  <c:v>162</c:v>
                </c:pt>
                <c:pt idx="525">
                  <c:v>162</c:v>
                </c:pt>
                <c:pt idx="526">
                  <c:v>162</c:v>
                </c:pt>
                <c:pt idx="527">
                  <c:v>163</c:v>
                </c:pt>
                <c:pt idx="528">
                  <c:v>163</c:v>
                </c:pt>
                <c:pt idx="529">
                  <c:v>163</c:v>
                </c:pt>
                <c:pt idx="530">
                  <c:v>163</c:v>
                </c:pt>
                <c:pt idx="531">
                  <c:v>164</c:v>
                </c:pt>
                <c:pt idx="532">
                  <c:v>164</c:v>
                </c:pt>
                <c:pt idx="533">
                  <c:v>165</c:v>
                </c:pt>
                <c:pt idx="534">
                  <c:v>165</c:v>
                </c:pt>
                <c:pt idx="535">
                  <c:v>166</c:v>
                </c:pt>
                <c:pt idx="536">
                  <c:v>166</c:v>
                </c:pt>
                <c:pt idx="537">
                  <c:v>167</c:v>
                </c:pt>
                <c:pt idx="538">
                  <c:v>167</c:v>
                </c:pt>
                <c:pt idx="539">
                  <c:v>168</c:v>
                </c:pt>
                <c:pt idx="540">
                  <c:v>168</c:v>
                </c:pt>
                <c:pt idx="541">
                  <c:v>168</c:v>
                </c:pt>
                <c:pt idx="542">
                  <c:v>169</c:v>
                </c:pt>
                <c:pt idx="543">
                  <c:v>169</c:v>
                </c:pt>
                <c:pt idx="544">
                  <c:v>170</c:v>
                </c:pt>
                <c:pt idx="545">
                  <c:v>170</c:v>
                </c:pt>
                <c:pt idx="546">
                  <c:v>170</c:v>
                </c:pt>
                <c:pt idx="547">
                  <c:v>170</c:v>
                </c:pt>
                <c:pt idx="548">
                  <c:v>171</c:v>
                </c:pt>
                <c:pt idx="549">
                  <c:v>171</c:v>
                </c:pt>
                <c:pt idx="550">
                  <c:v>171</c:v>
                </c:pt>
                <c:pt idx="551">
                  <c:v>172</c:v>
                </c:pt>
                <c:pt idx="552">
                  <c:v>172</c:v>
                </c:pt>
                <c:pt idx="553">
                  <c:v>172</c:v>
                </c:pt>
                <c:pt idx="554">
                  <c:v>172</c:v>
                </c:pt>
                <c:pt idx="555">
                  <c:v>172</c:v>
                </c:pt>
                <c:pt idx="556">
                  <c:v>173</c:v>
                </c:pt>
                <c:pt idx="557">
                  <c:v>173</c:v>
                </c:pt>
                <c:pt idx="558">
                  <c:v>173</c:v>
                </c:pt>
                <c:pt idx="559">
                  <c:v>174</c:v>
                </c:pt>
                <c:pt idx="560">
                  <c:v>175</c:v>
                </c:pt>
                <c:pt idx="561">
                  <c:v>176</c:v>
                </c:pt>
                <c:pt idx="562">
                  <c:v>176</c:v>
                </c:pt>
                <c:pt idx="563">
                  <c:v>177</c:v>
                </c:pt>
                <c:pt idx="564">
                  <c:v>177</c:v>
                </c:pt>
                <c:pt idx="565">
                  <c:v>179</c:v>
                </c:pt>
                <c:pt idx="566">
                  <c:v>179</c:v>
                </c:pt>
                <c:pt idx="567">
                  <c:v>179</c:v>
                </c:pt>
                <c:pt idx="568">
                  <c:v>179</c:v>
                </c:pt>
                <c:pt idx="569">
                  <c:v>180</c:v>
                </c:pt>
                <c:pt idx="570">
                  <c:v>180</c:v>
                </c:pt>
                <c:pt idx="571">
                  <c:v>181</c:v>
                </c:pt>
                <c:pt idx="572">
                  <c:v>181</c:v>
                </c:pt>
                <c:pt idx="573">
                  <c:v>181</c:v>
                </c:pt>
                <c:pt idx="574">
                  <c:v>182</c:v>
                </c:pt>
                <c:pt idx="575">
                  <c:v>182</c:v>
                </c:pt>
                <c:pt idx="576">
                  <c:v>182</c:v>
                </c:pt>
                <c:pt idx="577">
                  <c:v>183</c:v>
                </c:pt>
                <c:pt idx="578">
                  <c:v>183</c:v>
                </c:pt>
                <c:pt idx="579">
                  <c:v>183</c:v>
                </c:pt>
                <c:pt idx="580">
                  <c:v>183</c:v>
                </c:pt>
                <c:pt idx="581">
                  <c:v>184</c:v>
                </c:pt>
                <c:pt idx="582">
                  <c:v>184</c:v>
                </c:pt>
                <c:pt idx="583">
                  <c:v>184</c:v>
                </c:pt>
                <c:pt idx="584">
                  <c:v>184</c:v>
                </c:pt>
                <c:pt idx="585">
                  <c:v>186</c:v>
                </c:pt>
                <c:pt idx="586">
                  <c:v>186</c:v>
                </c:pt>
                <c:pt idx="587">
                  <c:v>186</c:v>
                </c:pt>
                <c:pt idx="588">
                  <c:v>186</c:v>
                </c:pt>
                <c:pt idx="589">
                  <c:v>186</c:v>
                </c:pt>
                <c:pt idx="590">
                  <c:v>186</c:v>
                </c:pt>
                <c:pt idx="591">
                  <c:v>186</c:v>
                </c:pt>
                <c:pt idx="592">
                  <c:v>187</c:v>
                </c:pt>
                <c:pt idx="593">
                  <c:v>187</c:v>
                </c:pt>
                <c:pt idx="594">
                  <c:v>188</c:v>
                </c:pt>
                <c:pt idx="595">
                  <c:v>188</c:v>
                </c:pt>
                <c:pt idx="596">
                  <c:v>189</c:v>
                </c:pt>
                <c:pt idx="597">
                  <c:v>189</c:v>
                </c:pt>
                <c:pt idx="598">
                  <c:v>189</c:v>
                </c:pt>
                <c:pt idx="599">
                  <c:v>190</c:v>
                </c:pt>
                <c:pt idx="600">
                  <c:v>190</c:v>
                </c:pt>
                <c:pt idx="601">
                  <c:v>190</c:v>
                </c:pt>
                <c:pt idx="602">
                  <c:v>190</c:v>
                </c:pt>
                <c:pt idx="603">
                  <c:v>191</c:v>
                </c:pt>
                <c:pt idx="604">
                  <c:v>192</c:v>
                </c:pt>
                <c:pt idx="605">
                  <c:v>192</c:v>
                </c:pt>
                <c:pt idx="606">
                  <c:v>193</c:v>
                </c:pt>
                <c:pt idx="607">
                  <c:v>193</c:v>
                </c:pt>
                <c:pt idx="608">
                  <c:v>194</c:v>
                </c:pt>
                <c:pt idx="609">
                  <c:v>194</c:v>
                </c:pt>
                <c:pt idx="610">
                  <c:v>198</c:v>
                </c:pt>
                <c:pt idx="611">
                  <c:v>198</c:v>
                </c:pt>
                <c:pt idx="612">
                  <c:v>198</c:v>
                </c:pt>
                <c:pt idx="613">
                  <c:v>198</c:v>
                </c:pt>
                <c:pt idx="614">
                  <c:v>199</c:v>
                </c:pt>
                <c:pt idx="615">
                  <c:v>199</c:v>
                </c:pt>
                <c:pt idx="616">
                  <c:v>199</c:v>
                </c:pt>
                <c:pt idx="617">
                  <c:v>199</c:v>
                </c:pt>
                <c:pt idx="618">
                  <c:v>200</c:v>
                </c:pt>
                <c:pt idx="619">
                  <c:v>201</c:v>
                </c:pt>
                <c:pt idx="620">
                  <c:v>201</c:v>
                </c:pt>
                <c:pt idx="621">
                  <c:v>202</c:v>
                </c:pt>
                <c:pt idx="622">
                  <c:v>202</c:v>
                </c:pt>
                <c:pt idx="623">
                  <c:v>202</c:v>
                </c:pt>
                <c:pt idx="624">
                  <c:v>203</c:v>
                </c:pt>
                <c:pt idx="625">
                  <c:v>204</c:v>
                </c:pt>
                <c:pt idx="626">
                  <c:v>204</c:v>
                </c:pt>
                <c:pt idx="627">
                  <c:v>204</c:v>
                </c:pt>
                <c:pt idx="628">
                  <c:v>205</c:v>
                </c:pt>
                <c:pt idx="629">
                  <c:v>206</c:v>
                </c:pt>
                <c:pt idx="630">
                  <c:v>206</c:v>
                </c:pt>
                <c:pt idx="631">
                  <c:v>207</c:v>
                </c:pt>
                <c:pt idx="632">
                  <c:v>209</c:v>
                </c:pt>
                <c:pt idx="633">
                  <c:v>210</c:v>
                </c:pt>
                <c:pt idx="634">
                  <c:v>210</c:v>
                </c:pt>
                <c:pt idx="635">
                  <c:v>210</c:v>
                </c:pt>
                <c:pt idx="636">
                  <c:v>211</c:v>
                </c:pt>
                <c:pt idx="637">
                  <c:v>211</c:v>
                </c:pt>
                <c:pt idx="638">
                  <c:v>211</c:v>
                </c:pt>
                <c:pt idx="639">
                  <c:v>212</c:v>
                </c:pt>
                <c:pt idx="640">
                  <c:v>214</c:v>
                </c:pt>
                <c:pt idx="641">
                  <c:v>214</c:v>
                </c:pt>
                <c:pt idx="642">
                  <c:v>214</c:v>
                </c:pt>
                <c:pt idx="643">
                  <c:v>215</c:v>
                </c:pt>
                <c:pt idx="644">
                  <c:v>216</c:v>
                </c:pt>
                <c:pt idx="645">
                  <c:v>217</c:v>
                </c:pt>
                <c:pt idx="646">
                  <c:v>217</c:v>
                </c:pt>
                <c:pt idx="647">
                  <c:v>217</c:v>
                </c:pt>
                <c:pt idx="648">
                  <c:v>218</c:v>
                </c:pt>
                <c:pt idx="649">
                  <c:v>218</c:v>
                </c:pt>
                <c:pt idx="650">
                  <c:v>219</c:v>
                </c:pt>
                <c:pt idx="651">
                  <c:v>219</c:v>
                </c:pt>
                <c:pt idx="652">
                  <c:v>220</c:v>
                </c:pt>
                <c:pt idx="653">
                  <c:v>221</c:v>
                </c:pt>
                <c:pt idx="654">
                  <c:v>221</c:v>
                </c:pt>
                <c:pt idx="655">
                  <c:v>221</c:v>
                </c:pt>
                <c:pt idx="656">
                  <c:v>222</c:v>
                </c:pt>
                <c:pt idx="657">
                  <c:v>223</c:v>
                </c:pt>
                <c:pt idx="658">
                  <c:v>223</c:v>
                </c:pt>
                <c:pt idx="659">
                  <c:v>225</c:v>
                </c:pt>
                <c:pt idx="660">
                  <c:v>225</c:v>
                </c:pt>
                <c:pt idx="661">
                  <c:v>225</c:v>
                </c:pt>
                <c:pt idx="662">
                  <c:v>225</c:v>
                </c:pt>
                <c:pt idx="663">
                  <c:v>225</c:v>
                </c:pt>
                <c:pt idx="664">
                  <c:v>225</c:v>
                </c:pt>
                <c:pt idx="665">
                  <c:v>225</c:v>
                </c:pt>
                <c:pt idx="666">
                  <c:v>226</c:v>
                </c:pt>
                <c:pt idx="667">
                  <c:v>227</c:v>
                </c:pt>
                <c:pt idx="668">
                  <c:v>227</c:v>
                </c:pt>
                <c:pt idx="669">
                  <c:v>227</c:v>
                </c:pt>
                <c:pt idx="670">
                  <c:v>228</c:v>
                </c:pt>
                <c:pt idx="671">
                  <c:v>228</c:v>
                </c:pt>
                <c:pt idx="672">
                  <c:v>228</c:v>
                </c:pt>
                <c:pt idx="673">
                  <c:v>228</c:v>
                </c:pt>
                <c:pt idx="674">
                  <c:v>229</c:v>
                </c:pt>
                <c:pt idx="675">
                  <c:v>229</c:v>
                </c:pt>
                <c:pt idx="676">
                  <c:v>230</c:v>
                </c:pt>
                <c:pt idx="677">
                  <c:v>230</c:v>
                </c:pt>
                <c:pt idx="678">
                  <c:v>230</c:v>
                </c:pt>
                <c:pt idx="679">
                  <c:v>230</c:v>
                </c:pt>
                <c:pt idx="680">
                  <c:v>231</c:v>
                </c:pt>
                <c:pt idx="681">
                  <c:v>231</c:v>
                </c:pt>
                <c:pt idx="682">
                  <c:v>233</c:v>
                </c:pt>
                <c:pt idx="683">
                  <c:v>234</c:v>
                </c:pt>
                <c:pt idx="684">
                  <c:v>234</c:v>
                </c:pt>
                <c:pt idx="685">
                  <c:v>235</c:v>
                </c:pt>
                <c:pt idx="686">
                  <c:v>236</c:v>
                </c:pt>
                <c:pt idx="687">
                  <c:v>238</c:v>
                </c:pt>
                <c:pt idx="688">
                  <c:v>241</c:v>
                </c:pt>
                <c:pt idx="689">
                  <c:v>242</c:v>
                </c:pt>
                <c:pt idx="690">
                  <c:v>242</c:v>
                </c:pt>
                <c:pt idx="691">
                  <c:v>243</c:v>
                </c:pt>
                <c:pt idx="692">
                  <c:v>243</c:v>
                </c:pt>
                <c:pt idx="693">
                  <c:v>243</c:v>
                </c:pt>
                <c:pt idx="694">
                  <c:v>245</c:v>
                </c:pt>
                <c:pt idx="695">
                  <c:v>246</c:v>
                </c:pt>
                <c:pt idx="696">
                  <c:v>246</c:v>
                </c:pt>
                <c:pt idx="697">
                  <c:v>247</c:v>
                </c:pt>
                <c:pt idx="698">
                  <c:v>247</c:v>
                </c:pt>
                <c:pt idx="699">
                  <c:v>249</c:v>
                </c:pt>
                <c:pt idx="700">
                  <c:v>249</c:v>
                </c:pt>
                <c:pt idx="701">
                  <c:v>250</c:v>
                </c:pt>
                <c:pt idx="702">
                  <c:v>251</c:v>
                </c:pt>
                <c:pt idx="703">
                  <c:v>252</c:v>
                </c:pt>
                <c:pt idx="704">
                  <c:v>252</c:v>
                </c:pt>
                <c:pt idx="705">
                  <c:v>253</c:v>
                </c:pt>
                <c:pt idx="706">
                  <c:v>254</c:v>
                </c:pt>
                <c:pt idx="707">
                  <c:v>254</c:v>
                </c:pt>
                <c:pt idx="708">
                  <c:v>254</c:v>
                </c:pt>
                <c:pt idx="709">
                  <c:v>255</c:v>
                </c:pt>
                <c:pt idx="710">
                  <c:v>257</c:v>
                </c:pt>
                <c:pt idx="711">
                  <c:v>257</c:v>
                </c:pt>
                <c:pt idx="712">
                  <c:v>257</c:v>
                </c:pt>
                <c:pt idx="713">
                  <c:v>257</c:v>
                </c:pt>
                <c:pt idx="714">
                  <c:v>257</c:v>
                </c:pt>
                <c:pt idx="715">
                  <c:v>258</c:v>
                </c:pt>
                <c:pt idx="716">
                  <c:v>258</c:v>
                </c:pt>
                <c:pt idx="717">
                  <c:v>259</c:v>
                </c:pt>
                <c:pt idx="718">
                  <c:v>259</c:v>
                </c:pt>
                <c:pt idx="719">
                  <c:v>260</c:v>
                </c:pt>
                <c:pt idx="720">
                  <c:v>260</c:v>
                </c:pt>
                <c:pt idx="721">
                  <c:v>263</c:v>
                </c:pt>
                <c:pt idx="722">
                  <c:v>264</c:v>
                </c:pt>
                <c:pt idx="723">
                  <c:v>265</c:v>
                </c:pt>
                <c:pt idx="724">
                  <c:v>265</c:v>
                </c:pt>
                <c:pt idx="725">
                  <c:v>265</c:v>
                </c:pt>
                <c:pt idx="726">
                  <c:v>266</c:v>
                </c:pt>
                <c:pt idx="727">
                  <c:v>268</c:v>
                </c:pt>
                <c:pt idx="728">
                  <c:v>268</c:v>
                </c:pt>
                <c:pt idx="729">
                  <c:v>270</c:v>
                </c:pt>
                <c:pt idx="730">
                  <c:v>272</c:v>
                </c:pt>
                <c:pt idx="731">
                  <c:v>273</c:v>
                </c:pt>
                <c:pt idx="732">
                  <c:v>279</c:v>
                </c:pt>
                <c:pt idx="733">
                  <c:v>279</c:v>
                </c:pt>
                <c:pt idx="734">
                  <c:v>280</c:v>
                </c:pt>
                <c:pt idx="735">
                  <c:v>281</c:v>
                </c:pt>
                <c:pt idx="736">
                  <c:v>281</c:v>
                </c:pt>
                <c:pt idx="737">
                  <c:v>283</c:v>
                </c:pt>
                <c:pt idx="738">
                  <c:v>283</c:v>
                </c:pt>
                <c:pt idx="739">
                  <c:v>283</c:v>
                </c:pt>
                <c:pt idx="740">
                  <c:v>284</c:v>
                </c:pt>
                <c:pt idx="741">
                  <c:v>284</c:v>
                </c:pt>
                <c:pt idx="742">
                  <c:v>285</c:v>
                </c:pt>
                <c:pt idx="743">
                  <c:v>285</c:v>
                </c:pt>
                <c:pt idx="744">
                  <c:v>285</c:v>
                </c:pt>
                <c:pt idx="745">
                  <c:v>286</c:v>
                </c:pt>
                <c:pt idx="746">
                  <c:v>286</c:v>
                </c:pt>
                <c:pt idx="747">
                  <c:v>287</c:v>
                </c:pt>
                <c:pt idx="748">
                  <c:v>288</c:v>
                </c:pt>
                <c:pt idx="749">
                  <c:v>290</c:v>
                </c:pt>
                <c:pt idx="750">
                  <c:v>290</c:v>
                </c:pt>
                <c:pt idx="751">
                  <c:v>290</c:v>
                </c:pt>
                <c:pt idx="752">
                  <c:v>290</c:v>
                </c:pt>
                <c:pt idx="753">
                  <c:v>291</c:v>
                </c:pt>
                <c:pt idx="754">
                  <c:v>291</c:v>
                </c:pt>
                <c:pt idx="755">
                  <c:v>292</c:v>
                </c:pt>
                <c:pt idx="756">
                  <c:v>292</c:v>
                </c:pt>
                <c:pt idx="757">
                  <c:v>296</c:v>
                </c:pt>
                <c:pt idx="758">
                  <c:v>296</c:v>
                </c:pt>
                <c:pt idx="759">
                  <c:v>297</c:v>
                </c:pt>
                <c:pt idx="760">
                  <c:v>297</c:v>
                </c:pt>
                <c:pt idx="761">
                  <c:v>297</c:v>
                </c:pt>
                <c:pt idx="762">
                  <c:v>297</c:v>
                </c:pt>
                <c:pt idx="763">
                  <c:v>297</c:v>
                </c:pt>
                <c:pt idx="764">
                  <c:v>298</c:v>
                </c:pt>
                <c:pt idx="765">
                  <c:v>298</c:v>
                </c:pt>
                <c:pt idx="766">
                  <c:v>299</c:v>
                </c:pt>
                <c:pt idx="767">
                  <c:v>299</c:v>
                </c:pt>
                <c:pt idx="768">
                  <c:v>301</c:v>
                </c:pt>
                <c:pt idx="769">
                  <c:v>301</c:v>
                </c:pt>
                <c:pt idx="770">
                  <c:v>301</c:v>
                </c:pt>
                <c:pt idx="771">
                  <c:v>301</c:v>
                </c:pt>
                <c:pt idx="772">
                  <c:v>302</c:v>
                </c:pt>
                <c:pt idx="773">
                  <c:v>302</c:v>
                </c:pt>
                <c:pt idx="774">
                  <c:v>305</c:v>
                </c:pt>
                <c:pt idx="775">
                  <c:v>306</c:v>
                </c:pt>
                <c:pt idx="776">
                  <c:v>308</c:v>
                </c:pt>
                <c:pt idx="777">
                  <c:v>311</c:v>
                </c:pt>
                <c:pt idx="778">
                  <c:v>315</c:v>
                </c:pt>
                <c:pt idx="779">
                  <c:v>315</c:v>
                </c:pt>
                <c:pt idx="780">
                  <c:v>319</c:v>
                </c:pt>
                <c:pt idx="781">
                  <c:v>319</c:v>
                </c:pt>
                <c:pt idx="782">
                  <c:v>319</c:v>
                </c:pt>
                <c:pt idx="783">
                  <c:v>319</c:v>
                </c:pt>
                <c:pt idx="784">
                  <c:v>320</c:v>
                </c:pt>
                <c:pt idx="785">
                  <c:v>321</c:v>
                </c:pt>
                <c:pt idx="786">
                  <c:v>322</c:v>
                </c:pt>
                <c:pt idx="787">
                  <c:v>325</c:v>
                </c:pt>
                <c:pt idx="788">
                  <c:v>325</c:v>
                </c:pt>
                <c:pt idx="789">
                  <c:v>325</c:v>
                </c:pt>
                <c:pt idx="790">
                  <c:v>326</c:v>
                </c:pt>
                <c:pt idx="791">
                  <c:v>326</c:v>
                </c:pt>
                <c:pt idx="792">
                  <c:v>328</c:v>
                </c:pt>
                <c:pt idx="793">
                  <c:v>329</c:v>
                </c:pt>
                <c:pt idx="794">
                  <c:v>331</c:v>
                </c:pt>
                <c:pt idx="795">
                  <c:v>331</c:v>
                </c:pt>
                <c:pt idx="796">
                  <c:v>332</c:v>
                </c:pt>
                <c:pt idx="797">
                  <c:v>334</c:v>
                </c:pt>
                <c:pt idx="798">
                  <c:v>335</c:v>
                </c:pt>
                <c:pt idx="799">
                  <c:v>338</c:v>
                </c:pt>
                <c:pt idx="800">
                  <c:v>340</c:v>
                </c:pt>
                <c:pt idx="801">
                  <c:v>348</c:v>
                </c:pt>
                <c:pt idx="802">
                  <c:v>349</c:v>
                </c:pt>
                <c:pt idx="803">
                  <c:v>350</c:v>
                </c:pt>
                <c:pt idx="804">
                  <c:v>355</c:v>
                </c:pt>
                <c:pt idx="805">
                  <c:v>355</c:v>
                </c:pt>
                <c:pt idx="806">
                  <c:v>358</c:v>
                </c:pt>
                <c:pt idx="807">
                  <c:v>361</c:v>
                </c:pt>
                <c:pt idx="808">
                  <c:v>363</c:v>
                </c:pt>
                <c:pt idx="809">
                  <c:v>364</c:v>
                </c:pt>
                <c:pt idx="810">
                  <c:v>366</c:v>
                </c:pt>
                <c:pt idx="811">
                  <c:v>367</c:v>
                </c:pt>
                <c:pt idx="812">
                  <c:v>367</c:v>
                </c:pt>
                <c:pt idx="813">
                  <c:v>368</c:v>
                </c:pt>
                <c:pt idx="814">
                  <c:v>370</c:v>
                </c:pt>
                <c:pt idx="815">
                  <c:v>372</c:v>
                </c:pt>
                <c:pt idx="816">
                  <c:v>372</c:v>
                </c:pt>
                <c:pt idx="817">
                  <c:v>374</c:v>
                </c:pt>
                <c:pt idx="818">
                  <c:v>375</c:v>
                </c:pt>
                <c:pt idx="819">
                  <c:v>378</c:v>
                </c:pt>
                <c:pt idx="820">
                  <c:v>379</c:v>
                </c:pt>
                <c:pt idx="821">
                  <c:v>387</c:v>
                </c:pt>
                <c:pt idx="822">
                  <c:v>387</c:v>
                </c:pt>
                <c:pt idx="823">
                  <c:v>388</c:v>
                </c:pt>
                <c:pt idx="824">
                  <c:v>388</c:v>
                </c:pt>
                <c:pt idx="825">
                  <c:v>389</c:v>
                </c:pt>
                <c:pt idx="826">
                  <c:v>392</c:v>
                </c:pt>
                <c:pt idx="827">
                  <c:v>394</c:v>
                </c:pt>
                <c:pt idx="828">
                  <c:v>395</c:v>
                </c:pt>
                <c:pt idx="829">
                  <c:v>395</c:v>
                </c:pt>
                <c:pt idx="830">
                  <c:v>396</c:v>
                </c:pt>
                <c:pt idx="831">
                  <c:v>398</c:v>
                </c:pt>
                <c:pt idx="832">
                  <c:v>403</c:v>
                </c:pt>
                <c:pt idx="833">
                  <c:v>403</c:v>
                </c:pt>
                <c:pt idx="834">
                  <c:v>407</c:v>
                </c:pt>
                <c:pt idx="835">
                  <c:v>412</c:v>
                </c:pt>
                <c:pt idx="836">
                  <c:v>414</c:v>
                </c:pt>
                <c:pt idx="837">
                  <c:v>414</c:v>
                </c:pt>
                <c:pt idx="838">
                  <c:v>418</c:v>
                </c:pt>
                <c:pt idx="839">
                  <c:v>423</c:v>
                </c:pt>
                <c:pt idx="840">
                  <c:v>425</c:v>
                </c:pt>
                <c:pt idx="841">
                  <c:v>426</c:v>
                </c:pt>
                <c:pt idx="842">
                  <c:v>428</c:v>
                </c:pt>
                <c:pt idx="843">
                  <c:v>428</c:v>
                </c:pt>
                <c:pt idx="844">
                  <c:v>439</c:v>
                </c:pt>
                <c:pt idx="845">
                  <c:v>441</c:v>
                </c:pt>
                <c:pt idx="846">
                  <c:v>442</c:v>
                </c:pt>
                <c:pt idx="847">
                  <c:v>444</c:v>
                </c:pt>
                <c:pt idx="848">
                  <c:v>444</c:v>
                </c:pt>
                <c:pt idx="849">
                  <c:v>446</c:v>
                </c:pt>
                <c:pt idx="850">
                  <c:v>450</c:v>
                </c:pt>
                <c:pt idx="851">
                  <c:v>453</c:v>
                </c:pt>
                <c:pt idx="852">
                  <c:v>459</c:v>
                </c:pt>
                <c:pt idx="853">
                  <c:v>459</c:v>
                </c:pt>
                <c:pt idx="854">
                  <c:v>459</c:v>
                </c:pt>
                <c:pt idx="855">
                  <c:v>463</c:v>
                </c:pt>
                <c:pt idx="856">
                  <c:v>463</c:v>
                </c:pt>
                <c:pt idx="857">
                  <c:v>467</c:v>
                </c:pt>
                <c:pt idx="858">
                  <c:v>476</c:v>
                </c:pt>
                <c:pt idx="859">
                  <c:v>477</c:v>
                </c:pt>
                <c:pt idx="860">
                  <c:v>481</c:v>
                </c:pt>
                <c:pt idx="861">
                  <c:v>496</c:v>
                </c:pt>
                <c:pt idx="862">
                  <c:v>504</c:v>
                </c:pt>
                <c:pt idx="863">
                  <c:v>512</c:v>
                </c:pt>
                <c:pt idx="864">
                  <c:v>515</c:v>
                </c:pt>
                <c:pt idx="865">
                  <c:v>520</c:v>
                </c:pt>
                <c:pt idx="866">
                  <c:v>542</c:v>
                </c:pt>
                <c:pt idx="867">
                  <c:v>560</c:v>
                </c:pt>
                <c:pt idx="868">
                  <c:v>570</c:v>
                </c:pt>
                <c:pt idx="869">
                  <c:v>573</c:v>
                </c:pt>
                <c:pt idx="870">
                  <c:v>591</c:v>
                </c:pt>
                <c:pt idx="871">
                  <c:v>604</c:v>
                </c:pt>
                <c:pt idx="872">
                  <c:v>608</c:v>
                </c:pt>
                <c:pt idx="873">
                  <c:v>653</c:v>
                </c:pt>
                <c:pt idx="874">
                  <c:v>21906</c:v>
                </c:pt>
                <c:pt idx="875">
                  <c:v>21906</c:v>
                </c:pt>
                <c:pt idx="876">
                  <c:v>21906</c:v>
                </c:pt>
                <c:pt idx="877">
                  <c:v>21906</c:v>
                </c:pt>
                <c:pt idx="878">
                  <c:v>21906</c:v>
                </c:pt>
                <c:pt idx="879">
                  <c:v>21906</c:v>
                </c:pt>
                <c:pt idx="880">
                  <c:v>21912</c:v>
                </c:pt>
                <c:pt idx="881">
                  <c:v>21921</c:v>
                </c:pt>
                <c:pt idx="882">
                  <c:v>21938</c:v>
                </c:pt>
                <c:pt idx="883">
                  <c:v>21941</c:v>
                </c:pt>
                <c:pt idx="884">
                  <c:v>21946</c:v>
                </c:pt>
                <c:pt idx="885">
                  <c:v>21967</c:v>
                </c:pt>
                <c:pt idx="886">
                  <c:v>21975</c:v>
                </c:pt>
                <c:pt idx="887">
                  <c:v>21981</c:v>
                </c:pt>
                <c:pt idx="888">
                  <c:v>22008</c:v>
                </c:pt>
                <c:pt idx="889">
                  <c:v>22016</c:v>
                </c:pt>
                <c:pt idx="890">
                  <c:v>22029</c:v>
                </c:pt>
                <c:pt idx="891">
                  <c:v>22037</c:v>
                </c:pt>
                <c:pt idx="892">
                  <c:v>22084</c:v>
                </c:pt>
                <c:pt idx="893">
                  <c:v>22100</c:v>
                </c:pt>
                <c:pt idx="894">
                  <c:v>22185</c:v>
                </c:pt>
                <c:pt idx="895">
                  <c:v>22325</c:v>
                </c:pt>
                <c:pt idx="896">
                  <c:v>22360</c:v>
                </c:pt>
                <c:pt idx="897">
                  <c:v>22479</c:v>
                </c:pt>
                <c:pt idx="898">
                  <c:v>25647</c:v>
                </c:pt>
                <c:pt idx="899">
                  <c:v>27087</c:v>
                </c:pt>
                <c:pt idx="900">
                  <c:v>36318</c:v>
                </c:pt>
                <c:pt idx="901">
                  <c:v>36389</c:v>
                </c:pt>
                <c:pt idx="902">
                  <c:v>39172</c:v>
                </c:pt>
                <c:pt idx="903">
                  <c:v>39172</c:v>
                </c:pt>
                <c:pt idx="904">
                  <c:v>39250</c:v>
                </c:pt>
                <c:pt idx="905">
                  <c:v>39250</c:v>
                </c:pt>
                <c:pt idx="906">
                  <c:v>39281</c:v>
                </c:pt>
                <c:pt idx="907">
                  <c:v>39291</c:v>
                </c:pt>
                <c:pt idx="908">
                  <c:v>39297</c:v>
                </c:pt>
                <c:pt idx="909">
                  <c:v>39298</c:v>
                </c:pt>
                <c:pt idx="910">
                  <c:v>39406</c:v>
                </c:pt>
                <c:pt idx="911">
                  <c:v>39415</c:v>
                </c:pt>
                <c:pt idx="912">
                  <c:v>39494</c:v>
                </c:pt>
                <c:pt idx="913">
                  <c:v>39537</c:v>
                </c:pt>
                <c:pt idx="914">
                  <c:v>40458</c:v>
                </c:pt>
                <c:pt idx="915">
                  <c:v>48175</c:v>
                </c:pt>
              </c:numCache>
            </c:numRef>
          </c:xVal>
          <c:yVal>
            <c:numRef>
              <c:f>'-+'!$F$2:$F$1035</c:f>
              <c:numCache>
                <c:formatCode>General</c:formatCode>
                <c:ptCount val="916"/>
                <c:pt idx="0">
                  <c:v>47615</c:v>
                </c:pt>
                <c:pt idx="1">
                  <c:v>47685</c:v>
                </c:pt>
                <c:pt idx="2">
                  <c:v>47701</c:v>
                </c:pt>
                <c:pt idx="3">
                  <c:v>47762</c:v>
                </c:pt>
                <c:pt idx="4">
                  <c:v>47764</c:v>
                </c:pt>
                <c:pt idx="5">
                  <c:v>47766</c:v>
                </c:pt>
                <c:pt idx="6">
                  <c:v>47778</c:v>
                </c:pt>
                <c:pt idx="7">
                  <c:v>47796</c:v>
                </c:pt>
                <c:pt idx="8">
                  <c:v>47796</c:v>
                </c:pt>
                <c:pt idx="9">
                  <c:v>47806</c:v>
                </c:pt>
                <c:pt idx="10">
                  <c:v>47811</c:v>
                </c:pt>
                <c:pt idx="11">
                  <c:v>47825</c:v>
                </c:pt>
                <c:pt idx="12">
                  <c:v>47829</c:v>
                </c:pt>
                <c:pt idx="13">
                  <c:v>47833</c:v>
                </c:pt>
                <c:pt idx="14">
                  <c:v>47836</c:v>
                </c:pt>
                <c:pt idx="15">
                  <c:v>47840</c:v>
                </c:pt>
                <c:pt idx="16">
                  <c:v>47845</c:v>
                </c:pt>
                <c:pt idx="17">
                  <c:v>47850</c:v>
                </c:pt>
                <c:pt idx="18">
                  <c:v>47853</c:v>
                </c:pt>
                <c:pt idx="19">
                  <c:v>47853</c:v>
                </c:pt>
                <c:pt idx="20">
                  <c:v>47854</c:v>
                </c:pt>
                <c:pt idx="21">
                  <c:v>47859</c:v>
                </c:pt>
                <c:pt idx="22">
                  <c:v>47861</c:v>
                </c:pt>
                <c:pt idx="23">
                  <c:v>47869</c:v>
                </c:pt>
                <c:pt idx="24">
                  <c:v>47869</c:v>
                </c:pt>
                <c:pt idx="25">
                  <c:v>47871</c:v>
                </c:pt>
                <c:pt idx="26">
                  <c:v>47883</c:v>
                </c:pt>
                <c:pt idx="27">
                  <c:v>47886</c:v>
                </c:pt>
                <c:pt idx="28">
                  <c:v>47890</c:v>
                </c:pt>
                <c:pt idx="29">
                  <c:v>47894</c:v>
                </c:pt>
                <c:pt idx="30">
                  <c:v>47898</c:v>
                </c:pt>
                <c:pt idx="31">
                  <c:v>47901</c:v>
                </c:pt>
                <c:pt idx="32">
                  <c:v>47901</c:v>
                </c:pt>
                <c:pt idx="33">
                  <c:v>47904</c:v>
                </c:pt>
                <c:pt idx="34">
                  <c:v>47904</c:v>
                </c:pt>
                <c:pt idx="35">
                  <c:v>47909</c:v>
                </c:pt>
                <c:pt idx="36">
                  <c:v>47910</c:v>
                </c:pt>
                <c:pt idx="37">
                  <c:v>47917</c:v>
                </c:pt>
                <c:pt idx="38">
                  <c:v>47920</c:v>
                </c:pt>
                <c:pt idx="39">
                  <c:v>47920</c:v>
                </c:pt>
                <c:pt idx="40">
                  <c:v>47921</c:v>
                </c:pt>
                <c:pt idx="41">
                  <c:v>47926</c:v>
                </c:pt>
                <c:pt idx="42">
                  <c:v>47931</c:v>
                </c:pt>
                <c:pt idx="43">
                  <c:v>47932</c:v>
                </c:pt>
                <c:pt idx="44">
                  <c:v>47943</c:v>
                </c:pt>
                <c:pt idx="45">
                  <c:v>47943</c:v>
                </c:pt>
                <c:pt idx="46">
                  <c:v>47943</c:v>
                </c:pt>
                <c:pt idx="47">
                  <c:v>47946</c:v>
                </c:pt>
                <c:pt idx="48">
                  <c:v>47951</c:v>
                </c:pt>
                <c:pt idx="49">
                  <c:v>47952</c:v>
                </c:pt>
                <c:pt idx="50">
                  <c:v>47955</c:v>
                </c:pt>
                <c:pt idx="51">
                  <c:v>47955</c:v>
                </c:pt>
                <c:pt idx="52">
                  <c:v>47959</c:v>
                </c:pt>
                <c:pt idx="53">
                  <c:v>47960</c:v>
                </c:pt>
                <c:pt idx="54">
                  <c:v>47967</c:v>
                </c:pt>
                <c:pt idx="55">
                  <c:v>47970</c:v>
                </c:pt>
                <c:pt idx="56">
                  <c:v>47971</c:v>
                </c:pt>
                <c:pt idx="57">
                  <c:v>47974</c:v>
                </c:pt>
                <c:pt idx="58">
                  <c:v>47975</c:v>
                </c:pt>
                <c:pt idx="59">
                  <c:v>47975</c:v>
                </c:pt>
                <c:pt idx="60">
                  <c:v>47979</c:v>
                </c:pt>
                <c:pt idx="61">
                  <c:v>47983</c:v>
                </c:pt>
                <c:pt idx="62">
                  <c:v>47984</c:v>
                </c:pt>
                <c:pt idx="63">
                  <c:v>47984</c:v>
                </c:pt>
                <c:pt idx="64">
                  <c:v>47989</c:v>
                </c:pt>
                <c:pt idx="65">
                  <c:v>47992</c:v>
                </c:pt>
                <c:pt idx="66">
                  <c:v>47993</c:v>
                </c:pt>
                <c:pt idx="67">
                  <c:v>47993</c:v>
                </c:pt>
                <c:pt idx="68">
                  <c:v>47996</c:v>
                </c:pt>
                <c:pt idx="69">
                  <c:v>47997</c:v>
                </c:pt>
                <c:pt idx="70">
                  <c:v>48001</c:v>
                </c:pt>
                <c:pt idx="71">
                  <c:v>48002</c:v>
                </c:pt>
                <c:pt idx="72">
                  <c:v>48002</c:v>
                </c:pt>
                <c:pt idx="73">
                  <c:v>48004</c:v>
                </c:pt>
                <c:pt idx="74">
                  <c:v>48004</c:v>
                </c:pt>
                <c:pt idx="75">
                  <c:v>48007</c:v>
                </c:pt>
                <c:pt idx="76">
                  <c:v>48008</c:v>
                </c:pt>
                <c:pt idx="77">
                  <c:v>48014</c:v>
                </c:pt>
                <c:pt idx="78">
                  <c:v>48014</c:v>
                </c:pt>
                <c:pt idx="79">
                  <c:v>48015</c:v>
                </c:pt>
                <c:pt idx="80">
                  <c:v>48015</c:v>
                </c:pt>
                <c:pt idx="81">
                  <c:v>48016</c:v>
                </c:pt>
                <c:pt idx="82">
                  <c:v>48017</c:v>
                </c:pt>
                <c:pt idx="83">
                  <c:v>48019</c:v>
                </c:pt>
                <c:pt idx="84">
                  <c:v>48021</c:v>
                </c:pt>
                <c:pt idx="85">
                  <c:v>48022</c:v>
                </c:pt>
                <c:pt idx="86">
                  <c:v>48024</c:v>
                </c:pt>
                <c:pt idx="87">
                  <c:v>48024</c:v>
                </c:pt>
                <c:pt idx="88">
                  <c:v>48029</c:v>
                </c:pt>
                <c:pt idx="89">
                  <c:v>48032</c:v>
                </c:pt>
                <c:pt idx="90">
                  <c:v>48033</c:v>
                </c:pt>
                <c:pt idx="91">
                  <c:v>48036</c:v>
                </c:pt>
                <c:pt idx="92">
                  <c:v>48040</c:v>
                </c:pt>
                <c:pt idx="93">
                  <c:v>48041</c:v>
                </c:pt>
                <c:pt idx="94">
                  <c:v>48042</c:v>
                </c:pt>
                <c:pt idx="95">
                  <c:v>48044</c:v>
                </c:pt>
                <c:pt idx="96">
                  <c:v>48045</c:v>
                </c:pt>
                <c:pt idx="97">
                  <c:v>48046</c:v>
                </c:pt>
                <c:pt idx="98">
                  <c:v>48049</c:v>
                </c:pt>
                <c:pt idx="99">
                  <c:v>48050</c:v>
                </c:pt>
                <c:pt idx="100">
                  <c:v>48052</c:v>
                </c:pt>
                <c:pt idx="101">
                  <c:v>48054</c:v>
                </c:pt>
                <c:pt idx="102">
                  <c:v>48056</c:v>
                </c:pt>
                <c:pt idx="103">
                  <c:v>48056</c:v>
                </c:pt>
                <c:pt idx="104">
                  <c:v>48058</c:v>
                </c:pt>
                <c:pt idx="105">
                  <c:v>48058</c:v>
                </c:pt>
                <c:pt idx="106">
                  <c:v>48061</c:v>
                </c:pt>
                <c:pt idx="107">
                  <c:v>48061</c:v>
                </c:pt>
                <c:pt idx="108">
                  <c:v>48062</c:v>
                </c:pt>
                <c:pt idx="109">
                  <c:v>48063</c:v>
                </c:pt>
                <c:pt idx="110">
                  <c:v>48064</c:v>
                </c:pt>
                <c:pt idx="111">
                  <c:v>48064</c:v>
                </c:pt>
                <c:pt idx="112">
                  <c:v>48065</c:v>
                </c:pt>
                <c:pt idx="113">
                  <c:v>48066</c:v>
                </c:pt>
                <c:pt idx="114">
                  <c:v>48069</c:v>
                </c:pt>
                <c:pt idx="115">
                  <c:v>48069</c:v>
                </c:pt>
                <c:pt idx="116">
                  <c:v>48069</c:v>
                </c:pt>
                <c:pt idx="117">
                  <c:v>48069</c:v>
                </c:pt>
                <c:pt idx="118">
                  <c:v>48073</c:v>
                </c:pt>
                <c:pt idx="119">
                  <c:v>48077</c:v>
                </c:pt>
                <c:pt idx="120">
                  <c:v>48077</c:v>
                </c:pt>
                <c:pt idx="121">
                  <c:v>48079</c:v>
                </c:pt>
                <c:pt idx="122">
                  <c:v>48079</c:v>
                </c:pt>
                <c:pt idx="123">
                  <c:v>48080</c:v>
                </c:pt>
                <c:pt idx="124">
                  <c:v>48081</c:v>
                </c:pt>
                <c:pt idx="125">
                  <c:v>48082</c:v>
                </c:pt>
                <c:pt idx="126">
                  <c:v>48091</c:v>
                </c:pt>
                <c:pt idx="127">
                  <c:v>48091</c:v>
                </c:pt>
                <c:pt idx="128">
                  <c:v>48091</c:v>
                </c:pt>
                <c:pt idx="129">
                  <c:v>48096</c:v>
                </c:pt>
                <c:pt idx="130">
                  <c:v>48096</c:v>
                </c:pt>
                <c:pt idx="131">
                  <c:v>48097</c:v>
                </c:pt>
                <c:pt idx="132">
                  <c:v>48099</c:v>
                </c:pt>
                <c:pt idx="133">
                  <c:v>48104</c:v>
                </c:pt>
                <c:pt idx="134">
                  <c:v>48106</c:v>
                </c:pt>
                <c:pt idx="135">
                  <c:v>48106</c:v>
                </c:pt>
                <c:pt idx="136">
                  <c:v>48106</c:v>
                </c:pt>
                <c:pt idx="137">
                  <c:v>48108</c:v>
                </c:pt>
                <c:pt idx="138">
                  <c:v>48110</c:v>
                </c:pt>
                <c:pt idx="139">
                  <c:v>48112</c:v>
                </c:pt>
                <c:pt idx="140">
                  <c:v>48113</c:v>
                </c:pt>
                <c:pt idx="141">
                  <c:v>48113</c:v>
                </c:pt>
                <c:pt idx="142">
                  <c:v>48116</c:v>
                </c:pt>
                <c:pt idx="143">
                  <c:v>48117</c:v>
                </c:pt>
                <c:pt idx="144">
                  <c:v>48117</c:v>
                </c:pt>
                <c:pt idx="145">
                  <c:v>48118</c:v>
                </c:pt>
                <c:pt idx="146">
                  <c:v>48120</c:v>
                </c:pt>
                <c:pt idx="147">
                  <c:v>48123</c:v>
                </c:pt>
                <c:pt idx="148">
                  <c:v>48125</c:v>
                </c:pt>
                <c:pt idx="149">
                  <c:v>48132</c:v>
                </c:pt>
                <c:pt idx="150">
                  <c:v>48133</c:v>
                </c:pt>
                <c:pt idx="151">
                  <c:v>48134</c:v>
                </c:pt>
                <c:pt idx="152">
                  <c:v>48138</c:v>
                </c:pt>
                <c:pt idx="153">
                  <c:v>48145</c:v>
                </c:pt>
                <c:pt idx="154">
                  <c:v>48151</c:v>
                </c:pt>
                <c:pt idx="155">
                  <c:v>48153</c:v>
                </c:pt>
                <c:pt idx="156">
                  <c:v>48156</c:v>
                </c:pt>
                <c:pt idx="157">
                  <c:v>48159</c:v>
                </c:pt>
                <c:pt idx="158">
                  <c:v>48171</c:v>
                </c:pt>
                <c:pt idx="159">
                  <c:v>48173</c:v>
                </c:pt>
                <c:pt idx="160">
                  <c:v>48175</c:v>
                </c:pt>
                <c:pt idx="161">
                  <c:v>48175</c:v>
                </c:pt>
                <c:pt idx="162">
                  <c:v>48177</c:v>
                </c:pt>
                <c:pt idx="163">
                  <c:v>48180</c:v>
                </c:pt>
                <c:pt idx="164">
                  <c:v>48185</c:v>
                </c:pt>
                <c:pt idx="165">
                  <c:v>48209</c:v>
                </c:pt>
                <c:pt idx="166">
                  <c:v>48225</c:v>
                </c:pt>
                <c:pt idx="167">
                  <c:v>48236</c:v>
                </c:pt>
                <c:pt idx="168">
                  <c:v>48263</c:v>
                </c:pt>
                <c:pt idx="169">
                  <c:v>48274</c:v>
                </c:pt>
                <c:pt idx="170">
                  <c:v>48299</c:v>
                </c:pt>
                <c:pt idx="171">
                  <c:v>48306</c:v>
                </c:pt>
                <c:pt idx="172">
                  <c:v>48320</c:v>
                </c:pt>
                <c:pt idx="173">
                  <c:v>47990</c:v>
                </c:pt>
                <c:pt idx="174">
                  <c:v>48049</c:v>
                </c:pt>
                <c:pt idx="175">
                  <c:v>48341</c:v>
                </c:pt>
                <c:pt idx="176">
                  <c:v>47949</c:v>
                </c:pt>
                <c:pt idx="177">
                  <c:v>47966</c:v>
                </c:pt>
                <c:pt idx="178">
                  <c:v>48025</c:v>
                </c:pt>
                <c:pt idx="179">
                  <c:v>48167</c:v>
                </c:pt>
                <c:pt idx="180">
                  <c:v>48100</c:v>
                </c:pt>
                <c:pt idx="181">
                  <c:v>48058</c:v>
                </c:pt>
                <c:pt idx="182">
                  <c:v>48059</c:v>
                </c:pt>
                <c:pt idx="183">
                  <c:v>48072</c:v>
                </c:pt>
                <c:pt idx="184">
                  <c:v>48094</c:v>
                </c:pt>
                <c:pt idx="185">
                  <c:v>48129</c:v>
                </c:pt>
                <c:pt idx="186">
                  <c:v>48133</c:v>
                </c:pt>
                <c:pt idx="187">
                  <c:v>48153</c:v>
                </c:pt>
                <c:pt idx="188">
                  <c:v>48210</c:v>
                </c:pt>
                <c:pt idx="189">
                  <c:v>48231</c:v>
                </c:pt>
                <c:pt idx="190">
                  <c:v>47840</c:v>
                </c:pt>
                <c:pt idx="191">
                  <c:v>48154</c:v>
                </c:pt>
                <c:pt idx="192">
                  <c:v>48272</c:v>
                </c:pt>
                <c:pt idx="193">
                  <c:v>47979</c:v>
                </c:pt>
                <c:pt idx="194">
                  <c:v>48118</c:v>
                </c:pt>
                <c:pt idx="195">
                  <c:v>48141</c:v>
                </c:pt>
                <c:pt idx="196">
                  <c:v>47826</c:v>
                </c:pt>
                <c:pt idx="197">
                  <c:v>48089</c:v>
                </c:pt>
                <c:pt idx="198">
                  <c:v>48115</c:v>
                </c:pt>
                <c:pt idx="199">
                  <c:v>47945</c:v>
                </c:pt>
                <c:pt idx="200">
                  <c:v>48108</c:v>
                </c:pt>
                <c:pt idx="201">
                  <c:v>48190</c:v>
                </c:pt>
                <c:pt idx="202">
                  <c:v>47868</c:v>
                </c:pt>
                <c:pt idx="203">
                  <c:v>48079</c:v>
                </c:pt>
                <c:pt idx="204">
                  <c:v>48085</c:v>
                </c:pt>
                <c:pt idx="205">
                  <c:v>48136</c:v>
                </c:pt>
                <c:pt idx="206">
                  <c:v>48162</c:v>
                </c:pt>
                <c:pt idx="207">
                  <c:v>48145</c:v>
                </c:pt>
                <c:pt idx="208">
                  <c:v>47884</c:v>
                </c:pt>
                <c:pt idx="209">
                  <c:v>48092</c:v>
                </c:pt>
                <c:pt idx="210">
                  <c:v>48135</c:v>
                </c:pt>
                <c:pt idx="211">
                  <c:v>48235</c:v>
                </c:pt>
                <c:pt idx="212">
                  <c:v>47782</c:v>
                </c:pt>
                <c:pt idx="213">
                  <c:v>48133</c:v>
                </c:pt>
                <c:pt idx="214">
                  <c:v>48186</c:v>
                </c:pt>
                <c:pt idx="215">
                  <c:v>48245</c:v>
                </c:pt>
                <c:pt idx="216">
                  <c:v>48034</c:v>
                </c:pt>
                <c:pt idx="217">
                  <c:v>47989</c:v>
                </c:pt>
                <c:pt idx="218">
                  <c:v>48084</c:v>
                </c:pt>
                <c:pt idx="219">
                  <c:v>48128</c:v>
                </c:pt>
                <c:pt idx="220">
                  <c:v>48184</c:v>
                </c:pt>
                <c:pt idx="221">
                  <c:v>48188</c:v>
                </c:pt>
                <c:pt idx="222">
                  <c:v>48241</c:v>
                </c:pt>
                <c:pt idx="223">
                  <c:v>48045</c:v>
                </c:pt>
                <c:pt idx="224">
                  <c:v>48106</c:v>
                </c:pt>
                <c:pt idx="225">
                  <c:v>48182</c:v>
                </c:pt>
                <c:pt idx="226">
                  <c:v>48257</c:v>
                </c:pt>
                <c:pt idx="227">
                  <c:v>48010</c:v>
                </c:pt>
                <c:pt idx="228">
                  <c:v>48073</c:v>
                </c:pt>
                <c:pt idx="229">
                  <c:v>47943</c:v>
                </c:pt>
                <c:pt idx="230">
                  <c:v>47956</c:v>
                </c:pt>
                <c:pt idx="231">
                  <c:v>47993</c:v>
                </c:pt>
                <c:pt idx="232">
                  <c:v>48016</c:v>
                </c:pt>
                <c:pt idx="233">
                  <c:v>48104</c:v>
                </c:pt>
                <c:pt idx="234">
                  <c:v>48112</c:v>
                </c:pt>
                <c:pt idx="235">
                  <c:v>48263</c:v>
                </c:pt>
                <c:pt idx="236">
                  <c:v>48160</c:v>
                </c:pt>
                <c:pt idx="237">
                  <c:v>48007</c:v>
                </c:pt>
                <c:pt idx="238">
                  <c:v>48081</c:v>
                </c:pt>
                <c:pt idx="239">
                  <c:v>48103</c:v>
                </c:pt>
                <c:pt idx="240">
                  <c:v>47879</c:v>
                </c:pt>
                <c:pt idx="241">
                  <c:v>48064</c:v>
                </c:pt>
                <c:pt idx="242">
                  <c:v>48067</c:v>
                </c:pt>
                <c:pt idx="243">
                  <c:v>48178</c:v>
                </c:pt>
                <c:pt idx="244">
                  <c:v>48202</c:v>
                </c:pt>
                <c:pt idx="245">
                  <c:v>47984</c:v>
                </c:pt>
                <c:pt idx="246">
                  <c:v>48045</c:v>
                </c:pt>
                <c:pt idx="247">
                  <c:v>47966</c:v>
                </c:pt>
                <c:pt idx="248">
                  <c:v>47926</c:v>
                </c:pt>
                <c:pt idx="249">
                  <c:v>47940</c:v>
                </c:pt>
                <c:pt idx="250">
                  <c:v>48019</c:v>
                </c:pt>
                <c:pt idx="251">
                  <c:v>48240</c:v>
                </c:pt>
                <c:pt idx="252">
                  <c:v>48159</c:v>
                </c:pt>
                <c:pt idx="253">
                  <c:v>48195</c:v>
                </c:pt>
                <c:pt idx="254">
                  <c:v>48273</c:v>
                </c:pt>
                <c:pt idx="255">
                  <c:v>47663</c:v>
                </c:pt>
                <c:pt idx="256">
                  <c:v>48113</c:v>
                </c:pt>
                <c:pt idx="257">
                  <c:v>48123</c:v>
                </c:pt>
                <c:pt idx="258">
                  <c:v>48130</c:v>
                </c:pt>
                <c:pt idx="259">
                  <c:v>48069</c:v>
                </c:pt>
                <c:pt idx="260">
                  <c:v>48155</c:v>
                </c:pt>
                <c:pt idx="261">
                  <c:v>48273</c:v>
                </c:pt>
                <c:pt idx="262">
                  <c:v>48022</c:v>
                </c:pt>
                <c:pt idx="263">
                  <c:v>48229</c:v>
                </c:pt>
                <c:pt idx="264">
                  <c:v>47951</c:v>
                </c:pt>
                <c:pt idx="265">
                  <c:v>48193</c:v>
                </c:pt>
                <c:pt idx="266">
                  <c:v>48227</c:v>
                </c:pt>
                <c:pt idx="267">
                  <c:v>48104</c:v>
                </c:pt>
                <c:pt idx="268">
                  <c:v>48132</c:v>
                </c:pt>
                <c:pt idx="269">
                  <c:v>48136</c:v>
                </c:pt>
                <c:pt idx="270">
                  <c:v>48137</c:v>
                </c:pt>
                <c:pt idx="271">
                  <c:v>48246</c:v>
                </c:pt>
                <c:pt idx="272">
                  <c:v>48030</c:v>
                </c:pt>
                <c:pt idx="273">
                  <c:v>48069</c:v>
                </c:pt>
                <c:pt idx="274">
                  <c:v>48188</c:v>
                </c:pt>
                <c:pt idx="275">
                  <c:v>47896</c:v>
                </c:pt>
                <c:pt idx="276">
                  <c:v>48122</c:v>
                </c:pt>
                <c:pt idx="277">
                  <c:v>48131</c:v>
                </c:pt>
                <c:pt idx="278">
                  <c:v>48136</c:v>
                </c:pt>
                <c:pt idx="279">
                  <c:v>48002</c:v>
                </c:pt>
                <c:pt idx="280">
                  <c:v>48117</c:v>
                </c:pt>
                <c:pt idx="281">
                  <c:v>47961</c:v>
                </c:pt>
                <c:pt idx="282">
                  <c:v>48055</c:v>
                </c:pt>
                <c:pt idx="283">
                  <c:v>48085</c:v>
                </c:pt>
                <c:pt idx="284">
                  <c:v>48085</c:v>
                </c:pt>
                <c:pt idx="285">
                  <c:v>48165</c:v>
                </c:pt>
                <c:pt idx="286">
                  <c:v>48197</c:v>
                </c:pt>
                <c:pt idx="287">
                  <c:v>48273</c:v>
                </c:pt>
                <c:pt idx="288">
                  <c:v>48080</c:v>
                </c:pt>
                <c:pt idx="289">
                  <c:v>47989</c:v>
                </c:pt>
                <c:pt idx="290">
                  <c:v>48009</c:v>
                </c:pt>
                <c:pt idx="291">
                  <c:v>48114</c:v>
                </c:pt>
                <c:pt idx="292">
                  <c:v>48328</c:v>
                </c:pt>
                <c:pt idx="293">
                  <c:v>48133</c:v>
                </c:pt>
                <c:pt idx="294">
                  <c:v>48150</c:v>
                </c:pt>
                <c:pt idx="295">
                  <c:v>48195</c:v>
                </c:pt>
                <c:pt idx="296">
                  <c:v>48272</c:v>
                </c:pt>
                <c:pt idx="297">
                  <c:v>48332</c:v>
                </c:pt>
                <c:pt idx="298">
                  <c:v>48137</c:v>
                </c:pt>
                <c:pt idx="299">
                  <c:v>47655</c:v>
                </c:pt>
                <c:pt idx="300">
                  <c:v>47976</c:v>
                </c:pt>
                <c:pt idx="301">
                  <c:v>47991</c:v>
                </c:pt>
                <c:pt idx="302">
                  <c:v>48087</c:v>
                </c:pt>
                <c:pt idx="303">
                  <c:v>47996</c:v>
                </c:pt>
                <c:pt idx="304">
                  <c:v>48079</c:v>
                </c:pt>
                <c:pt idx="305">
                  <c:v>48138</c:v>
                </c:pt>
                <c:pt idx="306">
                  <c:v>47873</c:v>
                </c:pt>
                <c:pt idx="307">
                  <c:v>47987</c:v>
                </c:pt>
                <c:pt idx="308">
                  <c:v>48031</c:v>
                </c:pt>
                <c:pt idx="309">
                  <c:v>48143</c:v>
                </c:pt>
                <c:pt idx="310">
                  <c:v>48201</c:v>
                </c:pt>
                <c:pt idx="311">
                  <c:v>48253</c:v>
                </c:pt>
                <c:pt idx="312">
                  <c:v>48336</c:v>
                </c:pt>
                <c:pt idx="313">
                  <c:v>47900</c:v>
                </c:pt>
                <c:pt idx="314">
                  <c:v>48109</c:v>
                </c:pt>
                <c:pt idx="315">
                  <c:v>48175</c:v>
                </c:pt>
                <c:pt idx="316">
                  <c:v>48180</c:v>
                </c:pt>
                <c:pt idx="317">
                  <c:v>48248</c:v>
                </c:pt>
                <c:pt idx="318">
                  <c:v>48266</c:v>
                </c:pt>
                <c:pt idx="319">
                  <c:v>48094</c:v>
                </c:pt>
                <c:pt idx="320">
                  <c:v>48197</c:v>
                </c:pt>
                <c:pt idx="321">
                  <c:v>48245</c:v>
                </c:pt>
                <c:pt idx="322">
                  <c:v>47918</c:v>
                </c:pt>
                <c:pt idx="323">
                  <c:v>47932</c:v>
                </c:pt>
                <c:pt idx="324">
                  <c:v>47949</c:v>
                </c:pt>
                <c:pt idx="325">
                  <c:v>48019</c:v>
                </c:pt>
                <c:pt idx="326">
                  <c:v>48096</c:v>
                </c:pt>
                <c:pt idx="327">
                  <c:v>48180</c:v>
                </c:pt>
                <c:pt idx="328">
                  <c:v>48185</c:v>
                </c:pt>
                <c:pt idx="329">
                  <c:v>48189</c:v>
                </c:pt>
                <c:pt idx="330">
                  <c:v>48227</c:v>
                </c:pt>
                <c:pt idx="331">
                  <c:v>47905</c:v>
                </c:pt>
                <c:pt idx="332">
                  <c:v>47984</c:v>
                </c:pt>
                <c:pt idx="333">
                  <c:v>48185</c:v>
                </c:pt>
                <c:pt idx="334">
                  <c:v>48290</c:v>
                </c:pt>
                <c:pt idx="335">
                  <c:v>47827</c:v>
                </c:pt>
                <c:pt idx="336">
                  <c:v>48047</c:v>
                </c:pt>
                <c:pt idx="337">
                  <c:v>48087</c:v>
                </c:pt>
                <c:pt idx="338">
                  <c:v>48088</c:v>
                </c:pt>
                <c:pt idx="339">
                  <c:v>48206</c:v>
                </c:pt>
                <c:pt idx="340">
                  <c:v>48138</c:v>
                </c:pt>
                <c:pt idx="341">
                  <c:v>48015</c:v>
                </c:pt>
                <c:pt idx="342">
                  <c:v>48136</c:v>
                </c:pt>
                <c:pt idx="343">
                  <c:v>48192</c:v>
                </c:pt>
                <c:pt idx="344">
                  <c:v>48206</c:v>
                </c:pt>
                <c:pt idx="345">
                  <c:v>48208</c:v>
                </c:pt>
                <c:pt idx="346">
                  <c:v>48209</c:v>
                </c:pt>
                <c:pt idx="347">
                  <c:v>48274</c:v>
                </c:pt>
                <c:pt idx="348">
                  <c:v>48136</c:v>
                </c:pt>
                <c:pt idx="349">
                  <c:v>48150</c:v>
                </c:pt>
                <c:pt idx="350">
                  <c:v>48026</c:v>
                </c:pt>
                <c:pt idx="351">
                  <c:v>48036</c:v>
                </c:pt>
                <c:pt idx="352">
                  <c:v>48045</c:v>
                </c:pt>
                <c:pt idx="353">
                  <c:v>48062</c:v>
                </c:pt>
                <c:pt idx="354">
                  <c:v>48085</c:v>
                </c:pt>
                <c:pt idx="355">
                  <c:v>48150</c:v>
                </c:pt>
                <c:pt idx="356">
                  <c:v>48197</c:v>
                </c:pt>
                <c:pt idx="357">
                  <c:v>48282</c:v>
                </c:pt>
                <c:pt idx="358">
                  <c:v>48302</c:v>
                </c:pt>
                <c:pt idx="359">
                  <c:v>48303</c:v>
                </c:pt>
                <c:pt idx="360">
                  <c:v>47943</c:v>
                </c:pt>
                <c:pt idx="361">
                  <c:v>48116</c:v>
                </c:pt>
                <c:pt idx="362">
                  <c:v>48166</c:v>
                </c:pt>
                <c:pt idx="363">
                  <c:v>48187</c:v>
                </c:pt>
                <c:pt idx="364">
                  <c:v>47958</c:v>
                </c:pt>
                <c:pt idx="365">
                  <c:v>48194</c:v>
                </c:pt>
                <c:pt idx="366">
                  <c:v>48001</c:v>
                </c:pt>
                <c:pt idx="367">
                  <c:v>48081</c:v>
                </c:pt>
                <c:pt idx="368">
                  <c:v>48120</c:v>
                </c:pt>
                <c:pt idx="369">
                  <c:v>48211</c:v>
                </c:pt>
                <c:pt idx="370">
                  <c:v>48119</c:v>
                </c:pt>
                <c:pt idx="371">
                  <c:v>47998</c:v>
                </c:pt>
                <c:pt idx="372">
                  <c:v>48074</c:v>
                </c:pt>
                <c:pt idx="373">
                  <c:v>48121</c:v>
                </c:pt>
                <c:pt idx="374">
                  <c:v>47934</c:v>
                </c:pt>
                <c:pt idx="375">
                  <c:v>48050</c:v>
                </c:pt>
                <c:pt idx="376">
                  <c:v>48078</c:v>
                </c:pt>
                <c:pt idx="377">
                  <c:v>47893</c:v>
                </c:pt>
                <c:pt idx="378">
                  <c:v>47968</c:v>
                </c:pt>
                <c:pt idx="379">
                  <c:v>48017</c:v>
                </c:pt>
                <c:pt idx="380">
                  <c:v>48058</c:v>
                </c:pt>
                <c:pt idx="381">
                  <c:v>48079</c:v>
                </c:pt>
                <c:pt idx="382">
                  <c:v>48157</c:v>
                </c:pt>
                <c:pt idx="383">
                  <c:v>48023</c:v>
                </c:pt>
                <c:pt idx="384">
                  <c:v>48035</c:v>
                </c:pt>
                <c:pt idx="385">
                  <c:v>48050</c:v>
                </c:pt>
                <c:pt idx="386">
                  <c:v>47973</c:v>
                </c:pt>
                <c:pt idx="387">
                  <c:v>48016</c:v>
                </c:pt>
                <c:pt idx="388">
                  <c:v>48018</c:v>
                </c:pt>
                <c:pt idx="389">
                  <c:v>48051</c:v>
                </c:pt>
                <c:pt idx="390">
                  <c:v>48242</c:v>
                </c:pt>
                <c:pt idx="391">
                  <c:v>48253</c:v>
                </c:pt>
                <c:pt idx="392">
                  <c:v>48087</c:v>
                </c:pt>
                <c:pt idx="393">
                  <c:v>48264</c:v>
                </c:pt>
                <c:pt idx="394">
                  <c:v>48304</c:v>
                </c:pt>
                <c:pt idx="395">
                  <c:v>47996</c:v>
                </c:pt>
                <c:pt idx="396">
                  <c:v>48165</c:v>
                </c:pt>
                <c:pt idx="397">
                  <c:v>48085</c:v>
                </c:pt>
                <c:pt idx="398">
                  <c:v>48187</c:v>
                </c:pt>
                <c:pt idx="399">
                  <c:v>48243</c:v>
                </c:pt>
                <c:pt idx="400">
                  <c:v>48323</c:v>
                </c:pt>
                <c:pt idx="401">
                  <c:v>48085</c:v>
                </c:pt>
                <c:pt idx="402">
                  <c:v>48103</c:v>
                </c:pt>
                <c:pt idx="403">
                  <c:v>48123</c:v>
                </c:pt>
                <c:pt idx="404">
                  <c:v>48221</c:v>
                </c:pt>
                <c:pt idx="405">
                  <c:v>48230</c:v>
                </c:pt>
                <c:pt idx="406">
                  <c:v>48302</c:v>
                </c:pt>
                <c:pt idx="407">
                  <c:v>48129</c:v>
                </c:pt>
                <c:pt idx="408">
                  <c:v>48056</c:v>
                </c:pt>
                <c:pt idx="409">
                  <c:v>47968</c:v>
                </c:pt>
                <c:pt idx="410">
                  <c:v>48055</c:v>
                </c:pt>
                <c:pt idx="411">
                  <c:v>48147</c:v>
                </c:pt>
                <c:pt idx="412">
                  <c:v>47994</c:v>
                </c:pt>
                <c:pt idx="413">
                  <c:v>48131</c:v>
                </c:pt>
                <c:pt idx="414">
                  <c:v>48230</c:v>
                </c:pt>
                <c:pt idx="415">
                  <c:v>47904</c:v>
                </c:pt>
                <c:pt idx="416">
                  <c:v>47905</c:v>
                </c:pt>
                <c:pt idx="417">
                  <c:v>48086</c:v>
                </c:pt>
                <c:pt idx="418">
                  <c:v>48117</c:v>
                </c:pt>
                <c:pt idx="419">
                  <c:v>48124</c:v>
                </c:pt>
                <c:pt idx="420">
                  <c:v>48126</c:v>
                </c:pt>
                <c:pt idx="421">
                  <c:v>48137</c:v>
                </c:pt>
                <c:pt idx="422">
                  <c:v>48137</c:v>
                </c:pt>
                <c:pt idx="423">
                  <c:v>48148</c:v>
                </c:pt>
                <c:pt idx="424">
                  <c:v>48263</c:v>
                </c:pt>
                <c:pt idx="425">
                  <c:v>48273</c:v>
                </c:pt>
                <c:pt idx="426">
                  <c:v>48308</c:v>
                </c:pt>
                <c:pt idx="427">
                  <c:v>47982</c:v>
                </c:pt>
                <c:pt idx="428">
                  <c:v>48156</c:v>
                </c:pt>
                <c:pt idx="429">
                  <c:v>48204</c:v>
                </c:pt>
                <c:pt idx="430">
                  <c:v>48254</c:v>
                </c:pt>
                <c:pt idx="431">
                  <c:v>48088</c:v>
                </c:pt>
                <c:pt idx="432">
                  <c:v>48111</c:v>
                </c:pt>
                <c:pt idx="433">
                  <c:v>48122</c:v>
                </c:pt>
                <c:pt idx="434">
                  <c:v>48130</c:v>
                </c:pt>
                <c:pt idx="435">
                  <c:v>48190</c:v>
                </c:pt>
                <c:pt idx="436">
                  <c:v>48286</c:v>
                </c:pt>
                <c:pt idx="437">
                  <c:v>48314</c:v>
                </c:pt>
                <c:pt idx="438">
                  <c:v>48042</c:v>
                </c:pt>
                <c:pt idx="439">
                  <c:v>48194</c:v>
                </c:pt>
                <c:pt idx="440">
                  <c:v>48198</c:v>
                </c:pt>
                <c:pt idx="441">
                  <c:v>48205</c:v>
                </c:pt>
                <c:pt idx="442">
                  <c:v>48267</c:v>
                </c:pt>
                <c:pt idx="443">
                  <c:v>48308</c:v>
                </c:pt>
                <c:pt idx="444">
                  <c:v>48132</c:v>
                </c:pt>
                <c:pt idx="445">
                  <c:v>48052</c:v>
                </c:pt>
                <c:pt idx="446">
                  <c:v>48330</c:v>
                </c:pt>
                <c:pt idx="447">
                  <c:v>48049</c:v>
                </c:pt>
                <c:pt idx="448">
                  <c:v>48133</c:v>
                </c:pt>
                <c:pt idx="449">
                  <c:v>48209</c:v>
                </c:pt>
                <c:pt idx="450">
                  <c:v>48069</c:v>
                </c:pt>
                <c:pt idx="451">
                  <c:v>48248</c:v>
                </c:pt>
                <c:pt idx="452">
                  <c:v>48250</c:v>
                </c:pt>
                <c:pt idx="453">
                  <c:v>48065</c:v>
                </c:pt>
                <c:pt idx="454">
                  <c:v>48120</c:v>
                </c:pt>
                <c:pt idx="455">
                  <c:v>48268</c:v>
                </c:pt>
                <c:pt idx="456">
                  <c:v>48151</c:v>
                </c:pt>
                <c:pt idx="457">
                  <c:v>48157</c:v>
                </c:pt>
                <c:pt idx="458">
                  <c:v>48175</c:v>
                </c:pt>
                <c:pt idx="459">
                  <c:v>48227</c:v>
                </c:pt>
                <c:pt idx="460">
                  <c:v>48115</c:v>
                </c:pt>
                <c:pt idx="461">
                  <c:v>48172</c:v>
                </c:pt>
                <c:pt idx="462">
                  <c:v>48178</c:v>
                </c:pt>
                <c:pt idx="463">
                  <c:v>48182</c:v>
                </c:pt>
                <c:pt idx="464">
                  <c:v>48175</c:v>
                </c:pt>
                <c:pt idx="465">
                  <c:v>48300</c:v>
                </c:pt>
                <c:pt idx="466">
                  <c:v>48274</c:v>
                </c:pt>
                <c:pt idx="467">
                  <c:v>48045</c:v>
                </c:pt>
                <c:pt idx="468">
                  <c:v>48048</c:v>
                </c:pt>
                <c:pt idx="469">
                  <c:v>48228</c:v>
                </c:pt>
                <c:pt idx="470">
                  <c:v>47986</c:v>
                </c:pt>
                <c:pt idx="471">
                  <c:v>48055</c:v>
                </c:pt>
                <c:pt idx="472">
                  <c:v>48157</c:v>
                </c:pt>
                <c:pt idx="473">
                  <c:v>48176</c:v>
                </c:pt>
                <c:pt idx="474">
                  <c:v>48245</c:v>
                </c:pt>
                <c:pt idx="475">
                  <c:v>48278</c:v>
                </c:pt>
                <c:pt idx="476">
                  <c:v>48147</c:v>
                </c:pt>
                <c:pt idx="477">
                  <c:v>48269</c:v>
                </c:pt>
                <c:pt idx="478">
                  <c:v>48223</c:v>
                </c:pt>
                <c:pt idx="479">
                  <c:v>48046</c:v>
                </c:pt>
                <c:pt idx="480">
                  <c:v>48172</c:v>
                </c:pt>
                <c:pt idx="481">
                  <c:v>48221</c:v>
                </c:pt>
                <c:pt idx="482">
                  <c:v>48308</c:v>
                </c:pt>
                <c:pt idx="483">
                  <c:v>48003</c:v>
                </c:pt>
                <c:pt idx="484">
                  <c:v>48154</c:v>
                </c:pt>
                <c:pt idx="485">
                  <c:v>48244</c:v>
                </c:pt>
                <c:pt idx="486">
                  <c:v>48256</c:v>
                </c:pt>
                <c:pt idx="487">
                  <c:v>48098</c:v>
                </c:pt>
                <c:pt idx="488">
                  <c:v>48104</c:v>
                </c:pt>
                <c:pt idx="489">
                  <c:v>48118</c:v>
                </c:pt>
                <c:pt idx="490">
                  <c:v>48182</c:v>
                </c:pt>
                <c:pt idx="491">
                  <c:v>48229</c:v>
                </c:pt>
                <c:pt idx="492">
                  <c:v>48245</c:v>
                </c:pt>
                <c:pt idx="493">
                  <c:v>48077</c:v>
                </c:pt>
                <c:pt idx="494">
                  <c:v>48084</c:v>
                </c:pt>
                <c:pt idx="495">
                  <c:v>48302</c:v>
                </c:pt>
                <c:pt idx="496">
                  <c:v>48139</c:v>
                </c:pt>
                <c:pt idx="497">
                  <c:v>48229</c:v>
                </c:pt>
                <c:pt idx="498">
                  <c:v>48132</c:v>
                </c:pt>
                <c:pt idx="499">
                  <c:v>48204</c:v>
                </c:pt>
                <c:pt idx="500">
                  <c:v>48244</c:v>
                </c:pt>
                <c:pt idx="501">
                  <c:v>48322</c:v>
                </c:pt>
                <c:pt idx="502">
                  <c:v>47997</c:v>
                </c:pt>
                <c:pt idx="503">
                  <c:v>48123</c:v>
                </c:pt>
                <c:pt idx="504">
                  <c:v>48174</c:v>
                </c:pt>
                <c:pt idx="505">
                  <c:v>47909</c:v>
                </c:pt>
                <c:pt idx="506">
                  <c:v>48128</c:v>
                </c:pt>
                <c:pt idx="507">
                  <c:v>48171</c:v>
                </c:pt>
                <c:pt idx="508">
                  <c:v>48084</c:v>
                </c:pt>
                <c:pt idx="509">
                  <c:v>48279</c:v>
                </c:pt>
                <c:pt idx="510">
                  <c:v>48226</c:v>
                </c:pt>
                <c:pt idx="511">
                  <c:v>48114</c:v>
                </c:pt>
                <c:pt idx="512">
                  <c:v>48165</c:v>
                </c:pt>
                <c:pt idx="513">
                  <c:v>48275</c:v>
                </c:pt>
                <c:pt idx="514">
                  <c:v>48160</c:v>
                </c:pt>
                <c:pt idx="515">
                  <c:v>48043</c:v>
                </c:pt>
                <c:pt idx="516">
                  <c:v>48299</c:v>
                </c:pt>
                <c:pt idx="517">
                  <c:v>48305</c:v>
                </c:pt>
                <c:pt idx="518">
                  <c:v>48143</c:v>
                </c:pt>
                <c:pt idx="519">
                  <c:v>48254</c:v>
                </c:pt>
                <c:pt idx="520">
                  <c:v>48276</c:v>
                </c:pt>
                <c:pt idx="521">
                  <c:v>48285</c:v>
                </c:pt>
                <c:pt idx="522">
                  <c:v>47916</c:v>
                </c:pt>
                <c:pt idx="523">
                  <c:v>48031</c:v>
                </c:pt>
                <c:pt idx="524">
                  <c:v>48071</c:v>
                </c:pt>
                <c:pt idx="525">
                  <c:v>48260</c:v>
                </c:pt>
                <c:pt idx="526">
                  <c:v>48328</c:v>
                </c:pt>
                <c:pt idx="527">
                  <c:v>48152</c:v>
                </c:pt>
                <c:pt idx="528">
                  <c:v>48172</c:v>
                </c:pt>
                <c:pt idx="529">
                  <c:v>48237</c:v>
                </c:pt>
                <c:pt idx="530">
                  <c:v>48318</c:v>
                </c:pt>
                <c:pt idx="531">
                  <c:v>48226</c:v>
                </c:pt>
                <c:pt idx="532">
                  <c:v>48238</c:v>
                </c:pt>
                <c:pt idx="533">
                  <c:v>48081</c:v>
                </c:pt>
                <c:pt idx="534">
                  <c:v>48316</c:v>
                </c:pt>
                <c:pt idx="535">
                  <c:v>48069</c:v>
                </c:pt>
                <c:pt idx="536">
                  <c:v>48226</c:v>
                </c:pt>
                <c:pt idx="537">
                  <c:v>48240</c:v>
                </c:pt>
                <c:pt idx="538">
                  <c:v>48275</c:v>
                </c:pt>
                <c:pt idx="539">
                  <c:v>48124</c:v>
                </c:pt>
                <c:pt idx="540">
                  <c:v>48133</c:v>
                </c:pt>
                <c:pt idx="541">
                  <c:v>48337</c:v>
                </c:pt>
                <c:pt idx="542">
                  <c:v>48139</c:v>
                </c:pt>
                <c:pt idx="543">
                  <c:v>48249</c:v>
                </c:pt>
                <c:pt idx="544">
                  <c:v>47971</c:v>
                </c:pt>
                <c:pt idx="545">
                  <c:v>47980</c:v>
                </c:pt>
                <c:pt idx="546">
                  <c:v>48208</c:v>
                </c:pt>
                <c:pt idx="547">
                  <c:v>48210</c:v>
                </c:pt>
                <c:pt idx="548">
                  <c:v>48027</c:v>
                </c:pt>
                <c:pt idx="549">
                  <c:v>48255</c:v>
                </c:pt>
                <c:pt idx="550">
                  <c:v>48259</c:v>
                </c:pt>
                <c:pt idx="551">
                  <c:v>47975</c:v>
                </c:pt>
                <c:pt idx="552">
                  <c:v>48121</c:v>
                </c:pt>
                <c:pt idx="553">
                  <c:v>48276</c:v>
                </c:pt>
                <c:pt idx="554">
                  <c:v>48288</c:v>
                </c:pt>
                <c:pt idx="555">
                  <c:v>48303</c:v>
                </c:pt>
                <c:pt idx="556">
                  <c:v>48089</c:v>
                </c:pt>
                <c:pt idx="557">
                  <c:v>48123</c:v>
                </c:pt>
                <c:pt idx="558">
                  <c:v>48271</c:v>
                </c:pt>
                <c:pt idx="559">
                  <c:v>48292</c:v>
                </c:pt>
                <c:pt idx="560">
                  <c:v>48335</c:v>
                </c:pt>
                <c:pt idx="561">
                  <c:v>48130</c:v>
                </c:pt>
                <c:pt idx="562">
                  <c:v>48284</c:v>
                </c:pt>
                <c:pt idx="563">
                  <c:v>48111</c:v>
                </c:pt>
                <c:pt idx="564">
                  <c:v>48272</c:v>
                </c:pt>
                <c:pt idx="565">
                  <c:v>48127</c:v>
                </c:pt>
                <c:pt idx="566">
                  <c:v>48176</c:v>
                </c:pt>
                <c:pt idx="567">
                  <c:v>48229</c:v>
                </c:pt>
                <c:pt idx="568">
                  <c:v>48241</c:v>
                </c:pt>
                <c:pt idx="569">
                  <c:v>48183</c:v>
                </c:pt>
                <c:pt idx="570">
                  <c:v>48331</c:v>
                </c:pt>
                <c:pt idx="571">
                  <c:v>48205</c:v>
                </c:pt>
                <c:pt idx="572">
                  <c:v>48251</c:v>
                </c:pt>
                <c:pt idx="573">
                  <c:v>48301</c:v>
                </c:pt>
                <c:pt idx="574">
                  <c:v>48204</c:v>
                </c:pt>
                <c:pt idx="575">
                  <c:v>48275</c:v>
                </c:pt>
                <c:pt idx="576">
                  <c:v>48299</c:v>
                </c:pt>
                <c:pt idx="577">
                  <c:v>48194</c:v>
                </c:pt>
                <c:pt idx="578">
                  <c:v>48228</c:v>
                </c:pt>
                <c:pt idx="579">
                  <c:v>48293</c:v>
                </c:pt>
                <c:pt idx="580">
                  <c:v>48296</c:v>
                </c:pt>
                <c:pt idx="581">
                  <c:v>48118</c:v>
                </c:pt>
                <c:pt idx="582">
                  <c:v>48155</c:v>
                </c:pt>
                <c:pt idx="583">
                  <c:v>48200</c:v>
                </c:pt>
                <c:pt idx="584">
                  <c:v>48302</c:v>
                </c:pt>
                <c:pt idx="585">
                  <c:v>48149</c:v>
                </c:pt>
                <c:pt idx="586">
                  <c:v>48168</c:v>
                </c:pt>
                <c:pt idx="587">
                  <c:v>48242</c:v>
                </c:pt>
                <c:pt idx="588">
                  <c:v>48262</c:v>
                </c:pt>
                <c:pt idx="589">
                  <c:v>48263</c:v>
                </c:pt>
                <c:pt idx="590">
                  <c:v>48277</c:v>
                </c:pt>
                <c:pt idx="591">
                  <c:v>48317</c:v>
                </c:pt>
                <c:pt idx="592">
                  <c:v>48272</c:v>
                </c:pt>
                <c:pt idx="593">
                  <c:v>48336</c:v>
                </c:pt>
                <c:pt idx="594">
                  <c:v>48106</c:v>
                </c:pt>
                <c:pt idx="595">
                  <c:v>48156</c:v>
                </c:pt>
                <c:pt idx="596">
                  <c:v>48246</c:v>
                </c:pt>
                <c:pt idx="597">
                  <c:v>48250</c:v>
                </c:pt>
                <c:pt idx="598">
                  <c:v>48323</c:v>
                </c:pt>
                <c:pt idx="599">
                  <c:v>48075</c:v>
                </c:pt>
                <c:pt idx="600">
                  <c:v>48146</c:v>
                </c:pt>
                <c:pt idx="601">
                  <c:v>48196</c:v>
                </c:pt>
                <c:pt idx="602">
                  <c:v>48314</c:v>
                </c:pt>
                <c:pt idx="603">
                  <c:v>48181</c:v>
                </c:pt>
                <c:pt idx="604">
                  <c:v>48226</c:v>
                </c:pt>
                <c:pt idx="605">
                  <c:v>48276</c:v>
                </c:pt>
                <c:pt idx="606">
                  <c:v>48033</c:v>
                </c:pt>
                <c:pt idx="607">
                  <c:v>48060</c:v>
                </c:pt>
                <c:pt idx="608">
                  <c:v>48146</c:v>
                </c:pt>
                <c:pt idx="609">
                  <c:v>48299</c:v>
                </c:pt>
                <c:pt idx="610">
                  <c:v>48196</c:v>
                </c:pt>
                <c:pt idx="611">
                  <c:v>48300</c:v>
                </c:pt>
                <c:pt idx="612">
                  <c:v>48310</c:v>
                </c:pt>
                <c:pt idx="613">
                  <c:v>48318</c:v>
                </c:pt>
                <c:pt idx="614">
                  <c:v>47972</c:v>
                </c:pt>
                <c:pt idx="615">
                  <c:v>48075</c:v>
                </c:pt>
                <c:pt idx="616">
                  <c:v>48137</c:v>
                </c:pt>
                <c:pt idx="617">
                  <c:v>48230</c:v>
                </c:pt>
                <c:pt idx="618">
                  <c:v>48195</c:v>
                </c:pt>
                <c:pt idx="619">
                  <c:v>48201</c:v>
                </c:pt>
                <c:pt idx="620">
                  <c:v>48260</c:v>
                </c:pt>
                <c:pt idx="621">
                  <c:v>48088</c:v>
                </c:pt>
                <c:pt idx="622">
                  <c:v>48139</c:v>
                </c:pt>
                <c:pt idx="623">
                  <c:v>48293</c:v>
                </c:pt>
                <c:pt idx="624">
                  <c:v>48303</c:v>
                </c:pt>
                <c:pt idx="625">
                  <c:v>48074</c:v>
                </c:pt>
                <c:pt idx="626">
                  <c:v>48119</c:v>
                </c:pt>
                <c:pt idx="627">
                  <c:v>48339</c:v>
                </c:pt>
                <c:pt idx="628">
                  <c:v>48309</c:v>
                </c:pt>
                <c:pt idx="629">
                  <c:v>47912</c:v>
                </c:pt>
                <c:pt idx="630">
                  <c:v>48115</c:v>
                </c:pt>
                <c:pt idx="631">
                  <c:v>48341</c:v>
                </c:pt>
                <c:pt idx="632">
                  <c:v>48132</c:v>
                </c:pt>
                <c:pt idx="633">
                  <c:v>48028</c:v>
                </c:pt>
                <c:pt idx="634">
                  <c:v>48226</c:v>
                </c:pt>
                <c:pt idx="635">
                  <c:v>48250</c:v>
                </c:pt>
                <c:pt idx="636">
                  <c:v>48258</c:v>
                </c:pt>
                <c:pt idx="637">
                  <c:v>48297</c:v>
                </c:pt>
                <c:pt idx="638">
                  <c:v>48311</c:v>
                </c:pt>
                <c:pt idx="639">
                  <c:v>48284</c:v>
                </c:pt>
                <c:pt idx="640">
                  <c:v>47868</c:v>
                </c:pt>
                <c:pt idx="641">
                  <c:v>48256</c:v>
                </c:pt>
                <c:pt idx="642">
                  <c:v>48268</c:v>
                </c:pt>
                <c:pt idx="643">
                  <c:v>48186</c:v>
                </c:pt>
                <c:pt idx="644">
                  <c:v>48142</c:v>
                </c:pt>
                <c:pt idx="645">
                  <c:v>48083</c:v>
                </c:pt>
                <c:pt idx="646">
                  <c:v>48314</c:v>
                </c:pt>
                <c:pt idx="647">
                  <c:v>48325</c:v>
                </c:pt>
                <c:pt idx="648">
                  <c:v>48256</c:v>
                </c:pt>
                <c:pt idx="649">
                  <c:v>48291</c:v>
                </c:pt>
                <c:pt idx="650">
                  <c:v>48130</c:v>
                </c:pt>
                <c:pt idx="651">
                  <c:v>48171</c:v>
                </c:pt>
                <c:pt idx="652">
                  <c:v>47925</c:v>
                </c:pt>
                <c:pt idx="653">
                  <c:v>47994</c:v>
                </c:pt>
                <c:pt idx="654">
                  <c:v>48241</c:v>
                </c:pt>
                <c:pt idx="655">
                  <c:v>48278</c:v>
                </c:pt>
                <c:pt idx="656">
                  <c:v>48320</c:v>
                </c:pt>
                <c:pt idx="657">
                  <c:v>48235</c:v>
                </c:pt>
                <c:pt idx="658">
                  <c:v>48238</c:v>
                </c:pt>
                <c:pt idx="659">
                  <c:v>48242</c:v>
                </c:pt>
                <c:pt idx="660">
                  <c:v>48270</c:v>
                </c:pt>
                <c:pt idx="661">
                  <c:v>48289</c:v>
                </c:pt>
                <c:pt idx="662">
                  <c:v>48303</c:v>
                </c:pt>
                <c:pt idx="663">
                  <c:v>48304</c:v>
                </c:pt>
                <c:pt idx="664">
                  <c:v>48306</c:v>
                </c:pt>
                <c:pt idx="665">
                  <c:v>48323</c:v>
                </c:pt>
                <c:pt idx="666">
                  <c:v>48311</c:v>
                </c:pt>
                <c:pt idx="667">
                  <c:v>48153</c:v>
                </c:pt>
                <c:pt idx="668">
                  <c:v>48170</c:v>
                </c:pt>
                <c:pt idx="669">
                  <c:v>48335</c:v>
                </c:pt>
                <c:pt idx="670">
                  <c:v>48049</c:v>
                </c:pt>
                <c:pt idx="671">
                  <c:v>48156</c:v>
                </c:pt>
                <c:pt idx="672">
                  <c:v>48238</c:v>
                </c:pt>
                <c:pt idx="673">
                  <c:v>48267</c:v>
                </c:pt>
                <c:pt idx="674">
                  <c:v>48169</c:v>
                </c:pt>
                <c:pt idx="675">
                  <c:v>48295</c:v>
                </c:pt>
                <c:pt idx="676">
                  <c:v>48208</c:v>
                </c:pt>
                <c:pt idx="677">
                  <c:v>48235</c:v>
                </c:pt>
                <c:pt idx="678">
                  <c:v>48272</c:v>
                </c:pt>
                <c:pt idx="679">
                  <c:v>48296</c:v>
                </c:pt>
                <c:pt idx="680">
                  <c:v>47991</c:v>
                </c:pt>
                <c:pt idx="681">
                  <c:v>48322</c:v>
                </c:pt>
                <c:pt idx="682">
                  <c:v>48300</c:v>
                </c:pt>
                <c:pt idx="683">
                  <c:v>48191</c:v>
                </c:pt>
                <c:pt idx="684">
                  <c:v>48264</c:v>
                </c:pt>
                <c:pt idx="685">
                  <c:v>48313</c:v>
                </c:pt>
                <c:pt idx="686">
                  <c:v>48279</c:v>
                </c:pt>
                <c:pt idx="687">
                  <c:v>48290</c:v>
                </c:pt>
                <c:pt idx="688">
                  <c:v>48312</c:v>
                </c:pt>
                <c:pt idx="689">
                  <c:v>47947</c:v>
                </c:pt>
                <c:pt idx="690">
                  <c:v>48132</c:v>
                </c:pt>
                <c:pt idx="691">
                  <c:v>48241</c:v>
                </c:pt>
                <c:pt idx="692">
                  <c:v>48308</c:v>
                </c:pt>
                <c:pt idx="693">
                  <c:v>48324</c:v>
                </c:pt>
                <c:pt idx="694">
                  <c:v>48318</c:v>
                </c:pt>
                <c:pt idx="695">
                  <c:v>48119</c:v>
                </c:pt>
                <c:pt idx="696">
                  <c:v>48280</c:v>
                </c:pt>
                <c:pt idx="697">
                  <c:v>48071</c:v>
                </c:pt>
                <c:pt idx="698">
                  <c:v>48309</c:v>
                </c:pt>
                <c:pt idx="699">
                  <c:v>48094</c:v>
                </c:pt>
                <c:pt idx="700">
                  <c:v>48157</c:v>
                </c:pt>
                <c:pt idx="701">
                  <c:v>48239</c:v>
                </c:pt>
                <c:pt idx="702">
                  <c:v>48167</c:v>
                </c:pt>
                <c:pt idx="703">
                  <c:v>48314</c:v>
                </c:pt>
                <c:pt idx="704">
                  <c:v>48316</c:v>
                </c:pt>
                <c:pt idx="705">
                  <c:v>48314</c:v>
                </c:pt>
                <c:pt idx="706">
                  <c:v>48104</c:v>
                </c:pt>
                <c:pt idx="707">
                  <c:v>48209</c:v>
                </c:pt>
                <c:pt idx="708">
                  <c:v>48302</c:v>
                </c:pt>
                <c:pt idx="709">
                  <c:v>48223</c:v>
                </c:pt>
                <c:pt idx="710">
                  <c:v>48165</c:v>
                </c:pt>
                <c:pt idx="711">
                  <c:v>48233</c:v>
                </c:pt>
                <c:pt idx="712">
                  <c:v>48241</c:v>
                </c:pt>
                <c:pt idx="713">
                  <c:v>48275</c:v>
                </c:pt>
                <c:pt idx="714">
                  <c:v>48294</c:v>
                </c:pt>
                <c:pt idx="715">
                  <c:v>48235</c:v>
                </c:pt>
                <c:pt idx="716">
                  <c:v>48307</c:v>
                </c:pt>
                <c:pt idx="717">
                  <c:v>48180</c:v>
                </c:pt>
                <c:pt idx="718">
                  <c:v>48299</c:v>
                </c:pt>
                <c:pt idx="719">
                  <c:v>48311</c:v>
                </c:pt>
                <c:pt idx="720">
                  <c:v>48335</c:v>
                </c:pt>
                <c:pt idx="721">
                  <c:v>48307</c:v>
                </c:pt>
                <c:pt idx="722">
                  <c:v>48299</c:v>
                </c:pt>
                <c:pt idx="723">
                  <c:v>48166</c:v>
                </c:pt>
                <c:pt idx="724">
                  <c:v>48233</c:v>
                </c:pt>
                <c:pt idx="725">
                  <c:v>48301</c:v>
                </c:pt>
                <c:pt idx="726">
                  <c:v>48305</c:v>
                </c:pt>
                <c:pt idx="727">
                  <c:v>48113</c:v>
                </c:pt>
                <c:pt idx="728">
                  <c:v>48252</c:v>
                </c:pt>
                <c:pt idx="729">
                  <c:v>48161</c:v>
                </c:pt>
                <c:pt idx="730">
                  <c:v>48322</c:v>
                </c:pt>
                <c:pt idx="731">
                  <c:v>48280</c:v>
                </c:pt>
                <c:pt idx="732">
                  <c:v>48198</c:v>
                </c:pt>
                <c:pt idx="733">
                  <c:v>48320</c:v>
                </c:pt>
                <c:pt idx="734">
                  <c:v>48161</c:v>
                </c:pt>
                <c:pt idx="735">
                  <c:v>48240</c:v>
                </c:pt>
                <c:pt idx="736">
                  <c:v>48245</c:v>
                </c:pt>
                <c:pt idx="737">
                  <c:v>48228</c:v>
                </c:pt>
                <c:pt idx="738">
                  <c:v>48237</c:v>
                </c:pt>
                <c:pt idx="739">
                  <c:v>48278</c:v>
                </c:pt>
                <c:pt idx="740">
                  <c:v>48228</c:v>
                </c:pt>
                <c:pt idx="741">
                  <c:v>48335</c:v>
                </c:pt>
                <c:pt idx="742">
                  <c:v>48068</c:v>
                </c:pt>
                <c:pt idx="743">
                  <c:v>48268</c:v>
                </c:pt>
                <c:pt idx="744">
                  <c:v>48313</c:v>
                </c:pt>
                <c:pt idx="745">
                  <c:v>48228</c:v>
                </c:pt>
                <c:pt idx="746">
                  <c:v>48289</c:v>
                </c:pt>
                <c:pt idx="747">
                  <c:v>48327</c:v>
                </c:pt>
                <c:pt idx="748">
                  <c:v>48328</c:v>
                </c:pt>
                <c:pt idx="749">
                  <c:v>48150</c:v>
                </c:pt>
                <c:pt idx="750">
                  <c:v>48289</c:v>
                </c:pt>
                <c:pt idx="751">
                  <c:v>48307</c:v>
                </c:pt>
                <c:pt idx="752">
                  <c:v>48332</c:v>
                </c:pt>
                <c:pt idx="753">
                  <c:v>48115</c:v>
                </c:pt>
                <c:pt idx="754">
                  <c:v>48325</c:v>
                </c:pt>
                <c:pt idx="755">
                  <c:v>48276</c:v>
                </c:pt>
                <c:pt idx="756">
                  <c:v>48341</c:v>
                </c:pt>
                <c:pt idx="757">
                  <c:v>47959</c:v>
                </c:pt>
                <c:pt idx="758">
                  <c:v>48285</c:v>
                </c:pt>
                <c:pt idx="759">
                  <c:v>48254</c:v>
                </c:pt>
                <c:pt idx="760">
                  <c:v>48257</c:v>
                </c:pt>
                <c:pt idx="761">
                  <c:v>48291</c:v>
                </c:pt>
                <c:pt idx="762">
                  <c:v>48301</c:v>
                </c:pt>
                <c:pt idx="763">
                  <c:v>48309</c:v>
                </c:pt>
                <c:pt idx="764">
                  <c:v>48236</c:v>
                </c:pt>
                <c:pt idx="765">
                  <c:v>48292</c:v>
                </c:pt>
                <c:pt idx="766">
                  <c:v>48241</c:v>
                </c:pt>
                <c:pt idx="767">
                  <c:v>48295</c:v>
                </c:pt>
                <c:pt idx="768">
                  <c:v>47917</c:v>
                </c:pt>
                <c:pt idx="769">
                  <c:v>48152</c:v>
                </c:pt>
                <c:pt idx="770">
                  <c:v>48192</c:v>
                </c:pt>
                <c:pt idx="771">
                  <c:v>48242</c:v>
                </c:pt>
                <c:pt idx="772">
                  <c:v>48161</c:v>
                </c:pt>
                <c:pt idx="773">
                  <c:v>48306</c:v>
                </c:pt>
                <c:pt idx="774">
                  <c:v>48091</c:v>
                </c:pt>
                <c:pt idx="775">
                  <c:v>48252</c:v>
                </c:pt>
                <c:pt idx="776">
                  <c:v>48282</c:v>
                </c:pt>
                <c:pt idx="777">
                  <c:v>48325</c:v>
                </c:pt>
                <c:pt idx="778">
                  <c:v>48211</c:v>
                </c:pt>
                <c:pt idx="779">
                  <c:v>48331</c:v>
                </c:pt>
                <c:pt idx="780">
                  <c:v>48127</c:v>
                </c:pt>
                <c:pt idx="781">
                  <c:v>48224</c:v>
                </c:pt>
                <c:pt idx="782">
                  <c:v>48255</c:v>
                </c:pt>
                <c:pt idx="783">
                  <c:v>48290</c:v>
                </c:pt>
                <c:pt idx="784">
                  <c:v>48254</c:v>
                </c:pt>
                <c:pt idx="785">
                  <c:v>48298</c:v>
                </c:pt>
                <c:pt idx="786">
                  <c:v>48308</c:v>
                </c:pt>
                <c:pt idx="787">
                  <c:v>48095</c:v>
                </c:pt>
                <c:pt idx="788">
                  <c:v>48290</c:v>
                </c:pt>
                <c:pt idx="789">
                  <c:v>48295</c:v>
                </c:pt>
                <c:pt idx="790">
                  <c:v>48249</c:v>
                </c:pt>
                <c:pt idx="791">
                  <c:v>48304</c:v>
                </c:pt>
                <c:pt idx="792">
                  <c:v>48280</c:v>
                </c:pt>
                <c:pt idx="793">
                  <c:v>48289</c:v>
                </c:pt>
                <c:pt idx="794">
                  <c:v>48214</c:v>
                </c:pt>
                <c:pt idx="795">
                  <c:v>48256</c:v>
                </c:pt>
                <c:pt idx="796">
                  <c:v>48192</c:v>
                </c:pt>
                <c:pt idx="797">
                  <c:v>48290</c:v>
                </c:pt>
                <c:pt idx="798">
                  <c:v>48281</c:v>
                </c:pt>
                <c:pt idx="799">
                  <c:v>48265</c:v>
                </c:pt>
                <c:pt idx="800">
                  <c:v>48297</c:v>
                </c:pt>
                <c:pt idx="801">
                  <c:v>48253</c:v>
                </c:pt>
                <c:pt idx="802">
                  <c:v>48173</c:v>
                </c:pt>
                <c:pt idx="803">
                  <c:v>48341</c:v>
                </c:pt>
                <c:pt idx="804">
                  <c:v>48198</c:v>
                </c:pt>
                <c:pt idx="805">
                  <c:v>48226</c:v>
                </c:pt>
                <c:pt idx="806">
                  <c:v>48238</c:v>
                </c:pt>
                <c:pt idx="807">
                  <c:v>48253</c:v>
                </c:pt>
                <c:pt idx="808">
                  <c:v>48278</c:v>
                </c:pt>
                <c:pt idx="809">
                  <c:v>48190</c:v>
                </c:pt>
                <c:pt idx="810">
                  <c:v>48233</c:v>
                </c:pt>
                <c:pt idx="811">
                  <c:v>48213</c:v>
                </c:pt>
                <c:pt idx="812">
                  <c:v>48293</c:v>
                </c:pt>
                <c:pt idx="813">
                  <c:v>48299</c:v>
                </c:pt>
                <c:pt idx="814">
                  <c:v>48172</c:v>
                </c:pt>
                <c:pt idx="815">
                  <c:v>48272</c:v>
                </c:pt>
                <c:pt idx="816">
                  <c:v>48341</c:v>
                </c:pt>
                <c:pt idx="817">
                  <c:v>48235</c:v>
                </c:pt>
                <c:pt idx="818">
                  <c:v>48183</c:v>
                </c:pt>
                <c:pt idx="819">
                  <c:v>48245</c:v>
                </c:pt>
                <c:pt idx="820">
                  <c:v>48191</c:v>
                </c:pt>
                <c:pt idx="821">
                  <c:v>48273</c:v>
                </c:pt>
                <c:pt idx="822">
                  <c:v>48299</c:v>
                </c:pt>
                <c:pt idx="823">
                  <c:v>48190</c:v>
                </c:pt>
                <c:pt idx="824">
                  <c:v>48211</c:v>
                </c:pt>
                <c:pt idx="825">
                  <c:v>48299</c:v>
                </c:pt>
                <c:pt idx="826">
                  <c:v>48296</c:v>
                </c:pt>
                <c:pt idx="827">
                  <c:v>48337</c:v>
                </c:pt>
                <c:pt idx="828">
                  <c:v>48290</c:v>
                </c:pt>
                <c:pt idx="829">
                  <c:v>48300</c:v>
                </c:pt>
                <c:pt idx="830">
                  <c:v>48247</c:v>
                </c:pt>
                <c:pt idx="831">
                  <c:v>48281</c:v>
                </c:pt>
                <c:pt idx="832">
                  <c:v>48082</c:v>
                </c:pt>
                <c:pt idx="833">
                  <c:v>48294</c:v>
                </c:pt>
                <c:pt idx="834">
                  <c:v>48212</c:v>
                </c:pt>
                <c:pt idx="835">
                  <c:v>48321</c:v>
                </c:pt>
                <c:pt idx="836">
                  <c:v>48172</c:v>
                </c:pt>
                <c:pt idx="837">
                  <c:v>48275</c:v>
                </c:pt>
                <c:pt idx="838">
                  <c:v>48313</c:v>
                </c:pt>
                <c:pt idx="839">
                  <c:v>48305</c:v>
                </c:pt>
                <c:pt idx="840">
                  <c:v>48320</c:v>
                </c:pt>
                <c:pt idx="841">
                  <c:v>48280</c:v>
                </c:pt>
                <c:pt idx="842">
                  <c:v>48268</c:v>
                </c:pt>
                <c:pt idx="843">
                  <c:v>48286</c:v>
                </c:pt>
                <c:pt idx="844">
                  <c:v>48268</c:v>
                </c:pt>
                <c:pt idx="845">
                  <c:v>48266</c:v>
                </c:pt>
                <c:pt idx="846">
                  <c:v>48269</c:v>
                </c:pt>
                <c:pt idx="847">
                  <c:v>48289</c:v>
                </c:pt>
                <c:pt idx="848">
                  <c:v>48294</c:v>
                </c:pt>
                <c:pt idx="849">
                  <c:v>48324</c:v>
                </c:pt>
                <c:pt idx="850">
                  <c:v>48294</c:v>
                </c:pt>
                <c:pt idx="851">
                  <c:v>48265</c:v>
                </c:pt>
                <c:pt idx="852">
                  <c:v>48297</c:v>
                </c:pt>
                <c:pt idx="853">
                  <c:v>48329</c:v>
                </c:pt>
                <c:pt idx="854">
                  <c:v>48333</c:v>
                </c:pt>
                <c:pt idx="855">
                  <c:v>48178</c:v>
                </c:pt>
                <c:pt idx="856">
                  <c:v>48329</c:v>
                </c:pt>
                <c:pt idx="857">
                  <c:v>47995</c:v>
                </c:pt>
                <c:pt idx="858">
                  <c:v>48328</c:v>
                </c:pt>
                <c:pt idx="859">
                  <c:v>48266</c:v>
                </c:pt>
                <c:pt idx="860">
                  <c:v>48331</c:v>
                </c:pt>
                <c:pt idx="861">
                  <c:v>48247</c:v>
                </c:pt>
                <c:pt idx="862">
                  <c:v>48016</c:v>
                </c:pt>
                <c:pt idx="863">
                  <c:v>48327</c:v>
                </c:pt>
                <c:pt idx="864">
                  <c:v>48201</c:v>
                </c:pt>
                <c:pt idx="865">
                  <c:v>48230</c:v>
                </c:pt>
                <c:pt idx="866">
                  <c:v>48313</c:v>
                </c:pt>
                <c:pt idx="867">
                  <c:v>48294</c:v>
                </c:pt>
                <c:pt idx="868">
                  <c:v>48329</c:v>
                </c:pt>
                <c:pt idx="869">
                  <c:v>48308</c:v>
                </c:pt>
                <c:pt idx="870">
                  <c:v>48338</c:v>
                </c:pt>
                <c:pt idx="871">
                  <c:v>48328</c:v>
                </c:pt>
                <c:pt idx="872">
                  <c:v>48301</c:v>
                </c:pt>
                <c:pt idx="873">
                  <c:v>48298</c:v>
                </c:pt>
                <c:pt idx="874">
                  <c:v>47837</c:v>
                </c:pt>
                <c:pt idx="875">
                  <c:v>47981</c:v>
                </c:pt>
                <c:pt idx="876">
                  <c:v>48079</c:v>
                </c:pt>
                <c:pt idx="877">
                  <c:v>48120</c:v>
                </c:pt>
                <c:pt idx="878">
                  <c:v>48155</c:v>
                </c:pt>
                <c:pt idx="879">
                  <c:v>48187</c:v>
                </c:pt>
                <c:pt idx="880">
                  <c:v>48103</c:v>
                </c:pt>
                <c:pt idx="881">
                  <c:v>48029</c:v>
                </c:pt>
                <c:pt idx="882">
                  <c:v>48169</c:v>
                </c:pt>
                <c:pt idx="883">
                  <c:v>48016</c:v>
                </c:pt>
                <c:pt idx="884">
                  <c:v>48138</c:v>
                </c:pt>
                <c:pt idx="885">
                  <c:v>48152</c:v>
                </c:pt>
                <c:pt idx="886">
                  <c:v>48217</c:v>
                </c:pt>
                <c:pt idx="887">
                  <c:v>48272</c:v>
                </c:pt>
                <c:pt idx="888">
                  <c:v>48152</c:v>
                </c:pt>
                <c:pt idx="889">
                  <c:v>47894</c:v>
                </c:pt>
                <c:pt idx="890">
                  <c:v>48123</c:v>
                </c:pt>
                <c:pt idx="891">
                  <c:v>47971</c:v>
                </c:pt>
                <c:pt idx="892">
                  <c:v>48235</c:v>
                </c:pt>
                <c:pt idx="893">
                  <c:v>48313</c:v>
                </c:pt>
                <c:pt idx="894">
                  <c:v>48321</c:v>
                </c:pt>
                <c:pt idx="895">
                  <c:v>48344</c:v>
                </c:pt>
                <c:pt idx="896">
                  <c:v>48311</c:v>
                </c:pt>
                <c:pt idx="897">
                  <c:v>48342</c:v>
                </c:pt>
                <c:pt idx="898">
                  <c:v>39650</c:v>
                </c:pt>
                <c:pt idx="899">
                  <c:v>40485</c:v>
                </c:pt>
                <c:pt idx="900">
                  <c:v>34266</c:v>
                </c:pt>
                <c:pt idx="901">
                  <c:v>34271</c:v>
                </c:pt>
                <c:pt idx="902">
                  <c:v>32351</c:v>
                </c:pt>
                <c:pt idx="903">
                  <c:v>32447</c:v>
                </c:pt>
                <c:pt idx="904">
                  <c:v>32506</c:v>
                </c:pt>
                <c:pt idx="905">
                  <c:v>32510</c:v>
                </c:pt>
                <c:pt idx="906">
                  <c:v>32552</c:v>
                </c:pt>
                <c:pt idx="907">
                  <c:v>32472</c:v>
                </c:pt>
                <c:pt idx="908">
                  <c:v>32725</c:v>
                </c:pt>
                <c:pt idx="909">
                  <c:v>32731</c:v>
                </c:pt>
                <c:pt idx="910">
                  <c:v>32325</c:v>
                </c:pt>
                <c:pt idx="911">
                  <c:v>32659</c:v>
                </c:pt>
                <c:pt idx="912">
                  <c:v>32748</c:v>
                </c:pt>
                <c:pt idx="913">
                  <c:v>32733</c:v>
                </c:pt>
                <c:pt idx="914">
                  <c:v>25032</c:v>
                </c:pt>
                <c:pt idx="915">
                  <c:v>24800</c:v>
                </c:pt>
              </c:numCache>
            </c:numRef>
          </c:yVal>
          <c:smooth val="0"/>
          <c:extLst>
            <c:ext xmlns:c16="http://schemas.microsoft.com/office/drawing/2014/chart" uri="{C3380CC4-5D6E-409C-BE32-E72D297353CC}">
              <c16:uniqueId val="{00000002-36A2-46FD-961C-6EE8798B778D}"/>
            </c:ext>
          </c:extLst>
        </c:ser>
        <c:ser>
          <c:idx val="3"/>
          <c:order val="3"/>
          <c:tx>
            <c:v>read1(-) read2(-)</c:v>
          </c:tx>
          <c:spPr>
            <a:ln w="25400" cap="rnd">
              <a:noFill/>
              <a:round/>
            </a:ln>
            <a:effectLst/>
          </c:spPr>
          <c:marker>
            <c:symbol val="circle"/>
            <c:size val="3"/>
            <c:spPr>
              <a:noFill/>
              <a:ln w="9525">
                <a:solidFill>
                  <a:srgbClr val="FFFF00"/>
                </a:solidFill>
              </a:ln>
              <a:effectLst/>
            </c:spPr>
          </c:marker>
          <c:xVal>
            <c:numRef>
              <c:f>'--'!$B$2:$B$276</c:f>
              <c:numCache>
                <c:formatCode>General</c:formatCode>
                <c:ptCount val="275"/>
                <c:pt idx="0">
                  <c:v>1</c:v>
                </c:pt>
                <c:pt idx="1">
                  <c:v>1</c:v>
                </c:pt>
                <c:pt idx="2">
                  <c:v>1</c:v>
                </c:pt>
                <c:pt idx="3">
                  <c:v>89</c:v>
                </c:pt>
                <c:pt idx="4">
                  <c:v>114</c:v>
                </c:pt>
                <c:pt idx="5">
                  <c:v>120</c:v>
                </c:pt>
                <c:pt idx="6">
                  <c:v>214</c:v>
                </c:pt>
                <c:pt idx="7">
                  <c:v>10720</c:v>
                </c:pt>
                <c:pt idx="8">
                  <c:v>10720</c:v>
                </c:pt>
                <c:pt idx="9">
                  <c:v>10720</c:v>
                </c:pt>
                <c:pt idx="10">
                  <c:v>10720</c:v>
                </c:pt>
                <c:pt idx="11">
                  <c:v>10720</c:v>
                </c:pt>
                <c:pt idx="12">
                  <c:v>10720</c:v>
                </c:pt>
                <c:pt idx="13">
                  <c:v>10721</c:v>
                </c:pt>
                <c:pt idx="14">
                  <c:v>10737</c:v>
                </c:pt>
                <c:pt idx="15">
                  <c:v>10738</c:v>
                </c:pt>
                <c:pt idx="16">
                  <c:v>10740</c:v>
                </c:pt>
                <c:pt idx="17">
                  <c:v>10740</c:v>
                </c:pt>
                <c:pt idx="18">
                  <c:v>10751</c:v>
                </c:pt>
                <c:pt idx="19">
                  <c:v>10751</c:v>
                </c:pt>
                <c:pt idx="20">
                  <c:v>10775</c:v>
                </c:pt>
                <c:pt idx="21">
                  <c:v>10788</c:v>
                </c:pt>
                <c:pt idx="22">
                  <c:v>10790</c:v>
                </c:pt>
                <c:pt idx="23">
                  <c:v>10798</c:v>
                </c:pt>
                <c:pt idx="24">
                  <c:v>10822</c:v>
                </c:pt>
                <c:pt idx="25">
                  <c:v>10829</c:v>
                </c:pt>
                <c:pt idx="26">
                  <c:v>10833</c:v>
                </c:pt>
                <c:pt idx="27">
                  <c:v>10846</c:v>
                </c:pt>
                <c:pt idx="28">
                  <c:v>10859</c:v>
                </c:pt>
                <c:pt idx="29">
                  <c:v>10861</c:v>
                </c:pt>
                <c:pt idx="30">
                  <c:v>10872</c:v>
                </c:pt>
                <c:pt idx="31">
                  <c:v>10897</c:v>
                </c:pt>
                <c:pt idx="32">
                  <c:v>10946</c:v>
                </c:pt>
                <c:pt idx="33">
                  <c:v>10955</c:v>
                </c:pt>
                <c:pt idx="34">
                  <c:v>10976</c:v>
                </c:pt>
                <c:pt idx="35">
                  <c:v>10980</c:v>
                </c:pt>
                <c:pt idx="36">
                  <c:v>10981</c:v>
                </c:pt>
                <c:pt idx="37">
                  <c:v>10984</c:v>
                </c:pt>
                <c:pt idx="38">
                  <c:v>11001</c:v>
                </c:pt>
                <c:pt idx="39">
                  <c:v>11071</c:v>
                </c:pt>
                <c:pt idx="40">
                  <c:v>11098</c:v>
                </c:pt>
                <c:pt idx="41">
                  <c:v>18353</c:v>
                </c:pt>
                <c:pt idx="42">
                  <c:v>22495</c:v>
                </c:pt>
                <c:pt idx="43">
                  <c:v>22495</c:v>
                </c:pt>
                <c:pt idx="44">
                  <c:v>22495</c:v>
                </c:pt>
                <c:pt idx="45">
                  <c:v>22495</c:v>
                </c:pt>
                <c:pt idx="46">
                  <c:v>22495</c:v>
                </c:pt>
                <c:pt idx="47">
                  <c:v>22522</c:v>
                </c:pt>
                <c:pt idx="48">
                  <c:v>22527</c:v>
                </c:pt>
                <c:pt idx="49">
                  <c:v>22531</c:v>
                </c:pt>
                <c:pt idx="50">
                  <c:v>22596</c:v>
                </c:pt>
                <c:pt idx="51">
                  <c:v>22597</c:v>
                </c:pt>
                <c:pt idx="52">
                  <c:v>22597</c:v>
                </c:pt>
                <c:pt idx="53">
                  <c:v>22630</c:v>
                </c:pt>
                <c:pt idx="54">
                  <c:v>22636</c:v>
                </c:pt>
                <c:pt idx="55">
                  <c:v>22652</c:v>
                </c:pt>
                <c:pt idx="56">
                  <c:v>22668</c:v>
                </c:pt>
                <c:pt idx="57">
                  <c:v>22681</c:v>
                </c:pt>
                <c:pt idx="58">
                  <c:v>22708</c:v>
                </c:pt>
                <c:pt idx="59">
                  <c:v>22712</c:v>
                </c:pt>
                <c:pt idx="60">
                  <c:v>22718</c:v>
                </c:pt>
                <c:pt idx="61">
                  <c:v>22721</c:v>
                </c:pt>
                <c:pt idx="62">
                  <c:v>22733</c:v>
                </c:pt>
                <c:pt idx="63">
                  <c:v>22760</c:v>
                </c:pt>
                <c:pt idx="64">
                  <c:v>22773</c:v>
                </c:pt>
                <c:pt idx="65">
                  <c:v>22789</c:v>
                </c:pt>
                <c:pt idx="66">
                  <c:v>22799</c:v>
                </c:pt>
                <c:pt idx="67">
                  <c:v>22850</c:v>
                </c:pt>
                <c:pt idx="68">
                  <c:v>22863</c:v>
                </c:pt>
                <c:pt idx="69">
                  <c:v>22875</c:v>
                </c:pt>
                <c:pt idx="70">
                  <c:v>28218</c:v>
                </c:pt>
                <c:pt idx="71">
                  <c:v>28220</c:v>
                </c:pt>
                <c:pt idx="72">
                  <c:v>28220</c:v>
                </c:pt>
                <c:pt idx="73">
                  <c:v>28220</c:v>
                </c:pt>
                <c:pt idx="74">
                  <c:v>28220</c:v>
                </c:pt>
                <c:pt idx="75">
                  <c:v>28221</c:v>
                </c:pt>
                <c:pt idx="76">
                  <c:v>28225</c:v>
                </c:pt>
                <c:pt idx="77">
                  <c:v>28233</c:v>
                </c:pt>
                <c:pt idx="78">
                  <c:v>28236</c:v>
                </c:pt>
                <c:pt idx="79">
                  <c:v>28240</c:v>
                </c:pt>
                <c:pt idx="80">
                  <c:v>28243</c:v>
                </c:pt>
                <c:pt idx="81">
                  <c:v>28250</c:v>
                </c:pt>
                <c:pt idx="82">
                  <c:v>28257</c:v>
                </c:pt>
                <c:pt idx="83">
                  <c:v>28264</c:v>
                </c:pt>
                <c:pt idx="84">
                  <c:v>28264</c:v>
                </c:pt>
                <c:pt idx="85">
                  <c:v>28286</c:v>
                </c:pt>
                <c:pt idx="86">
                  <c:v>28295</c:v>
                </c:pt>
                <c:pt idx="87">
                  <c:v>28297</c:v>
                </c:pt>
                <c:pt idx="88">
                  <c:v>28297</c:v>
                </c:pt>
                <c:pt idx="89">
                  <c:v>28299</c:v>
                </c:pt>
                <c:pt idx="90">
                  <c:v>28313</c:v>
                </c:pt>
                <c:pt idx="91">
                  <c:v>28329</c:v>
                </c:pt>
                <c:pt idx="92">
                  <c:v>28342</c:v>
                </c:pt>
                <c:pt idx="93">
                  <c:v>28364</c:v>
                </c:pt>
                <c:pt idx="94">
                  <c:v>28378</c:v>
                </c:pt>
                <c:pt idx="95">
                  <c:v>28401</c:v>
                </c:pt>
                <c:pt idx="96">
                  <c:v>28419</c:v>
                </c:pt>
                <c:pt idx="97">
                  <c:v>28420</c:v>
                </c:pt>
                <c:pt idx="98">
                  <c:v>28437</c:v>
                </c:pt>
                <c:pt idx="99">
                  <c:v>28473</c:v>
                </c:pt>
                <c:pt idx="100">
                  <c:v>28473</c:v>
                </c:pt>
                <c:pt idx="101">
                  <c:v>28547</c:v>
                </c:pt>
                <c:pt idx="102">
                  <c:v>28558</c:v>
                </c:pt>
                <c:pt idx="103">
                  <c:v>28573</c:v>
                </c:pt>
                <c:pt idx="104">
                  <c:v>28598</c:v>
                </c:pt>
                <c:pt idx="105">
                  <c:v>28602</c:v>
                </c:pt>
                <c:pt idx="106">
                  <c:v>28627</c:v>
                </c:pt>
                <c:pt idx="107">
                  <c:v>28674</c:v>
                </c:pt>
                <c:pt idx="108">
                  <c:v>28740</c:v>
                </c:pt>
                <c:pt idx="109">
                  <c:v>29407</c:v>
                </c:pt>
                <c:pt idx="110">
                  <c:v>29407</c:v>
                </c:pt>
                <c:pt idx="111">
                  <c:v>29407</c:v>
                </c:pt>
                <c:pt idx="112">
                  <c:v>29407</c:v>
                </c:pt>
                <c:pt idx="113">
                  <c:v>29407</c:v>
                </c:pt>
                <c:pt idx="114">
                  <c:v>29407</c:v>
                </c:pt>
                <c:pt idx="115">
                  <c:v>29407</c:v>
                </c:pt>
                <c:pt idx="116">
                  <c:v>29430</c:v>
                </c:pt>
                <c:pt idx="117">
                  <c:v>29432</c:v>
                </c:pt>
                <c:pt idx="118">
                  <c:v>29441</c:v>
                </c:pt>
                <c:pt idx="119">
                  <c:v>29446</c:v>
                </c:pt>
                <c:pt idx="120">
                  <c:v>29454</c:v>
                </c:pt>
                <c:pt idx="121">
                  <c:v>29469</c:v>
                </c:pt>
                <c:pt idx="122">
                  <c:v>29495</c:v>
                </c:pt>
                <c:pt idx="123">
                  <c:v>29513</c:v>
                </c:pt>
                <c:pt idx="124">
                  <c:v>29517</c:v>
                </c:pt>
                <c:pt idx="125">
                  <c:v>29517</c:v>
                </c:pt>
                <c:pt idx="126">
                  <c:v>29543</c:v>
                </c:pt>
                <c:pt idx="127">
                  <c:v>29547</c:v>
                </c:pt>
                <c:pt idx="128">
                  <c:v>29570</c:v>
                </c:pt>
                <c:pt idx="129">
                  <c:v>29622</c:v>
                </c:pt>
                <c:pt idx="130">
                  <c:v>29628</c:v>
                </c:pt>
                <c:pt idx="131">
                  <c:v>29644</c:v>
                </c:pt>
                <c:pt idx="132">
                  <c:v>29648</c:v>
                </c:pt>
                <c:pt idx="133">
                  <c:v>29660</c:v>
                </c:pt>
                <c:pt idx="134">
                  <c:v>29672</c:v>
                </c:pt>
                <c:pt idx="135">
                  <c:v>29695</c:v>
                </c:pt>
                <c:pt idx="136">
                  <c:v>29715</c:v>
                </c:pt>
                <c:pt idx="137">
                  <c:v>29741</c:v>
                </c:pt>
                <c:pt idx="138">
                  <c:v>34829</c:v>
                </c:pt>
                <c:pt idx="139">
                  <c:v>34829</c:v>
                </c:pt>
                <c:pt idx="140">
                  <c:v>34829</c:v>
                </c:pt>
                <c:pt idx="141">
                  <c:v>34829</c:v>
                </c:pt>
                <c:pt idx="142">
                  <c:v>34829</c:v>
                </c:pt>
                <c:pt idx="143">
                  <c:v>34829</c:v>
                </c:pt>
                <c:pt idx="144">
                  <c:v>34829</c:v>
                </c:pt>
                <c:pt idx="145">
                  <c:v>34829</c:v>
                </c:pt>
                <c:pt idx="146">
                  <c:v>34829</c:v>
                </c:pt>
                <c:pt idx="147">
                  <c:v>34829</c:v>
                </c:pt>
                <c:pt idx="148">
                  <c:v>34829</c:v>
                </c:pt>
                <c:pt idx="149">
                  <c:v>34829</c:v>
                </c:pt>
                <c:pt idx="150">
                  <c:v>34829</c:v>
                </c:pt>
                <c:pt idx="151">
                  <c:v>34830</c:v>
                </c:pt>
                <c:pt idx="152">
                  <c:v>34831</c:v>
                </c:pt>
                <c:pt idx="153">
                  <c:v>34840</c:v>
                </c:pt>
                <c:pt idx="154">
                  <c:v>34843</c:v>
                </c:pt>
                <c:pt idx="155">
                  <c:v>34848</c:v>
                </c:pt>
                <c:pt idx="156">
                  <c:v>34851</c:v>
                </c:pt>
                <c:pt idx="157">
                  <c:v>34851</c:v>
                </c:pt>
                <c:pt idx="158">
                  <c:v>34863</c:v>
                </c:pt>
                <c:pt idx="159">
                  <c:v>34880</c:v>
                </c:pt>
                <c:pt idx="160">
                  <c:v>34888</c:v>
                </c:pt>
                <c:pt idx="161">
                  <c:v>34889</c:v>
                </c:pt>
                <c:pt idx="162">
                  <c:v>34890</c:v>
                </c:pt>
                <c:pt idx="163">
                  <c:v>34893</c:v>
                </c:pt>
                <c:pt idx="164">
                  <c:v>34893</c:v>
                </c:pt>
                <c:pt idx="165">
                  <c:v>34896</c:v>
                </c:pt>
                <c:pt idx="166">
                  <c:v>34896</c:v>
                </c:pt>
                <c:pt idx="167">
                  <c:v>34896</c:v>
                </c:pt>
                <c:pt idx="168">
                  <c:v>34904</c:v>
                </c:pt>
                <c:pt idx="169">
                  <c:v>34909</c:v>
                </c:pt>
                <c:pt idx="170">
                  <c:v>34910</c:v>
                </c:pt>
                <c:pt idx="171">
                  <c:v>34910</c:v>
                </c:pt>
                <c:pt idx="172">
                  <c:v>34930</c:v>
                </c:pt>
                <c:pt idx="173">
                  <c:v>34937</c:v>
                </c:pt>
                <c:pt idx="174">
                  <c:v>34942</c:v>
                </c:pt>
                <c:pt idx="175">
                  <c:v>34951</c:v>
                </c:pt>
                <c:pt idx="176">
                  <c:v>34954</c:v>
                </c:pt>
                <c:pt idx="177">
                  <c:v>34969</c:v>
                </c:pt>
                <c:pt idx="178">
                  <c:v>34974</c:v>
                </c:pt>
                <c:pt idx="179">
                  <c:v>35003</c:v>
                </c:pt>
                <c:pt idx="180">
                  <c:v>35008</c:v>
                </c:pt>
                <c:pt idx="181">
                  <c:v>35012</c:v>
                </c:pt>
                <c:pt idx="182">
                  <c:v>35019</c:v>
                </c:pt>
                <c:pt idx="183">
                  <c:v>35027</c:v>
                </c:pt>
                <c:pt idx="184">
                  <c:v>35030</c:v>
                </c:pt>
                <c:pt idx="185">
                  <c:v>35036</c:v>
                </c:pt>
                <c:pt idx="186">
                  <c:v>35047</c:v>
                </c:pt>
                <c:pt idx="187">
                  <c:v>35068</c:v>
                </c:pt>
                <c:pt idx="188">
                  <c:v>35070</c:v>
                </c:pt>
                <c:pt idx="189">
                  <c:v>35109</c:v>
                </c:pt>
                <c:pt idx="190">
                  <c:v>35112</c:v>
                </c:pt>
                <c:pt idx="191">
                  <c:v>35120</c:v>
                </c:pt>
                <c:pt idx="192">
                  <c:v>35224</c:v>
                </c:pt>
                <c:pt idx="193">
                  <c:v>35822</c:v>
                </c:pt>
                <c:pt idx="194">
                  <c:v>35823</c:v>
                </c:pt>
                <c:pt idx="195">
                  <c:v>35823</c:v>
                </c:pt>
                <c:pt idx="196">
                  <c:v>35823</c:v>
                </c:pt>
                <c:pt idx="197">
                  <c:v>35823</c:v>
                </c:pt>
                <c:pt idx="198">
                  <c:v>35823</c:v>
                </c:pt>
                <c:pt idx="199">
                  <c:v>35835</c:v>
                </c:pt>
                <c:pt idx="200">
                  <c:v>35839</c:v>
                </c:pt>
                <c:pt idx="201">
                  <c:v>35848</c:v>
                </c:pt>
                <c:pt idx="202">
                  <c:v>35851</c:v>
                </c:pt>
                <c:pt idx="203">
                  <c:v>35868</c:v>
                </c:pt>
                <c:pt idx="204">
                  <c:v>35904</c:v>
                </c:pt>
                <c:pt idx="205">
                  <c:v>35904</c:v>
                </c:pt>
                <c:pt idx="206">
                  <c:v>35912</c:v>
                </c:pt>
                <c:pt idx="207">
                  <c:v>36020</c:v>
                </c:pt>
                <c:pt idx="208">
                  <c:v>36092</c:v>
                </c:pt>
                <c:pt idx="209">
                  <c:v>36134</c:v>
                </c:pt>
                <c:pt idx="210">
                  <c:v>36148</c:v>
                </c:pt>
                <c:pt idx="211">
                  <c:v>36750</c:v>
                </c:pt>
                <c:pt idx="212">
                  <c:v>36750</c:v>
                </c:pt>
                <c:pt idx="213">
                  <c:v>36750</c:v>
                </c:pt>
                <c:pt idx="214">
                  <c:v>36750</c:v>
                </c:pt>
                <c:pt idx="215">
                  <c:v>36750</c:v>
                </c:pt>
                <c:pt idx="216">
                  <c:v>36750</c:v>
                </c:pt>
                <c:pt idx="217">
                  <c:v>36753</c:v>
                </c:pt>
                <c:pt idx="218">
                  <c:v>36755</c:v>
                </c:pt>
                <c:pt idx="219">
                  <c:v>36758</c:v>
                </c:pt>
                <c:pt idx="220">
                  <c:v>36773</c:v>
                </c:pt>
                <c:pt idx="221">
                  <c:v>36779</c:v>
                </c:pt>
                <c:pt idx="222">
                  <c:v>36782</c:v>
                </c:pt>
                <c:pt idx="223">
                  <c:v>36783</c:v>
                </c:pt>
                <c:pt idx="224">
                  <c:v>36784</c:v>
                </c:pt>
                <c:pt idx="225">
                  <c:v>36797</c:v>
                </c:pt>
                <c:pt idx="226">
                  <c:v>36799</c:v>
                </c:pt>
                <c:pt idx="227">
                  <c:v>36803</c:v>
                </c:pt>
                <c:pt idx="228">
                  <c:v>36803</c:v>
                </c:pt>
                <c:pt idx="229">
                  <c:v>36808</c:v>
                </c:pt>
                <c:pt idx="230">
                  <c:v>36825</c:v>
                </c:pt>
                <c:pt idx="231">
                  <c:v>36830</c:v>
                </c:pt>
                <c:pt idx="232">
                  <c:v>36841</c:v>
                </c:pt>
                <c:pt idx="233">
                  <c:v>36845</c:v>
                </c:pt>
                <c:pt idx="234">
                  <c:v>36852</c:v>
                </c:pt>
                <c:pt idx="235">
                  <c:v>36876</c:v>
                </c:pt>
                <c:pt idx="236">
                  <c:v>36884</c:v>
                </c:pt>
                <c:pt idx="237">
                  <c:v>36894</c:v>
                </c:pt>
                <c:pt idx="238">
                  <c:v>36908</c:v>
                </c:pt>
                <c:pt idx="239">
                  <c:v>36914</c:v>
                </c:pt>
                <c:pt idx="240">
                  <c:v>36933</c:v>
                </c:pt>
                <c:pt idx="241">
                  <c:v>36942</c:v>
                </c:pt>
                <c:pt idx="242">
                  <c:v>36981</c:v>
                </c:pt>
                <c:pt idx="243">
                  <c:v>36999</c:v>
                </c:pt>
                <c:pt idx="244">
                  <c:v>37035</c:v>
                </c:pt>
                <c:pt idx="245">
                  <c:v>37052</c:v>
                </c:pt>
                <c:pt idx="246">
                  <c:v>37056</c:v>
                </c:pt>
                <c:pt idx="247">
                  <c:v>37108</c:v>
                </c:pt>
                <c:pt idx="248">
                  <c:v>37119</c:v>
                </c:pt>
                <c:pt idx="249">
                  <c:v>37120</c:v>
                </c:pt>
                <c:pt idx="250">
                  <c:v>37317</c:v>
                </c:pt>
                <c:pt idx="251">
                  <c:v>48175</c:v>
                </c:pt>
                <c:pt idx="252">
                  <c:v>48175</c:v>
                </c:pt>
                <c:pt idx="253">
                  <c:v>48175</c:v>
                </c:pt>
                <c:pt idx="254">
                  <c:v>48175</c:v>
                </c:pt>
                <c:pt idx="255">
                  <c:v>48175</c:v>
                </c:pt>
                <c:pt idx="256">
                  <c:v>48175</c:v>
                </c:pt>
                <c:pt idx="257">
                  <c:v>48175</c:v>
                </c:pt>
                <c:pt idx="258">
                  <c:v>48175</c:v>
                </c:pt>
                <c:pt idx="259">
                  <c:v>48175</c:v>
                </c:pt>
                <c:pt idx="260">
                  <c:v>48175</c:v>
                </c:pt>
                <c:pt idx="261">
                  <c:v>48175</c:v>
                </c:pt>
                <c:pt idx="262">
                  <c:v>48178</c:v>
                </c:pt>
                <c:pt idx="263">
                  <c:v>48212</c:v>
                </c:pt>
                <c:pt idx="264">
                  <c:v>48220</c:v>
                </c:pt>
                <c:pt idx="265">
                  <c:v>48228</c:v>
                </c:pt>
                <c:pt idx="266">
                  <c:v>48243</c:v>
                </c:pt>
                <c:pt idx="267">
                  <c:v>48264</c:v>
                </c:pt>
                <c:pt idx="268">
                  <c:v>48266</c:v>
                </c:pt>
                <c:pt idx="269">
                  <c:v>48274</c:v>
                </c:pt>
                <c:pt idx="270">
                  <c:v>48279</c:v>
                </c:pt>
                <c:pt idx="271">
                  <c:v>48279</c:v>
                </c:pt>
                <c:pt idx="272">
                  <c:v>48282</c:v>
                </c:pt>
                <c:pt idx="273">
                  <c:v>48337</c:v>
                </c:pt>
                <c:pt idx="274">
                  <c:v>48340</c:v>
                </c:pt>
              </c:numCache>
            </c:numRef>
          </c:xVal>
          <c:yVal>
            <c:numRef>
              <c:f>'--'!$F$2:$F$276</c:f>
              <c:numCache>
                <c:formatCode>General</c:formatCode>
                <c:ptCount val="275"/>
                <c:pt idx="0">
                  <c:v>10720</c:v>
                </c:pt>
                <c:pt idx="1">
                  <c:v>10720</c:v>
                </c:pt>
                <c:pt idx="2">
                  <c:v>10792</c:v>
                </c:pt>
                <c:pt idx="3">
                  <c:v>11041</c:v>
                </c:pt>
                <c:pt idx="4">
                  <c:v>10720</c:v>
                </c:pt>
                <c:pt idx="5">
                  <c:v>10836</c:v>
                </c:pt>
                <c:pt idx="6">
                  <c:v>10768</c:v>
                </c:pt>
                <c:pt idx="7">
                  <c:v>1</c:v>
                </c:pt>
                <c:pt idx="8">
                  <c:v>1</c:v>
                </c:pt>
                <c:pt idx="9">
                  <c:v>3</c:v>
                </c:pt>
                <c:pt idx="10">
                  <c:v>182</c:v>
                </c:pt>
                <c:pt idx="11">
                  <c:v>48288</c:v>
                </c:pt>
                <c:pt idx="12">
                  <c:v>48311</c:v>
                </c:pt>
                <c:pt idx="13">
                  <c:v>49</c:v>
                </c:pt>
                <c:pt idx="14">
                  <c:v>72</c:v>
                </c:pt>
                <c:pt idx="15">
                  <c:v>1</c:v>
                </c:pt>
                <c:pt idx="16">
                  <c:v>1</c:v>
                </c:pt>
                <c:pt idx="17">
                  <c:v>48331</c:v>
                </c:pt>
                <c:pt idx="18">
                  <c:v>48175</c:v>
                </c:pt>
                <c:pt idx="19">
                  <c:v>48181</c:v>
                </c:pt>
                <c:pt idx="20">
                  <c:v>1</c:v>
                </c:pt>
                <c:pt idx="21">
                  <c:v>1</c:v>
                </c:pt>
                <c:pt idx="22">
                  <c:v>1</c:v>
                </c:pt>
                <c:pt idx="23">
                  <c:v>48175</c:v>
                </c:pt>
                <c:pt idx="24">
                  <c:v>48268</c:v>
                </c:pt>
                <c:pt idx="25">
                  <c:v>15</c:v>
                </c:pt>
                <c:pt idx="26">
                  <c:v>48336</c:v>
                </c:pt>
                <c:pt idx="27">
                  <c:v>6</c:v>
                </c:pt>
                <c:pt idx="28">
                  <c:v>1</c:v>
                </c:pt>
                <c:pt idx="29">
                  <c:v>48221</c:v>
                </c:pt>
                <c:pt idx="30">
                  <c:v>48226</c:v>
                </c:pt>
                <c:pt idx="31">
                  <c:v>48185</c:v>
                </c:pt>
                <c:pt idx="32">
                  <c:v>48188</c:v>
                </c:pt>
                <c:pt idx="33">
                  <c:v>48175</c:v>
                </c:pt>
                <c:pt idx="34">
                  <c:v>48256</c:v>
                </c:pt>
                <c:pt idx="35">
                  <c:v>48175</c:v>
                </c:pt>
                <c:pt idx="36">
                  <c:v>48244</c:v>
                </c:pt>
                <c:pt idx="37">
                  <c:v>48255</c:v>
                </c:pt>
                <c:pt idx="38">
                  <c:v>48229</c:v>
                </c:pt>
                <c:pt idx="39">
                  <c:v>48314</c:v>
                </c:pt>
                <c:pt idx="40">
                  <c:v>48185</c:v>
                </c:pt>
                <c:pt idx="41">
                  <c:v>19060</c:v>
                </c:pt>
                <c:pt idx="42">
                  <c:v>35892</c:v>
                </c:pt>
                <c:pt idx="43">
                  <c:v>35989</c:v>
                </c:pt>
                <c:pt idx="44">
                  <c:v>36044</c:v>
                </c:pt>
                <c:pt idx="45">
                  <c:v>36079</c:v>
                </c:pt>
                <c:pt idx="46">
                  <c:v>36169</c:v>
                </c:pt>
                <c:pt idx="47">
                  <c:v>35972</c:v>
                </c:pt>
                <c:pt idx="48">
                  <c:v>36065</c:v>
                </c:pt>
                <c:pt idx="49">
                  <c:v>36130</c:v>
                </c:pt>
                <c:pt idx="50">
                  <c:v>36271</c:v>
                </c:pt>
                <c:pt idx="51">
                  <c:v>35931</c:v>
                </c:pt>
                <c:pt idx="52">
                  <c:v>36026</c:v>
                </c:pt>
                <c:pt idx="53">
                  <c:v>36112</c:v>
                </c:pt>
                <c:pt idx="54">
                  <c:v>35823</c:v>
                </c:pt>
                <c:pt idx="55">
                  <c:v>35894</c:v>
                </c:pt>
                <c:pt idx="56">
                  <c:v>35930</c:v>
                </c:pt>
                <c:pt idx="57">
                  <c:v>35873</c:v>
                </c:pt>
                <c:pt idx="58">
                  <c:v>35823</c:v>
                </c:pt>
                <c:pt idx="59">
                  <c:v>36077</c:v>
                </c:pt>
                <c:pt idx="60">
                  <c:v>35879</c:v>
                </c:pt>
                <c:pt idx="61">
                  <c:v>35847</c:v>
                </c:pt>
                <c:pt idx="62">
                  <c:v>35866</c:v>
                </c:pt>
                <c:pt idx="63">
                  <c:v>35823</c:v>
                </c:pt>
                <c:pt idx="64">
                  <c:v>35823</c:v>
                </c:pt>
                <c:pt idx="65">
                  <c:v>35911</c:v>
                </c:pt>
                <c:pt idx="66">
                  <c:v>35823</c:v>
                </c:pt>
                <c:pt idx="67">
                  <c:v>35823</c:v>
                </c:pt>
                <c:pt idx="68">
                  <c:v>35823</c:v>
                </c:pt>
                <c:pt idx="69">
                  <c:v>35824</c:v>
                </c:pt>
                <c:pt idx="70">
                  <c:v>29616</c:v>
                </c:pt>
                <c:pt idx="71">
                  <c:v>29453</c:v>
                </c:pt>
                <c:pt idx="72">
                  <c:v>29581</c:v>
                </c:pt>
                <c:pt idx="73">
                  <c:v>29660</c:v>
                </c:pt>
                <c:pt idx="74">
                  <c:v>29702</c:v>
                </c:pt>
                <c:pt idx="75">
                  <c:v>29896</c:v>
                </c:pt>
                <c:pt idx="76">
                  <c:v>29524</c:v>
                </c:pt>
                <c:pt idx="77">
                  <c:v>29666</c:v>
                </c:pt>
                <c:pt idx="78">
                  <c:v>29887</c:v>
                </c:pt>
                <c:pt idx="79">
                  <c:v>29465</c:v>
                </c:pt>
                <c:pt idx="80">
                  <c:v>29740</c:v>
                </c:pt>
                <c:pt idx="81">
                  <c:v>29570</c:v>
                </c:pt>
                <c:pt idx="82">
                  <c:v>29597</c:v>
                </c:pt>
                <c:pt idx="83">
                  <c:v>29566</c:v>
                </c:pt>
                <c:pt idx="84">
                  <c:v>29598</c:v>
                </c:pt>
                <c:pt idx="85">
                  <c:v>29555</c:v>
                </c:pt>
                <c:pt idx="86">
                  <c:v>29407</c:v>
                </c:pt>
                <c:pt idx="87">
                  <c:v>29407</c:v>
                </c:pt>
                <c:pt idx="88">
                  <c:v>29508</c:v>
                </c:pt>
                <c:pt idx="89">
                  <c:v>29564</c:v>
                </c:pt>
                <c:pt idx="90">
                  <c:v>29479</c:v>
                </c:pt>
                <c:pt idx="91">
                  <c:v>29610</c:v>
                </c:pt>
                <c:pt idx="92">
                  <c:v>29539</c:v>
                </c:pt>
                <c:pt idx="93">
                  <c:v>29557</c:v>
                </c:pt>
                <c:pt idx="94">
                  <c:v>29767</c:v>
                </c:pt>
                <c:pt idx="95">
                  <c:v>29553</c:v>
                </c:pt>
                <c:pt idx="96">
                  <c:v>29824</c:v>
                </c:pt>
                <c:pt idx="97">
                  <c:v>29407</c:v>
                </c:pt>
                <c:pt idx="98">
                  <c:v>29479</c:v>
                </c:pt>
                <c:pt idx="99">
                  <c:v>29415</c:v>
                </c:pt>
                <c:pt idx="100">
                  <c:v>29424</c:v>
                </c:pt>
                <c:pt idx="101">
                  <c:v>29407</c:v>
                </c:pt>
                <c:pt idx="102">
                  <c:v>29424</c:v>
                </c:pt>
                <c:pt idx="103">
                  <c:v>29407</c:v>
                </c:pt>
                <c:pt idx="104">
                  <c:v>29407</c:v>
                </c:pt>
                <c:pt idx="105">
                  <c:v>29444</c:v>
                </c:pt>
                <c:pt idx="106">
                  <c:v>29407</c:v>
                </c:pt>
                <c:pt idx="107">
                  <c:v>29407</c:v>
                </c:pt>
                <c:pt idx="108">
                  <c:v>29407</c:v>
                </c:pt>
                <c:pt idx="109">
                  <c:v>28322</c:v>
                </c:pt>
                <c:pt idx="110">
                  <c:v>28440</c:v>
                </c:pt>
                <c:pt idx="111">
                  <c:v>28497</c:v>
                </c:pt>
                <c:pt idx="112">
                  <c:v>28561</c:v>
                </c:pt>
                <c:pt idx="113">
                  <c:v>28589</c:v>
                </c:pt>
                <c:pt idx="114">
                  <c:v>28603</c:v>
                </c:pt>
                <c:pt idx="115">
                  <c:v>28668</c:v>
                </c:pt>
                <c:pt idx="116">
                  <c:v>28328</c:v>
                </c:pt>
                <c:pt idx="117">
                  <c:v>28372</c:v>
                </c:pt>
                <c:pt idx="118">
                  <c:v>28219</c:v>
                </c:pt>
                <c:pt idx="119">
                  <c:v>28361</c:v>
                </c:pt>
                <c:pt idx="120">
                  <c:v>28765</c:v>
                </c:pt>
                <c:pt idx="121">
                  <c:v>28275</c:v>
                </c:pt>
                <c:pt idx="122">
                  <c:v>28502</c:v>
                </c:pt>
                <c:pt idx="123">
                  <c:v>28220</c:v>
                </c:pt>
                <c:pt idx="124">
                  <c:v>28344</c:v>
                </c:pt>
                <c:pt idx="125">
                  <c:v>28427</c:v>
                </c:pt>
                <c:pt idx="126">
                  <c:v>28243</c:v>
                </c:pt>
                <c:pt idx="127">
                  <c:v>28220</c:v>
                </c:pt>
                <c:pt idx="128">
                  <c:v>28344</c:v>
                </c:pt>
                <c:pt idx="129">
                  <c:v>28502</c:v>
                </c:pt>
                <c:pt idx="130">
                  <c:v>28220</c:v>
                </c:pt>
                <c:pt idx="131">
                  <c:v>28323</c:v>
                </c:pt>
                <c:pt idx="132">
                  <c:v>28220</c:v>
                </c:pt>
                <c:pt idx="133">
                  <c:v>28245</c:v>
                </c:pt>
                <c:pt idx="134">
                  <c:v>28220</c:v>
                </c:pt>
                <c:pt idx="135">
                  <c:v>28236</c:v>
                </c:pt>
                <c:pt idx="136">
                  <c:v>28361</c:v>
                </c:pt>
                <c:pt idx="137">
                  <c:v>28252</c:v>
                </c:pt>
                <c:pt idx="138">
                  <c:v>36860</c:v>
                </c:pt>
                <c:pt idx="139">
                  <c:v>36906</c:v>
                </c:pt>
                <c:pt idx="140">
                  <c:v>36969</c:v>
                </c:pt>
                <c:pt idx="141">
                  <c:v>36983</c:v>
                </c:pt>
                <c:pt idx="142">
                  <c:v>36987</c:v>
                </c:pt>
                <c:pt idx="143">
                  <c:v>36988</c:v>
                </c:pt>
                <c:pt idx="144">
                  <c:v>36998</c:v>
                </c:pt>
                <c:pt idx="145">
                  <c:v>37014</c:v>
                </c:pt>
                <c:pt idx="146">
                  <c:v>37024</c:v>
                </c:pt>
                <c:pt idx="147">
                  <c:v>37037</c:v>
                </c:pt>
                <c:pt idx="148">
                  <c:v>37062</c:v>
                </c:pt>
                <c:pt idx="149">
                  <c:v>37106</c:v>
                </c:pt>
                <c:pt idx="150">
                  <c:v>37168</c:v>
                </c:pt>
                <c:pt idx="151">
                  <c:v>37053</c:v>
                </c:pt>
                <c:pt idx="152">
                  <c:v>36858</c:v>
                </c:pt>
                <c:pt idx="153">
                  <c:v>37177</c:v>
                </c:pt>
                <c:pt idx="154">
                  <c:v>36853</c:v>
                </c:pt>
                <c:pt idx="155">
                  <c:v>36750</c:v>
                </c:pt>
                <c:pt idx="156">
                  <c:v>36767</c:v>
                </c:pt>
                <c:pt idx="157">
                  <c:v>37098</c:v>
                </c:pt>
                <c:pt idx="158">
                  <c:v>36750</c:v>
                </c:pt>
                <c:pt idx="159">
                  <c:v>36886</c:v>
                </c:pt>
                <c:pt idx="160">
                  <c:v>37137</c:v>
                </c:pt>
                <c:pt idx="161">
                  <c:v>36779</c:v>
                </c:pt>
                <c:pt idx="162">
                  <c:v>36794</c:v>
                </c:pt>
                <c:pt idx="163">
                  <c:v>36789</c:v>
                </c:pt>
                <c:pt idx="164">
                  <c:v>37076</c:v>
                </c:pt>
                <c:pt idx="165">
                  <c:v>36916</c:v>
                </c:pt>
                <c:pt idx="166">
                  <c:v>36932</c:v>
                </c:pt>
                <c:pt idx="167">
                  <c:v>37032</c:v>
                </c:pt>
                <c:pt idx="168">
                  <c:v>36777</c:v>
                </c:pt>
                <c:pt idx="169">
                  <c:v>36859</c:v>
                </c:pt>
                <c:pt idx="170">
                  <c:v>36891</c:v>
                </c:pt>
                <c:pt idx="171">
                  <c:v>37011</c:v>
                </c:pt>
                <c:pt idx="172">
                  <c:v>36936</c:v>
                </c:pt>
                <c:pt idx="173">
                  <c:v>36750</c:v>
                </c:pt>
                <c:pt idx="174">
                  <c:v>36779</c:v>
                </c:pt>
                <c:pt idx="175">
                  <c:v>36844</c:v>
                </c:pt>
                <c:pt idx="176">
                  <c:v>37131</c:v>
                </c:pt>
                <c:pt idx="177">
                  <c:v>36750</c:v>
                </c:pt>
                <c:pt idx="178">
                  <c:v>36846</c:v>
                </c:pt>
                <c:pt idx="179">
                  <c:v>36822</c:v>
                </c:pt>
                <c:pt idx="180">
                  <c:v>36750</c:v>
                </c:pt>
                <c:pt idx="181">
                  <c:v>37143</c:v>
                </c:pt>
                <c:pt idx="182">
                  <c:v>36828</c:v>
                </c:pt>
                <c:pt idx="183">
                  <c:v>36882</c:v>
                </c:pt>
                <c:pt idx="184">
                  <c:v>37115</c:v>
                </c:pt>
                <c:pt idx="185">
                  <c:v>36750</c:v>
                </c:pt>
                <c:pt idx="186">
                  <c:v>36915</c:v>
                </c:pt>
                <c:pt idx="187">
                  <c:v>36777</c:v>
                </c:pt>
                <c:pt idx="188">
                  <c:v>36750</c:v>
                </c:pt>
                <c:pt idx="189">
                  <c:v>36796</c:v>
                </c:pt>
                <c:pt idx="190">
                  <c:v>36803</c:v>
                </c:pt>
                <c:pt idx="191">
                  <c:v>36750</c:v>
                </c:pt>
                <c:pt idx="192">
                  <c:v>36750</c:v>
                </c:pt>
                <c:pt idx="193">
                  <c:v>22745</c:v>
                </c:pt>
                <c:pt idx="194">
                  <c:v>22495</c:v>
                </c:pt>
                <c:pt idx="195">
                  <c:v>22598</c:v>
                </c:pt>
                <c:pt idx="196">
                  <c:v>22677</c:v>
                </c:pt>
                <c:pt idx="197">
                  <c:v>22752</c:v>
                </c:pt>
                <c:pt idx="198">
                  <c:v>22841</c:v>
                </c:pt>
                <c:pt idx="199">
                  <c:v>22708</c:v>
                </c:pt>
                <c:pt idx="200">
                  <c:v>22700</c:v>
                </c:pt>
                <c:pt idx="201">
                  <c:v>22750</c:v>
                </c:pt>
                <c:pt idx="202">
                  <c:v>22866</c:v>
                </c:pt>
                <c:pt idx="203">
                  <c:v>22589</c:v>
                </c:pt>
                <c:pt idx="204">
                  <c:v>22654</c:v>
                </c:pt>
                <c:pt idx="205">
                  <c:v>22687</c:v>
                </c:pt>
                <c:pt idx="206">
                  <c:v>22523</c:v>
                </c:pt>
                <c:pt idx="207">
                  <c:v>22649</c:v>
                </c:pt>
                <c:pt idx="208">
                  <c:v>22801</c:v>
                </c:pt>
                <c:pt idx="209">
                  <c:v>22495</c:v>
                </c:pt>
                <c:pt idx="210">
                  <c:v>22495</c:v>
                </c:pt>
                <c:pt idx="211">
                  <c:v>34992</c:v>
                </c:pt>
                <c:pt idx="212">
                  <c:v>35025</c:v>
                </c:pt>
                <c:pt idx="213">
                  <c:v>35037</c:v>
                </c:pt>
                <c:pt idx="214">
                  <c:v>35076</c:v>
                </c:pt>
                <c:pt idx="215">
                  <c:v>35087</c:v>
                </c:pt>
                <c:pt idx="216">
                  <c:v>35164</c:v>
                </c:pt>
                <c:pt idx="217">
                  <c:v>35061</c:v>
                </c:pt>
                <c:pt idx="218">
                  <c:v>34906</c:v>
                </c:pt>
                <c:pt idx="219">
                  <c:v>35079</c:v>
                </c:pt>
                <c:pt idx="220">
                  <c:v>34845</c:v>
                </c:pt>
                <c:pt idx="221">
                  <c:v>35041</c:v>
                </c:pt>
                <c:pt idx="222">
                  <c:v>34913</c:v>
                </c:pt>
                <c:pt idx="223">
                  <c:v>35220</c:v>
                </c:pt>
                <c:pt idx="224">
                  <c:v>34829</c:v>
                </c:pt>
                <c:pt idx="225">
                  <c:v>35038</c:v>
                </c:pt>
                <c:pt idx="226">
                  <c:v>34870</c:v>
                </c:pt>
                <c:pt idx="227">
                  <c:v>34829</c:v>
                </c:pt>
                <c:pt idx="228">
                  <c:v>35087</c:v>
                </c:pt>
                <c:pt idx="229">
                  <c:v>34847</c:v>
                </c:pt>
                <c:pt idx="230">
                  <c:v>34943</c:v>
                </c:pt>
                <c:pt idx="231">
                  <c:v>35025</c:v>
                </c:pt>
                <c:pt idx="232">
                  <c:v>35009</c:v>
                </c:pt>
                <c:pt idx="233">
                  <c:v>35072</c:v>
                </c:pt>
                <c:pt idx="234">
                  <c:v>35110</c:v>
                </c:pt>
                <c:pt idx="235">
                  <c:v>34950</c:v>
                </c:pt>
                <c:pt idx="236">
                  <c:v>34881</c:v>
                </c:pt>
                <c:pt idx="237">
                  <c:v>34895</c:v>
                </c:pt>
                <c:pt idx="238">
                  <c:v>35099</c:v>
                </c:pt>
                <c:pt idx="239">
                  <c:v>34886</c:v>
                </c:pt>
                <c:pt idx="240">
                  <c:v>34859</c:v>
                </c:pt>
                <c:pt idx="241">
                  <c:v>34829</c:v>
                </c:pt>
                <c:pt idx="242">
                  <c:v>35024</c:v>
                </c:pt>
                <c:pt idx="243">
                  <c:v>34922</c:v>
                </c:pt>
                <c:pt idx="244">
                  <c:v>34965</c:v>
                </c:pt>
                <c:pt idx="245">
                  <c:v>34882</c:v>
                </c:pt>
                <c:pt idx="246">
                  <c:v>34829</c:v>
                </c:pt>
                <c:pt idx="247">
                  <c:v>34829</c:v>
                </c:pt>
                <c:pt idx="248">
                  <c:v>34829</c:v>
                </c:pt>
                <c:pt idx="249">
                  <c:v>35144</c:v>
                </c:pt>
                <c:pt idx="250">
                  <c:v>34829</c:v>
                </c:pt>
                <c:pt idx="251">
                  <c:v>10750</c:v>
                </c:pt>
                <c:pt idx="252">
                  <c:v>10806</c:v>
                </c:pt>
                <c:pt idx="253">
                  <c:v>10849</c:v>
                </c:pt>
                <c:pt idx="254">
                  <c:v>10850</c:v>
                </c:pt>
                <c:pt idx="255">
                  <c:v>10873</c:v>
                </c:pt>
                <c:pt idx="256">
                  <c:v>10889</c:v>
                </c:pt>
                <c:pt idx="257">
                  <c:v>10903</c:v>
                </c:pt>
                <c:pt idx="258">
                  <c:v>10929</c:v>
                </c:pt>
                <c:pt idx="259">
                  <c:v>10961</c:v>
                </c:pt>
                <c:pt idx="260">
                  <c:v>10999</c:v>
                </c:pt>
                <c:pt idx="261">
                  <c:v>11119</c:v>
                </c:pt>
                <c:pt idx="262">
                  <c:v>10910</c:v>
                </c:pt>
                <c:pt idx="263">
                  <c:v>10923</c:v>
                </c:pt>
                <c:pt idx="264">
                  <c:v>10809</c:v>
                </c:pt>
                <c:pt idx="265">
                  <c:v>10813</c:v>
                </c:pt>
                <c:pt idx="266">
                  <c:v>10787</c:v>
                </c:pt>
                <c:pt idx="267">
                  <c:v>10797</c:v>
                </c:pt>
                <c:pt idx="268">
                  <c:v>10847</c:v>
                </c:pt>
                <c:pt idx="269">
                  <c:v>10967</c:v>
                </c:pt>
                <c:pt idx="270">
                  <c:v>10895</c:v>
                </c:pt>
                <c:pt idx="271">
                  <c:v>10982</c:v>
                </c:pt>
                <c:pt idx="272">
                  <c:v>10785</c:v>
                </c:pt>
                <c:pt idx="273">
                  <c:v>10813</c:v>
                </c:pt>
                <c:pt idx="274">
                  <c:v>10892</c:v>
                </c:pt>
              </c:numCache>
            </c:numRef>
          </c:yVal>
          <c:smooth val="0"/>
          <c:extLst>
            <c:ext xmlns:c16="http://schemas.microsoft.com/office/drawing/2014/chart" uri="{C3380CC4-5D6E-409C-BE32-E72D297353CC}">
              <c16:uniqueId val="{00000003-36A2-46FD-961C-6EE8798B778D}"/>
            </c:ext>
          </c:extLst>
        </c:ser>
        <c:dLbls>
          <c:showLegendKey val="0"/>
          <c:showVal val="0"/>
          <c:showCatName val="0"/>
          <c:showSerName val="0"/>
          <c:showPercent val="0"/>
          <c:showBubbleSize val="0"/>
        </c:dLbls>
        <c:axId val="1566021088"/>
        <c:axId val="1560257904"/>
      </c:scatterChart>
      <c:valAx>
        <c:axId val="1566021088"/>
        <c:scaling>
          <c:orientation val="minMax"/>
          <c:max val="48416"/>
          <c:min val="0"/>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r>
                  <a:rPr lang="en-US" altLang="ja-JP" b="1" dirty="0"/>
                  <a:t>Position</a:t>
                </a:r>
                <a:r>
                  <a:rPr lang="ja-JP" altLang="en-US" b="1" dirty="0"/>
                  <a:t> </a:t>
                </a:r>
                <a:r>
                  <a:rPr lang="en-US" altLang="ja-JP" b="1" dirty="0"/>
                  <a:t>of</a:t>
                </a:r>
                <a:r>
                  <a:rPr lang="ja-JP" altLang="en-US" b="1" dirty="0"/>
                  <a:t> </a:t>
                </a:r>
                <a:r>
                  <a:rPr lang="en-US" altLang="ja-JP" b="1" dirty="0"/>
                  <a:t>read1</a:t>
                </a:r>
                <a:endParaRPr lang="ja-JP" altLang="en-US" b="1" dirty="0"/>
              </a:p>
            </c:rich>
          </c:tx>
          <c:overlay val="0"/>
          <c:spPr>
            <a:noFill/>
            <a:ln>
              <a:noFill/>
            </a:ln>
            <a:effectLst/>
          </c:spPr>
          <c:txPr>
            <a:bodyPr rot="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560257904"/>
        <c:crosses val="autoZero"/>
        <c:crossBetween val="midCat"/>
      </c:valAx>
      <c:valAx>
        <c:axId val="1560257904"/>
        <c:scaling>
          <c:orientation val="minMax"/>
          <c:max val="48416"/>
          <c:min val="0"/>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r>
                  <a:rPr lang="en-US" altLang="ja-JP" b="1" dirty="0"/>
                  <a:t>Position</a:t>
                </a:r>
                <a:r>
                  <a:rPr lang="ja-JP" altLang="en-US" b="1" dirty="0"/>
                  <a:t> </a:t>
                </a:r>
                <a:r>
                  <a:rPr lang="en-US" altLang="ja-JP" b="1" dirty="0"/>
                  <a:t>of</a:t>
                </a:r>
                <a:r>
                  <a:rPr lang="ja-JP" altLang="en-US" b="1" dirty="0"/>
                  <a:t> </a:t>
                </a:r>
                <a:r>
                  <a:rPr lang="en-US" altLang="ja-JP" b="1" dirty="0"/>
                  <a:t>read2</a:t>
                </a:r>
                <a:endParaRPr lang="ja-JP" altLang="en-US" b="1" dirty="0"/>
              </a:p>
            </c:rich>
          </c:tx>
          <c:overlay val="0"/>
          <c:spPr>
            <a:noFill/>
            <a:ln>
              <a:noFill/>
            </a:ln>
            <a:effectLst/>
          </c:spPr>
          <c:txPr>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566021088"/>
        <c:crosses val="autoZero"/>
        <c:crossBetween val="midCat"/>
      </c:valAx>
      <c:spPr>
        <a:noFill/>
        <a:ln>
          <a:solidFill>
            <a:schemeClr val="tx1">
              <a:lumMod val="15000"/>
              <a:lumOff val="85000"/>
            </a:schemeClr>
          </a:solid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1"/>
            <a:ext cx="2919148" cy="492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03" tIns="45651" rIns="91303" bIns="45651" numCol="1" anchor="t" anchorCtr="0" compatLnSpc="1">
            <a:prstTxWarp prst="textNoShape">
              <a:avLst/>
            </a:prstTxWarp>
          </a:bodyPr>
          <a:lstStyle>
            <a:lvl1pPr>
              <a:defRPr sz="1200"/>
            </a:lvl1pPr>
          </a:lstStyle>
          <a:p>
            <a:pPr>
              <a:defRPr/>
            </a:pPr>
            <a:endParaRPr lang="en-US" altLang="ja-JP"/>
          </a:p>
        </p:txBody>
      </p:sp>
      <p:sp>
        <p:nvSpPr>
          <p:cNvPr id="33795" name="Rectangle 3"/>
          <p:cNvSpPr>
            <a:spLocks noGrp="1" noChangeArrowheads="1"/>
          </p:cNvSpPr>
          <p:nvPr>
            <p:ph type="dt" sz="quarter" idx="1"/>
          </p:nvPr>
        </p:nvSpPr>
        <p:spPr bwMode="auto">
          <a:xfrm>
            <a:off x="3816616" y="1"/>
            <a:ext cx="2919147" cy="492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03" tIns="45651" rIns="91303" bIns="45651" numCol="1" anchor="t" anchorCtr="0" compatLnSpc="1">
            <a:prstTxWarp prst="textNoShape">
              <a:avLst/>
            </a:prstTxWarp>
          </a:bodyPr>
          <a:lstStyle>
            <a:lvl1pPr algn="r">
              <a:defRPr sz="1200"/>
            </a:lvl1pPr>
          </a:lstStyle>
          <a:p>
            <a:pPr>
              <a:defRPr/>
            </a:pPr>
            <a:endParaRPr lang="en-US" altLang="ja-JP"/>
          </a:p>
        </p:txBody>
      </p:sp>
      <p:sp>
        <p:nvSpPr>
          <p:cNvPr id="33796" name="Rectangle 4"/>
          <p:cNvSpPr>
            <a:spLocks noGrp="1" noChangeArrowheads="1"/>
          </p:cNvSpPr>
          <p:nvPr>
            <p:ph type="ftr" sz="quarter" idx="2"/>
          </p:nvPr>
        </p:nvSpPr>
        <p:spPr bwMode="auto">
          <a:xfrm>
            <a:off x="0" y="9373315"/>
            <a:ext cx="2919148" cy="492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03" tIns="45651" rIns="91303" bIns="45651" numCol="1" anchor="b" anchorCtr="0" compatLnSpc="1">
            <a:prstTxWarp prst="textNoShape">
              <a:avLst/>
            </a:prstTxWarp>
          </a:bodyPr>
          <a:lstStyle>
            <a:lvl1pPr>
              <a:defRPr sz="1200"/>
            </a:lvl1pPr>
          </a:lstStyle>
          <a:p>
            <a:pPr>
              <a:defRPr/>
            </a:pPr>
            <a:endParaRPr lang="en-US" altLang="ja-JP"/>
          </a:p>
        </p:txBody>
      </p:sp>
      <p:sp>
        <p:nvSpPr>
          <p:cNvPr id="33797" name="Rectangle 5"/>
          <p:cNvSpPr>
            <a:spLocks noGrp="1" noChangeArrowheads="1"/>
          </p:cNvSpPr>
          <p:nvPr>
            <p:ph type="sldNum" sz="quarter" idx="3"/>
          </p:nvPr>
        </p:nvSpPr>
        <p:spPr bwMode="auto">
          <a:xfrm>
            <a:off x="3816616" y="9373315"/>
            <a:ext cx="2919147" cy="492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03" tIns="45651" rIns="91303" bIns="45651" numCol="1" anchor="b" anchorCtr="0" compatLnSpc="1">
            <a:prstTxWarp prst="textNoShape">
              <a:avLst/>
            </a:prstTxWarp>
          </a:bodyPr>
          <a:lstStyle>
            <a:lvl1pPr algn="r">
              <a:defRPr sz="1200"/>
            </a:lvl1pPr>
          </a:lstStyle>
          <a:p>
            <a:pPr>
              <a:defRPr/>
            </a:pPr>
            <a:fld id="{D953F54E-BAC8-4148-BC90-6B7A0316173C}" type="slidenum">
              <a:rPr lang="en-US" altLang="ja-JP"/>
              <a:pPr>
                <a:defRPr/>
              </a:pPr>
              <a:t>‹#›</a:t>
            </a:fld>
            <a:endParaRPr lang="en-US" altLang="ja-JP"/>
          </a:p>
        </p:txBody>
      </p:sp>
    </p:spTree>
    <p:extLst>
      <p:ext uri="{BB962C8B-B14F-4D97-AF65-F5344CB8AC3E}">
        <p14:creationId xmlns:p14="http://schemas.microsoft.com/office/powerpoint/2010/main" val="26571655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892192" cy="456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12" tIns="45656" rIns="91312" bIns="45656" numCol="1" anchor="t" anchorCtr="0" compatLnSpc="1">
            <a:prstTxWarp prst="textNoShape">
              <a:avLst/>
            </a:prstTxWarp>
          </a:bodyPr>
          <a:lstStyle>
            <a:lvl1pPr>
              <a:defRPr sz="1200"/>
            </a:lvl1pPr>
          </a:lstStyle>
          <a:p>
            <a:pPr>
              <a:defRPr/>
            </a:pPr>
            <a:endParaRPr lang="en-US" altLang="ja-JP"/>
          </a:p>
        </p:txBody>
      </p:sp>
      <p:sp>
        <p:nvSpPr>
          <p:cNvPr id="65539" name="Rectangle 3"/>
          <p:cNvSpPr>
            <a:spLocks noGrp="1" noChangeArrowheads="1"/>
          </p:cNvSpPr>
          <p:nvPr>
            <p:ph type="dt" idx="1"/>
          </p:nvPr>
        </p:nvSpPr>
        <p:spPr bwMode="auto">
          <a:xfrm>
            <a:off x="3805516" y="0"/>
            <a:ext cx="2892192" cy="456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12" tIns="45656" rIns="91312" bIns="45656" numCol="1" anchor="t" anchorCtr="0" compatLnSpc="1">
            <a:prstTxWarp prst="textNoShape">
              <a:avLst/>
            </a:prstTxWarp>
          </a:bodyPr>
          <a:lstStyle>
            <a:lvl1pPr algn="r">
              <a:defRPr sz="1200"/>
            </a:lvl1pPr>
          </a:lstStyle>
          <a:p>
            <a:pPr>
              <a:defRPr/>
            </a:pPr>
            <a:endParaRPr lang="en-US" altLang="ja-JP"/>
          </a:p>
        </p:txBody>
      </p:sp>
      <p:sp>
        <p:nvSpPr>
          <p:cNvPr id="32772" name="Rectangle 4"/>
          <p:cNvSpPr>
            <a:spLocks noGrp="1" noRot="1" noChangeAspect="1" noChangeArrowheads="1" noTextEdit="1"/>
          </p:cNvSpPr>
          <p:nvPr>
            <p:ph type="sldImg" idx="2"/>
          </p:nvPr>
        </p:nvSpPr>
        <p:spPr bwMode="auto">
          <a:xfrm>
            <a:off x="749300" y="760413"/>
            <a:ext cx="5275263" cy="365283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541" name="Rectangle 5"/>
          <p:cNvSpPr>
            <a:spLocks noGrp="1" noChangeArrowheads="1"/>
          </p:cNvSpPr>
          <p:nvPr>
            <p:ph type="body" sz="quarter" idx="3"/>
          </p:nvPr>
        </p:nvSpPr>
        <p:spPr bwMode="auto">
          <a:xfrm>
            <a:off x="913324" y="4717569"/>
            <a:ext cx="4947171" cy="441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12" tIns="45656" rIns="91312" bIns="4565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5542" name="Rectangle 6"/>
          <p:cNvSpPr>
            <a:spLocks noGrp="1" noChangeArrowheads="1"/>
          </p:cNvSpPr>
          <p:nvPr>
            <p:ph type="ftr" sz="quarter" idx="4"/>
          </p:nvPr>
        </p:nvSpPr>
        <p:spPr bwMode="auto">
          <a:xfrm>
            <a:off x="0" y="9359047"/>
            <a:ext cx="2892192" cy="532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12" tIns="45656" rIns="91312" bIns="45656" numCol="1" anchor="b" anchorCtr="0" compatLnSpc="1">
            <a:prstTxWarp prst="textNoShape">
              <a:avLst/>
            </a:prstTxWarp>
          </a:bodyPr>
          <a:lstStyle>
            <a:lvl1pPr>
              <a:defRPr sz="1200"/>
            </a:lvl1pPr>
          </a:lstStyle>
          <a:p>
            <a:pPr>
              <a:defRPr/>
            </a:pPr>
            <a:endParaRPr lang="en-US" altLang="ja-JP"/>
          </a:p>
        </p:txBody>
      </p:sp>
      <p:sp>
        <p:nvSpPr>
          <p:cNvPr id="65543" name="Rectangle 7"/>
          <p:cNvSpPr>
            <a:spLocks noGrp="1" noChangeArrowheads="1"/>
          </p:cNvSpPr>
          <p:nvPr>
            <p:ph type="sldNum" sz="quarter" idx="5"/>
          </p:nvPr>
        </p:nvSpPr>
        <p:spPr bwMode="auto">
          <a:xfrm>
            <a:off x="3805516" y="9359047"/>
            <a:ext cx="2892192" cy="532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12" tIns="45656" rIns="91312" bIns="45656" numCol="1" anchor="b" anchorCtr="0" compatLnSpc="1">
            <a:prstTxWarp prst="textNoShape">
              <a:avLst/>
            </a:prstTxWarp>
          </a:bodyPr>
          <a:lstStyle>
            <a:lvl1pPr algn="r">
              <a:defRPr sz="1200"/>
            </a:lvl1pPr>
          </a:lstStyle>
          <a:p>
            <a:pPr>
              <a:defRPr/>
            </a:pPr>
            <a:fld id="{54BBD445-F706-4919-91C5-087EA5C3E68E}" type="slidenum">
              <a:rPr lang="en-US" altLang="ja-JP"/>
              <a:pPr>
                <a:defRPr/>
              </a:pPr>
              <a:t>‹#›</a:t>
            </a:fld>
            <a:endParaRPr lang="en-US" altLang="ja-JP"/>
          </a:p>
        </p:txBody>
      </p:sp>
    </p:spTree>
    <p:extLst>
      <p:ext uri="{BB962C8B-B14F-4D97-AF65-F5344CB8AC3E}">
        <p14:creationId xmlns:p14="http://schemas.microsoft.com/office/powerpoint/2010/main" val="6941010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EBFC45E-CC0A-4FB8-81A2-22B8EE30CF74}" type="slidenum">
              <a:rPr lang="en-US" altLang="ja-JP"/>
              <a:pPr>
                <a:defRPr/>
              </a:pPr>
              <a:t>‹#›</a:t>
            </a:fld>
            <a:endParaRPr lang="en-US" altLang="ja-JP"/>
          </a:p>
        </p:txBody>
      </p:sp>
    </p:spTree>
    <p:extLst>
      <p:ext uri="{BB962C8B-B14F-4D97-AF65-F5344CB8AC3E}">
        <p14:creationId xmlns:p14="http://schemas.microsoft.com/office/powerpoint/2010/main" val="1669842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01A90D7-BEA5-483B-8D69-C6D3F54D0E40}" type="slidenum">
              <a:rPr lang="en-US" altLang="ja-JP"/>
              <a:pPr>
                <a:defRPr/>
              </a:pPr>
              <a:t>‹#›</a:t>
            </a:fld>
            <a:endParaRPr lang="en-US" altLang="ja-JP"/>
          </a:p>
        </p:txBody>
      </p:sp>
    </p:spTree>
    <p:extLst>
      <p:ext uri="{BB962C8B-B14F-4D97-AF65-F5344CB8AC3E}">
        <p14:creationId xmlns:p14="http://schemas.microsoft.com/office/powerpoint/2010/main" val="1544141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058025" y="609600"/>
            <a:ext cx="2105025" cy="5486400"/>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742950" y="609600"/>
            <a:ext cx="6162675" cy="54864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C3C8C87-4B29-4FB0-B3E6-39B76940DE69}" type="slidenum">
              <a:rPr lang="en-US" altLang="ja-JP"/>
              <a:pPr>
                <a:defRPr/>
              </a:pPr>
              <a:t>‹#›</a:t>
            </a:fld>
            <a:endParaRPr lang="en-US" altLang="ja-JP"/>
          </a:p>
        </p:txBody>
      </p:sp>
    </p:spTree>
    <p:extLst>
      <p:ext uri="{BB962C8B-B14F-4D97-AF65-F5344CB8AC3E}">
        <p14:creationId xmlns:p14="http://schemas.microsoft.com/office/powerpoint/2010/main" val="855034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E09D1320-7928-421D-BC25-872A3F7789CB}" type="slidenum">
              <a:rPr lang="en-US" altLang="ja-JP"/>
              <a:pPr>
                <a:defRPr/>
              </a:pPr>
              <a:t>‹#›</a:t>
            </a:fld>
            <a:endParaRPr lang="en-US" altLang="ja-JP"/>
          </a:p>
        </p:txBody>
      </p:sp>
    </p:spTree>
    <p:extLst>
      <p:ext uri="{BB962C8B-B14F-4D97-AF65-F5344CB8AC3E}">
        <p14:creationId xmlns:p14="http://schemas.microsoft.com/office/powerpoint/2010/main" val="2002146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E7C9C723-77FF-4AF2-B443-763AC50C055E}" type="slidenum">
              <a:rPr lang="en-US" altLang="ja-JP"/>
              <a:pPr>
                <a:defRPr/>
              </a:pPr>
              <a:t>‹#›</a:t>
            </a:fld>
            <a:endParaRPr lang="en-US" altLang="ja-JP"/>
          </a:p>
        </p:txBody>
      </p:sp>
    </p:spTree>
    <p:extLst>
      <p:ext uri="{BB962C8B-B14F-4D97-AF65-F5344CB8AC3E}">
        <p14:creationId xmlns:p14="http://schemas.microsoft.com/office/powerpoint/2010/main" val="10814482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742950" y="1981200"/>
            <a:ext cx="41338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5029200" y="1981200"/>
            <a:ext cx="41338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8001C764-D5B5-44A5-A979-6AFA68C4A4E3}" type="slidenum">
              <a:rPr lang="en-US" altLang="ja-JP"/>
              <a:pPr>
                <a:defRPr/>
              </a:pPr>
              <a:t>‹#›</a:t>
            </a:fld>
            <a:endParaRPr lang="en-US" altLang="ja-JP"/>
          </a:p>
        </p:txBody>
      </p:sp>
    </p:spTree>
    <p:extLst>
      <p:ext uri="{BB962C8B-B14F-4D97-AF65-F5344CB8AC3E}">
        <p14:creationId xmlns:p14="http://schemas.microsoft.com/office/powerpoint/2010/main" val="1613518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535408BA-737A-4075-9959-A4BE59A05014}" type="slidenum">
              <a:rPr lang="en-US" altLang="ja-JP"/>
              <a:pPr>
                <a:defRPr/>
              </a:pPr>
              <a:t>‹#›</a:t>
            </a:fld>
            <a:endParaRPr lang="en-US" altLang="ja-JP"/>
          </a:p>
        </p:txBody>
      </p:sp>
    </p:spTree>
    <p:extLst>
      <p:ext uri="{BB962C8B-B14F-4D97-AF65-F5344CB8AC3E}">
        <p14:creationId xmlns:p14="http://schemas.microsoft.com/office/powerpoint/2010/main" val="6569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FDF01004-C883-4873-964D-A560789E3B76}" type="slidenum">
              <a:rPr lang="en-US" altLang="ja-JP"/>
              <a:pPr>
                <a:defRPr/>
              </a:pPr>
              <a:t>‹#›</a:t>
            </a:fld>
            <a:endParaRPr lang="en-US" altLang="ja-JP"/>
          </a:p>
        </p:txBody>
      </p:sp>
    </p:spTree>
    <p:extLst>
      <p:ext uri="{BB962C8B-B14F-4D97-AF65-F5344CB8AC3E}">
        <p14:creationId xmlns:p14="http://schemas.microsoft.com/office/powerpoint/2010/main" val="2791471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42E3C9D6-E8C3-4515-99E5-E3C7A45F5644}" type="slidenum">
              <a:rPr lang="en-US" altLang="ja-JP"/>
              <a:pPr>
                <a:defRPr/>
              </a:pPr>
              <a:t>‹#›</a:t>
            </a:fld>
            <a:endParaRPr lang="en-US" altLang="ja-JP"/>
          </a:p>
        </p:txBody>
      </p:sp>
    </p:spTree>
    <p:extLst>
      <p:ext uri="{BB962C8B-B14F-4D97-AF65-F5344CB8AC3E}">
        <p14:creationId xmlns:p14="http://schemas.microsoft.com/office/powerpoint/2010/main" val="1737745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8666AD11-4A5D-4A1C-9579-8829F0C44798}" type="slidenum">
              <a:rPr lang="en-US" altLang="ja-JP"/>
              <a:pPr>
                <a:defRPr/>
              </a:pPr>
              <a:t>‹#›</a:t>
            </a:fld>
            <a:endParaRPr lang="en-US" altLang="ja-JP"/>
          </a:p>
        </p:txBody>
      </p:sp>
    </p:spTree>
    <p:extLst>
      <p:ext uri="{BB962C8B-B14F-4D97-AF65-F5344CB8AC3E}">
        <p14:creationId xmlns:p14="http://schemas.microsoft.com/office/powerpoint/2010/main" val="259842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A2D0D65-1204-4869-B639-328DFE4F1F0E}" type="slidenum">
              <a:rPr lang="en-US" altLang="ja-JP"/>
              <a:pPr>
                <a:defRPr/>
              </a:pPr>
              <a:t>‹#›</a:t>
            </a:fld>
            <a:endParaRPr lang="en-US" altLang="ja-JP"/>
          </a:p>
        </p:txBody>
      </p:sp>
    </p:spTree>
    <p:extLst>
      <p:ext uri="{BB962C8B-B14F-4D97-AF65-F5344CB8AC3E}">
        <p14:creationId xmlns:p14="http://schemas.microsoft.com/office/powerpoint/2010/main" val="3152745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42950" y="609600"/>
            <a:ext cx="84201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742950" y="1981200"/>
            <a:ext cx="84201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742950" y="6248400"/>
            <a:ext cx="2063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US" altLang="ja-JP"/>
          </a:p>
        </p:txBody>
      </p:sp>
      <p:sp>
        <p:nvSpPr>
          <p:cNvPr id="1029" name="Rectangle 5"/>
          <p:cNvSpPr>
            <a:spLocks noGrp="1" noChangeArrowheads="1"/>
          </p:cNvSpPr>
          <p:nvPr>
            <p:ph type="ftr" sz="quarter" idx="3"/>
          </p:nvPr>
        </p:nvSpPr>
        <p:spPr bwMode="auto">
          <a:xfrm>
            <a:off x="3384550" y="6248400"/>
            <a:ext cx="31369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ltLang="ja-JP"/>
          </a:p>
        </p:txBody>
      </p:sp>
      <p:sp>
        <p:nvSpPr>
          <p:cNvPr id="1030" name="Rectangle 6"/>
          <p:cNvSpPr>
            <a:spLocks noGrp="1" noChangeArrowheads="1"/>
          </p:cNvSpPr>
          <p:nvPr>
            <p:ph type="sldNum" sz="quarter" idx="4"/>
          </p:nvPr>
        </p:nvSpPr>
        <p:spPr bwMode="auto">
          <a:xfrm>
            <a:off x="7099300" y="6248400"/>
            <a:ext cx="2063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1574B2BA-5A4F-46B9-8374-E813EA8F75EA}"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2">
            <a:extLst>
              <a:ext uri="{FF2B5EF4-FFF2-40B4-BE49-F238E27FC236}">
                <a16:creationId xmlns:a16="http://schemas.microsoft.com/office/drawing/2014/main" id="{A78238D8-962A-4E1B-8AB1-A002ACCCEA7E}"/>
              </a:ext>
            </a:extLst>
          </p:cNvPr>
          <p:cNvSpPr>
            <a:spLocks noChangeArrowheads="1"/>
          </p:cNvSpPr>
          <p:nvPr/>
        </p:nvSpPr>
        <p:spPr bwMode="auto">
          <a:xfrm>
            <a:off x="1270000" y="3070225"/>
            <a:ext cx="3641725" cy="503238"/>
          </a:xfrm>
          <a:prstGeom prst="rightArrow">
            <a:avLst>
              <a:gd name="adj1" fmla="val 69713"/>
              <a:gd name="adj2" fmla="val 31526"/>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123" name="Text Box 3">
            <a:extLst>
              <a:ext uri="{FF2B5EF4-FFF2-40B4-BE49-F238E27FC236}">
                <a16:creationId xmlns:a16="http://schemas.microsoft.com/office/drawing/2014/main" id="{02431462-E58A-4C2B-8C62-1D2B703F2577}"/>
              </a:ext>
            </a:extLst>
          </p:cNvPr>
          <p:cNvSpPr txBox="1">
            <a:spLocks noChangeArrowheads="1"/>
          </p:cNvSpPr>
          <p:nvPr/>
        </p:nvSpPr>
        <p:spPr bwMode="auto">
          <a:xfrm>
            <a:off x="1941513" y="2792413"/>
            <a:ext cx="449262"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200"/>
              <a:t>F02</a:t>
            </a:r>
          </a:p>
        </p:txBody>
      </p:sp>
      <p:sp>
        <p:nvSpPr>
          <p:cNvPr id="5124" name="Line 4">
            <a:extLst>
              <a:ext uri="{FF2B5EF4-FFF2-40B4-BE49-F238E27FC236}">
                <a16:creationId xmlns:a16="http://schemas.microsoft.com/office/drawing/2014/main" id="{F3FFA596-7AD6-43EA-80A4-4E3B1567988A}"/>
              </a:ext>
            </a:extLst>
          </p:cNvPr>
          <p:cNvSpPr>
            <a:spLocks noChangeShapeType="1"/>
          </p:cNvSpPr>
          <p:nvPr/>
        </p:nvSpPr>
        <p:spPr bwMode="auto">
          <a:xfrm>
            <a:off x="2012950" y="3070225"/>
            <a:ext cx="36036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25" name="Text Box 5">
            <a:extLst>
              <a:ext uri="{FF2B5EF4-FFF2-40B4-BE49-F238E27FC236}">
                <a16:creationId xmlns:a16="http://schemas.microsoft.com/office/drawing/2014/main" id="{436D0C59-5C00-49E6-B8EB-69D126BA5974}"/>
              </a:ext>
            </a:extLst>
          </p:cNvPr>
          <p:cNvSpPr txBox="1">
            <a:spLocks noChangeArrowheads="1"/>
          </p:cNvSpPr>
          <p:nvPr/>
        </p:nvSpPr>
        <p:spPr bwMode="auto">
          <a:xfrm>
            <a:off x="155859" y="149225"/>
            <a:ext cx="499848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400" dirty="0">
                <a:cs typeface="Arial" panose="020B0604020202020204" pitchFamily="34" charset="0"/>
              </a:rPr>
              <a:t>Supplementary</a:t>
            </a:r>
            <a:r>
              <a:rPr lang="ja-JP" altLang="en-US" sz="1400" dirty="0">
                <a:cs typeface="Arial" panose="020B0604020202020204" pitchFamily="34" charset="0"/>
              </a:rPr>
              <a:t> </a:t>
            </a:r>
            <a:r>
              <a:rPr lang="en-US" altLang="ja-JP" sz="1400" dirty="0">
                <a:cs typeface="Arial" panose="020B0604020202020204" pitchFamily="34" charset="0"/>
              </a:rPr>
              <a:t>Fig.</a:t>
            </a:r>
            <a:r>
              <a:rPr lang="ja-JP" altLang="en-US" sz="1400" dirty="0">
                <a:cs typeface="Arial" panose="020B0604020202020204" pitchFamily="34" charset="0"/>
              </a:rPr>
              <a:t> </a:t>
            </a:r>
            <a:r>
              <a:rPr lang="en-US" altLang="ja-JP" sz="1400" dirty="0">
                <a:cs typeface="Arial" panose="020B0604020202020204" pitchFamily="34" charset="0"/>
              </a:rPr>
              <a:t>1.</a:t>
            </a:r>
            <a:r>
              <a:rPr lang="ja-JP" altLang="en-US" sz="1400" dirty="0">
                <a:cs typeface="Arial" panose="020B0604020202020204" pitchFamily="34" charset="0"/>
              </a:rPr>
              <a:t> </a:t>
            </a:r>
            <a:r>
              <a:rPr lang="en-US" altLang="ja-JP" sz="1400" dirty="0">
                <a:cs typeface="Arial" panose="020B0604020202020204" pitchFamily="34" charset="0"/>
              </a:rPr>
              <a:t>Homozygous </a:t>
            </a:r>
            <a:r>
              <a:rPr lang="en-US" altLang="ja-JP" sz="1400" i="1" dirty="0" err="1">
                <a:cs typeface="Arial" panose="020B0604020202020204" pitchFamily="34" charset="0"/>
              </a:rPr>
              <a:t>gpt</a:t>
            </a:r>
            <a:r>
              <a:rPr lang="en-US" altLang="ja-JP" sz="1400" dirty="0">
                <a:cs typeface="Arial" panose="020B0604020202020204" pitchFamily="34" charset="0"/>
              </a:rPr>
              <a:t> delta rat</a:t>
            </a:r>
            <a:r>
              <a:rPr lang="ja-JP" altLang="en-US" sz="1400" dirty="0">
                <a:cs typeface="Arial" panose="020B0604020202020204" pitchFamily="34" charset="0"/>
              </a:rPr>
              <a:t> </a:t>
            </a:r>
            <a:r>
              <a:rPr lang="en-US" altLang="ja-JP" sz="1400" dirty="0">
                <a:cs typeface="Arial" panose="020B0604020202020204" pitchFamily="34" charset="0"/>
              </a:rPr>
              <a:t>genotyping.</a:t>
            </a:r>
          </a:p>
        </p:txBody>
      </p:sp>
      <p:sp>
        <p:nvSpPr>
          <p:cNvPr id="5126" name="AutoShape 6">
            <a:extLst>
              <a:ext uri="{FF2B5EF4-FFF2-40B4-BE49-F238E27FC236}">
                <a16:creationId xmlns:a16="http://schemas.microsoft.com/office/drawing/2014/main" id="{CD106455-F191-42F4-959A-DB4632E40981}"/>
              </a:ext>
            </a:extLst>
          </p:cNvPr>
          <p:cNvSpPr>
            <a:spLocks noChangeArrowheads="1"/>
          </p:cNvSpPr>
          <p:nvPr/>
        </p:nvSpPr>
        <p:spPr bwMode="auto">
          <a:xfrm>
            <a:off x="1270000" y="1701800"/>
            <a:ext cx="1482725" cy="503238"/>
          </a:xfrm>
          <a:prstGeom prst="rightArrow">
            <a:avLst>
              <a:gd name="adj1" fmla="val 63972"/>
              <a:gd name="adj2" fmla="val 23912"/>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127" name="AutoShape 7">
            <a:extLst>
              <a:ext uri="{FF2B5EF4-FFF2-40B4-BE49-F238E27FC236}">
                <a16:creationId xmlns:a16="http://schemas.microsoft.com/office/drawing/2014/main" id="{224AC7AF-4EEE-4259-8BA6-3C3448FBF505}"/>
              </a:ext>
            </a:extLst>
          </p:cNvPr>
          <p:cNvSpPr>
            <a:spLocks noChangeArrowheads="1"/>
          </p:cNvSpPr>
          <p:nvPr/>
        </p:nvSpPr>
        <p:spPr bwMode="auto">
          <a:xfrm>
            <a:off x="2752725" y="1701799"/>
            <a:ext cx="2159000" cy="515937"/>
          </a:xfrm>
          <a:prstGeom prst="rightArrow">
            <a:avLst>
              <a:gd name="adj1" fmla="val 63972"/>
              <a:gd name="adj2" fmla="val 34818"/>
            </a:avLst>
          </a:prstGeom>
          <a:noFill/>
          <a:ln w="9525">
            <a:solidFill>
              <a:schemeClr val="tx1"/>
            </a:solidFill>
            <a:miter lim="800000"/>
            <a:headEnd/>
            <a:tailEnd/>
          </a:ln>
          <a:effec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128" name="Text Box 8">
            <a:extLst>
              <a:ext uri="{FF2B5EF4-FFF2-40B4-BE49-F238E27FC236}">
                <a16:creationId xmlns:a16="http://schemas.microsoft.com/office/drawing/2014/main" id="{F9A7EDD1-C648-4926-A4CA-9076F0BAEBA9}"/>
              </a:ext>
            </a:extLst>
          </p:cNvPr>
          <p:cNvSpPr txBox="1">
            <a:spLocks noChangeArrowheads="1"/>
          </p:cNvSpPr>
          <p:nvPr/>
        </p:nvSpPr>
        <p:spPr bwMode="auto">
          <a:xfrm>
            <a:off x="344488" y="3141663"/>
            <a:ext cx="931862"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400"/>
              <a:t>Wild-type</a:t>
            </a:r>
          </a:p>
        </p:txBody>
      </p:sp>
      <p:sp>
        <p:nvSpPr>
          <p:cNvPr id="5129" name="Text Box 9">
            <a:extLst>
              <a:ext uri="{FF2B5EF4-FFF2-40B4-BE49-F238E27FC236}">
                <a16:creationId xmlns:a16="http://schemas.microsoft.com/office/drawing/2014/main" id="{79C46391-04EE-4B9A-947F-C6355F7563CC}"/>
              </a:ext>
            </a:extLst>
          </p:cNvPr>
          <p:cNvSpPr txBox="1">
            <a:spLocks noChangeArrowheads="1"/>
          </p:cNvSpPr>
          <p:nvPr/>
        </p:nvSpPr>
        <p:spPr bwMode="auto">
          <a:xfrm>
            <a:off x="373063" y="1771650"/>
            <a:ext cx="692150"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400"/>
              <a:t>TG</a:t>
            </a:r>
            <a:r>
              <a:rPr lang="ja-JP" altLang="en-US" sz="1400"/>
              <a:t> </a:t>
            </a:r>
            <a:r>
              <a:rPr lang="en-US" altLang="ja-JP" sz="1400"/>
              <a:t>rat</a:t>
            </a:r>
          </a:p>
        </p:txBody>
      </p:sp>
      <p:sp>
        <p:nvSpPr>
          <p:cNvPr id="5130" name="Text Box 10">
            <a:extLst>
              <a:ext uri="{FF2B5EF4-FFF2-40B4-BE49-F238E27FC236}">
                <a16:creationId xmlns:a16="http://schemas.microsoft.com/office/drawing/2014/main" id="{80FB4E99-D9E5-4281-9D81-E28E4DAA92E6}"/>
              </a:ext>
            </a:extLst>
          </p:cNvPr>
          <p:cNvSpPr txBox="1">
            <a:spLocks noChangeArrowheads="1"/>
          </p:cNvSpPr>
          <p:nvPr/>
        </p:nvSpPr>
        <p:spPr bwMode="auto">
          <a:xfrm>
            <a:off x="1941513" y="1412875"/>
            <a:ext cx="449262"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200"/>
              <a:t>F02</a:t>
            </a:r>
          </a:p>
        </p:txBody>
      </p:sp>
      <p:sp>
        <p:nvSpPr>
          <p:cNvPr id="5131" name="Line 11">
            <a:extLst>
              <a:ext uri="{FF2B5EF4-FFF2-40B4-BE49-F238E27FC236}">
                <a16:creationId xmlns:a16="http://schemas.microsoft.com/office/drawing/2014/main" id="{797C34FF-67D1-4D24-A6E1-B994049215D7}"/>
              </a:ext>
            </a:extLst>
          </p:cNvPr>
          <p:cNvSpPr>
            <a:spLocks noChangeShapeType="1"/>
          </p:cNvSpPr>
          <p:nvPr/>
        </p:nvSpPr>
        <p:spPr bwMode="auto">
          <a:xfrm>
            <a:off x="2012950" y="1701800"/>
            <a:ext cx="36036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32" name="Line 12">
            <a:extLst>
              <a:ext uri="{FF2B5EF4-FFF2-40B4-BE49-F238E27FC236}">
                <a16:creationId xmlns:a16="http://schemas.microsoft.com/office/drawing/2014/main" id="{90E19364-204E-4FFC-8886-FEEB2F672169}"/>
              </a:ext>
            </a:extLst>
          </p:cNvPr>
          <p:cNvSpPr>
            <a:spLocks noChangeShapeType="1"/>
          </p:cNvSpPr>
          <p:nvPr/>
        </p:nvSpPr>
        <p:spPr bwMode="auto">
          <a:xfrm flipH="1">
            <a:off x="2974975" y="2205038"/>
            <a:ext cx="431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33" name="Line 13">
            <a:extLst>
              <a:ext uri="{FF2B5EF4-FFF2-40B4-BE49-F238E27FC236}">
                <a16:creationId xmlns:a16="http://schemas.microsoft.com/office/drawing/2014/main" id="{62D2380E-E5C9-4B58-9126-15149D6CEF02}"/>
              </a:ext>
            </a:extLst>
          </p:cNvPr>
          <p:cNvSpPr>
            <a:spLocks noChangeShapeType="1"/>
          </p:cNvSpPr>
          <p:nvPr/>
        </p:nvSpPr>
        <p:spPr bwMode="auto">
          <a:xfrm flipH="1">
            <a:off x="3632200" y="3573463"/>
            <a:ext cx="431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34" name="Text Box 14">
            <a:extLst>
              <a:ext uri="{FF2B5EF4-FFF2-40B4-BE49-F238E27FC236}">
                <a16:creationId xmlns:a16="http://schemas.microsoft.com/office/drawing/2014/main" id="{5A550F99-31E1-4E97-A3A9-F18E0FB8EF02}"/>
              </a:ext>
            </a:extLst>
          </p:cNvPr>
          <p:cNvSpPr txBox="1">
            <a:spLocks noChangeArrowheads="1"/>
          </p:cNvSpPr>
          <p:nvPr/>
        </p:nvSpPr>
        <p:spPr bwMode="auto">
          <a:xfrm>
            <a:off x="3657600" y="3573463"/>
            <a:ext cx="46513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200"/>
              <a:t>R01</a:t>
            </a:r>
          </a:p>
        </p:txBody>
      </p:sp>
      <p:sp>
        <p:nvSpPr>
          <p:cNvPr id="5135" name="Text Box 15">
            <a:extLst>
              <a:ext uri="{FF2B5EF4-FFF2-40B4-BE49-F238E27FC236}">
                <a16:creationId xmlns:a16="http://schemas.microsoft.com/office/drawing/2014/main" id="{E972AADA-4CD8-4CB5-A11D-660724AD3330}"/>
              </a:ext>
            </a:extLst>
          </p:cNvPr>
          <p:cNvSpPr txBox="1">
            <a:spLocks noChangeArrowheads="1"/>
          </p:cNvSpPr>
          <p:nvPr/>
        </p:nvSpPr>
        <p:spPr bwMode="auto">
          <a:xfrm>
            <a:off x="2974975" y="2205038"/>
            <a:ext cx="46513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200"/>
              <a:t>R02</a:t>
            </a:r>
          </a:p>
        </p:txBody>
      </p:sp>
      <p:sp>
        <p:nvSpPr>
          <p:cNvPr id="5136" name="Text Box 16">
            <a:extLst>
              <a:ext uri="{FF2B5EF4-FFF2-40B4-BE49-F238E27FC236}">
                <a16:creationId xmlns:a16="http://schemas.microsoft.com/office/drawing/2014/main" id="{A914D486-D9AA-4F73-A790-A9CBF83BB35C}"/>
              </a:ext>
            </a:extLst>
          </p:cNvPr>
          <p:cNvSpPr txBox="1">
            <a:spLocks noChangeArrowheads="1"/>
          </p:cNvSpPr>
          <p:nvPr/>
        </p:nvSpPr>
        <p:spPr bwMode="auto">
          <a:xfrm>
            <a:off x="273050" y="4292600"/>
            <a:ext cx="5854700" cy="203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spcBef>
                <a:spcPct val="0"/>
              </a:spcBef>
              <a:buFontTx/>
              <a:buNone/>
            </a:pPr>
            <a:r>
              <a:rPr lang="en-US" altLang="ja-JP" sz="1400" i="1" dirty="0"/>
              <a:t>PCR Primers</a:t>
            </a:r>
          </a:p>
          <a:p>
            <a:pPr eaLnBrk="1" hangingPunct="1">
              <a:lnSpc>
                <a:spcPct val="120000"/>
              </a:lnSpc>
              <a:spcBef>
                <a:spcPct val="0"/>
              </a:spcBef>
              <a:buFontTx/>
              <a:buNone/>
            </a:pPr>
            <a:r>
              <a:rPr lang="en-US" altLang="ja-JP" sz="1400" dirty="0"/>
              <a:t>gptrat_homo_F02</a:t>
            </a:r>
            <a:r>
              <a:rPr lang="ja-JP" altLang="en-US" sz="1400" dirty="0"/>
              <a:t> </a:t>
            </a:r>
            <a:r>
              <a:rPr lang="en-US" altLang="ja-JP" sz="1400" dirty="0"/>
              <a:t>(24 </a:t>
            </a:r>
            <a:r>
              <a:rPr lang="en-US" altLang="ja-JP" sz="1400" dirty="0" err="1"/>
              <a:t>mer</a:t>
            </a:r>
            <a:r>
              <a:rPr lang="en-US" altLang="ja-JP" sz="1400" dirty="0"/>
              <a:t>): 5’-TCATCTAGCATGAAGAAGGTCCTG-3’</a:t>
            </a:r>
          </a:p>
          <a:p>
            <a:pPr eaLnBrk="1" hangingPunct="1">
              <a:lnSpc>
                <a:spcPct val="120000"/>
              </a:lnSpc>
              <a:spcBef>
                <a:spcPct val="0"/>
              </a:spcBef>
              <a:buFontTx/>
              <a:buNone/>
            </a:pPr>
            <a:r>
              <a:rPr lang="en-US" altLang="ja-JP" sz="1400" dirty="0"/>
              <a:t>gptrat_homo_R01 (24 </a:t>
            </a:r>
            <a:r>
              <a:rPr lang="en-US" altLang="ja-JP" sz="1400" dirty="0" err="1"/>
              <a:t>mer</a:t>
            </a:r>
            <a:r>
              <a:rPr lang="en-US" altLang="ja-JP" sz="1400" dirty="0"/>
              <a:t>): 5’-ACGAGAACATCAGGACCAGAGGTC-3’</a:t>
            </a:r>
          </a:p>
          <a:p>
            <a:pPr eaLnBrk="1" hangingPunct="1">
              <a:lnSpc>
                <a:spcPct val="120000"/>
              </a:lnSpc>
              <a:spcBef>
                <a:spcPct val="0"/>
              </a:spcBef>
              <a:buFontTx/>
              <a:buNone/>
            </a:pPr>
            <a:r>
              <a:rPr lang="en-US" altLang="ja-JP" sz="1400" dirty="0"/>
              <a:t>gptrat_homo_R02 (24 </a:t>
            </a:r>
            <a:r>
              <a:rPr lang="en-US" altLang="ja-JP" sz="1400" dirty="0" err="1"/>
              <a:t>mer</a:t>
            </a:r>
            <a:r>
              <a:rPr lang="en-US" altLang="ja-JP" sz="1400" dirty="0"/>
              <a:t>): 5’-CACCATGTCAAACATCCACTCTGC-3’</a:t>
            </a:r>
          </a:p>
          <a:p>
            <a:pPr eaLnBrk="1" hangingPunct="1">
              <a:lnSpc>
                <a:spcPct val="120000"/>
              </a:lnSpc>
              <a:spcBef>
                <a:spcPct val="0"/>
              </a:spcBef>
              <a:buFontTx/>
              <a:buNone/>
            </a:pPr>
            <a:endParaRPr lang="en-US" altLang="ja-JP" sz="1400" dirty="0"/>
          </a:p>
          <a:p>
            <a:pPr eaLnBrk="1" hangingPunct="1">
              <a:spcBef>
                <a:spcPct val="0"/>
              </a:spcBef>
              <a:buFontTx/>
              <a:buNone/>
            </a:pPr>
            <a:r>
              <a:rPr lang="en-US" altLang="ja-JP" sz="1400" dirty="0"/>
              <a:t>PCR product size</a:t>
            </a:r>
          </a:p>
          <a:p>
            <a:pPr eaLnBrk="1" hangingPunct="1">
              <a:spcBef>
                <a:spcPct val="0"/>
              </a:spcBef>
              <a:buFontTx/>
              <a:buNone/>
            </a:pPr>
            <a:r>
              <a:rPr lang="en-US" altLang="ja-JP" sz="1400" dirty="0"/>
              <a:t>Wild-type</a:t>
            </a:r>
            <a:r>
              <a:rPr lang="ja-JP" altLang="en-US" sz="1400" dirty="0"/>
              <a:t> </a:t>
            </a:r>
            <a:r>
              <a:rPr lang="en-US" altLang="ja-JP" sz="1400" dirty="0"/>
              <a:t>(F02-R01): 549</a:t>
            </a:r>
            <a:r>
              <a:rPr lang="ja-JP" altLang="en-US" sz="1400" dirty="0"/>
              <a:t> </a:t>
            </a:r>
            <a:r>
              <a:rPr lang="en-US" altLang="ja-JP" sz="1400" dirty="0"/>
              <a:t>bps</a:t>
            </a:r>
            <a:r>
              <a:rPr lang="ja-JP" altLang="en-US" sz="1400" dirty="0"/>
              <a:t>　</a:t>
            </a:r>
            <a:endParaRPr lang="en-US" altLang="ja-JP" sz="1400" dirty="0"/>
          </a:p>
          <a:p>
            <a:pPr eaLnBrk="1" hangingPunct="1">
              <a:spcBef>
                <a:spcPct val="0"/>
              </a:spcBef>
              <a:buFontTx/>
              <a:buNone/>
            </a:pPr>
            <a:r>
              <a:rPr lang="en-US" altLang="ja-JP" sz="1400" dirty="0"/>
              <a:t>Homozygous</a:t>
            </a:r>
            <a:r>
              <a:rPr lang="ja-JP" altLang="en-US" sz="1400" dirty="0"/>
              <a:t> </a:t>
            </a:r>
            <a:r>
              <a:rPr lang="en-US" altLang="ja-JP" sz="1400" i="1" dirty="0" err="1"/>
              <a:t>gpt</a:t>
            </a:r>
            <a:r>
              <a:rPr lang="ja-JP" altLang="en-US" sz="1400" dirty="0"/>
              <a:t> </a:t>
            </a:r>
            <a:r>
              <a:rPr lang="en-US" altLang="ja-JP" sz="1400" dirty="0"/>
              <a:t>delta</a:t>
            </a:r>
            <a:r>
              <a:rPr lang="ja-JP" altLang="en-US" sz="1400" dirty="0"/>
              <a:t> </a:t>
            </a:r>
            <a:r>
              <a:rPr lang="en-US" altLang="ja-JP" sz="1400" dirty="0"/>
              <a:t>rat (F02-R02): 407</a:t>
            </a:r>
            <a:r>
              <a:rPr lang="ja-JP" altLang="en-US" sz="1400" dirty="0"/>
              <a:t> </a:t>
            </a:r>
            <a:r>
              <a:rPr lang="en-US" altLang="ja-JP" sz="1400" dirty="0"/>
              <a:t>bps</a:t>
            </a:r>
          </a:p>
        </p:txBody>
      </p:sp>
      <p:sp>
        <p:nvSpPr>
          <p:cNvPr id="5137" name="Text Box 17">
            <a:extLst>
              <a:ext uri="{FF2B5EF4-FFF2-40B4-BE49-F238E27FC236}">
                <a16:creationId xmlns:a16="http://schemas.microsoft.com/office/drawing/2014/main" id="{C91470B3-D0A0-445B-9C28-3F6D21805470}"/>
              </a:ext>
            </a:extLst>
          </p:cNvPr>
          <p:cNvSpPr txBox="1">
            <a:spLocks noChangeArrowheads="1"/>
          </p:cNvSpPr>
          <p:nvPr/>
        </p:nvSpPr>
        <p:spPr bwMode="auto">
          <a:xfrm>
            <a:off x="1208088" y="3178175"/>
            <a:ext cx="13954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400"/>
              <a:t>Chromosome 1</a:t>
            </a:r>
          </a:p>
        </p:txBody>
      </p:sp>
      <p:sp>
        <p:nvSpPr>
          <p:cNvPr id="5138" name="Text Box 18">
            <a:extLst>
              <a:ext uri="{FF2B5EF4-FFF2-40B4-BE49-F238E27FC236}">
                <a16:creationId xmlns:a16="http://schemas.microsoft.com/office/drawing/2014/main" id="{FB9D2521-A4A7-45D3-BD44-96E022C42294}"/>
              </a:ext>
            </a:extLst>
          </p:cNvPr>
          <p:cNvSpPr txBox="1">
            <a:spLocks noChangeArrowheads="1"/>
          </p:cNvSpPr>
          <p:nvPr/>
        </p:nvSpPr>
        <p:spPr bwMode="auto">
          <a:xfrm>
            <a:off x="1208088" y="1808163"/>
            <a:ext cx="13954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400"/>
              <a:t>Chromosome 1</a:t>
            </a:r>
          </a:p>
        </p:txBody>
      </p:sp>
      <p:sp>
        <p:nvSpPr>
          <p:cNvPr id="5139" name="Text Box 19">
            <a:extLst>
              <a:ext uri="{FF2B5EF4-FFF2-40B4-BE49-F238E27FC236}">
                <a16:creationId xmlns:a16="http://schemas.microsoft.com/office/drawing/2014/main" id="{72410EBA-6CD6-4F09-B318-4F9C7493F871}"/>
              </a:ext>
            </a:extLst>
          </p:cNvPr>
          <p:cNvSpPr txBox="1">
            <a:spLocks noChangeArrowheads="1"/>
          </p:cNvSpPr>
          <p:nvPr/>
        </p:nvSpPr>
        <p:spPr bwMode="auto">
          <a:xfrm>
            <a:off x="2746375" y="1797050"/>
            <a:ext cx="2163763" cy="304800"/>
          </a:xfrm>
          <a:prstGeom prst="rect">
            <a:avLst/>
          </a:prstGeom>
          <a:noFill/>
          <a:ln>
            <a:noFill/>
          </a:ln>
          <a:effec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400"/>
              <a:t>Lambda EG10 transgene</a:t>
            </a:r>
          </a:p>
        </p:txBody>
      </p:sp>
      <p:sp>
        <p:nvSpPr>
          <p:cNvPr id="5140" name="Rectangle 20">
            <a:extLst>
              <a:ext uri="{FF2B5EF4-FFF2-40B4-BE49-F238E27FC236}">
                <a16:creationId xmlns:a16="http://schemas.microsoft.com/office/drawing/2014/main" id="{E04578CF-D7FB-4C28-B805-39F8BBF039E8}"/>
              </a:ext>
            </a:extLst>
          </p:cNvPr>
          <p:cNvSpPr>
            <a:spLocks noChangeArrowheads="1"/>
          </p:cNvSpPr>
          <p:nvPr/>
        </p:nvSpPr>
        <p:spPr bwMode="auto">
          <a:xfrm>
            <a:off x="303213" y="1196975"/>
            <a:ext cx="4752975" cy="29527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141" name="Text Box 21">
            <a:extLst>
              <a:ext uri="{FF2B5EF4-FFF2-40B4-BE49-F238E27FC236}">
                <a16:creationId xmlns:a16="http://schemas.microsoft.com/office/drawing/2014/main" id="{2B5C87E7-0331-4A26-ABC8-32CA8AFE113C}"/>
              </a:ext>
            </a:extLst>
          </p:cNvPr>
          <p:cNvSpPr txBox="1">
            <a:spLocks noChangeArrowheads="1"/>
          </p:cNvSpPr>
          <p:nvPr/>
        </p:nvSpPr>
        <p:spPr bwMode="auto">
          <a:xfrm>
            <a:off x="6753225" y="1092200"/>
            <a:ext cx="1868488"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a:t>1    </a:t>
            </a:r>
            <a:r>
              <a:rPr lang="ja-JP" altLang="en-US" sz="1800"/>
              <a:t>　</a:t>
            </a:r>
            <a:r>
              <a:rPr lang="en-US" altLang="ja-JP" sz="1800"/>
              <a:t>2    </a:t>
            </a:r>
            <a:r>
              <a:rPr lang="ja-JP" altLang="en-US" sz="1100"/>
              <a:t>　</a:t>
            </a:r>
            <a:r>
              <a:rPr lang="en-US" altLang="ja-JP" sz="1800"/>
              <a:t>3    </a:t>
            </a:r>
            <a:r>
              <a:rPr lang="ja-JP" altLang="en-US" sz="1200"/>
              <a:t>　</a:t>
            </a:r>
            <a:r>
              <a:rPr lang="en-US" altLang="ja-JP" sz="1800"/>
              <a:t>4</a:t>
            </a:r>
          </a:p>
        </p:txBody>
      </p:sp>
      <p:sp>
        <p:nvSpPr>
          <p:cNvPr id="5142" name="Text Box 22">
            <a:extLst>
              <a:ext uri="{FF2B5EF4-FFF2-40B4-BE49-F238E27FC236}">
                <a16:creationId xmlns:a16="http://schemas.microsoft.com/office/drawing/2014/main" id="{90556156-CEF2-4747-8CCC-B9D45911DA93}"/>
              </a:ext>
            </a:extLst>
          </p:cNvPr>
          <p:cNvSpPr txBox="1">
            <a:spLocks noChangeArrowheads="1"/>
          </p:cNvSpPr>
          <p:nvPr/>
        </p:nvSpPr>
        <p:spPr bwMode="auto">
          <a:xfrm>
            <a:off x="8840788" y="2879725"/>
            <a:ext cx="65274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200" dirty="0">
                <a:cs typeface="Arial" panose="020B0604020202020204" pitchFamily="34" charset="0"/>
              </a:rPr>
              <a:t>549</a:t>
            </a:r>
            <a:r>
              <a:rPr lang="ja-JP" altLang="en-US" sz="1200" dirty="0">
                <a:cs typeface="Arial" panose="020B0604020202020204" pitchFamily="34" charset="0"/>
              </a:rPr>
              <a:t> </a:t>
            </a:r>
            <a:r>
              <a:rPr lang="en-US" altLang="ja-JP" sz="1200" dirty="0">
                <a:cs typeface="Arial" panose="020B0604020202020204" pitchFamily="34" charset="0"/>
              </a:rPr>
              <a:t>bp</a:t>
            </a:r>
          </a:p>
        </p:txBody>
      </p:sp>
      <p:sp>
        <p:nvSpPr>
          <p:cNvPr id="5143" name="Text Box 23">
            <a:extLst>
              <a:ext uri="{FF2B5EF4-FFF2-40B4-BE49-F238E27FC236}">
                <a16:creationId xmlns:a16="http://schemas.microsoft.com/office/drawing/2014/main" id="{D24D6599-C6E4-4321-989D-A8C6F5D527B1}"/>
              </a:ext>
            </a:extLst>
          </p:cNvPr>
          <p:cNvSpPr txBox="1">
            <a:spLocks noChangeArrowheads="1"/>
          </p:cNvSpPr>
          <p:nvPr/>
        </p:nvSpPr>
        <p:spPr bwMode="auto">
          <a:xfrm>
            <a:off x="8848725" y="3063875"/>
            <a:ext cx="65274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200" dirty="0"/>
              <a:t>407 bp</a:t>
            </a:r>
          </a:p>
        </p:txBody>
      </p:sp>
      <p:sp>
        <p:nvSpPr>
          <p:cNvPr id="5144" name="Line 24">
            <a:extLst>
              <a:ext uri="{FF2B5EF4-FFF2-40B4-BE49-F238E27FC236}">
                <a16:creationId xmlns:a16="http://schemas.microsoft.com/office/drawing/2014/main" id="{FB4ABEA4-932B-436F-B22C-A2C4F61E0AC1}"/>
              </a:ext>
            </a:extLst>
          </p:cNvPr>
          <p:cNvSpPr>
            <a:spLocks noChangeShapeType="1"/>
          </p:cNvSpPr>
          <p:nvPr/>
        </p:nvSpPr>
        <p:spPr bwMode="auto">
          <a:xfrm>
            <a:off x="8699500" y="2997200"/>
            <a:ext cx="222250" cy="0"/>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45" name="Line 25">
            <a:extLst>
              <a:ext uri="{FF2B5EF4-FFF2-40B4-BE49-F238E27FC236}">
                <a16:creationId xmlns:a16="http://schemas.microsoft.com/office/drawing/2014/main" id="{244D167E-EA86-4351-AC5D-B33B54694BD8}"/>
              </a:ext>
            </a:extLst>
          </p:cNvPr>
          <p:cNvSpPr>
            <a:spLocks noChangeShapeType="1"/>
          </p:cNvSpPr>
          <p:nvPr/>
        </p:nvSpPr>
        <p:spPr bwMode="auto">
          <a:xfrm>
            <a:off x="8697913" y="3213100"/>
            <a:ext cx="222250" cy="0"/>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46" name="Text Box 26">
            <a:extLst>
              <a:ext uri="{FF2B5EF4-FFF2-40B4-BE49-F238E27FC236}">
                <a16:creationId xmlns:a16="http://schemas.microsoft.com/office/drawing/2014/main" id="{50141B62-D3EC-4F46-A3EC-2F90C3B5B49F}"/>
              </a:ext>
            </a:extLst>
          </p:cNvPr>
          <p:cNvSpPr txBox="1">
            <a:spLocks noChangeArrowheads="1"/>
          </p:cNvSpPr>
          <p:nvPr/>
        </p:nvSpPr>
        <p:spPr bwMode="auto">
          <a:xfrm>
            <a:off x="6102350" y="1412875"/>
            <a:ext cx="398463" cy="3262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0"/>
              </a:spcBef>
              <a:buFontTx/>
              <a:buNone/>
            </a:pPr>
            <a:r>
              <a:rPr lang="en-US" altLang="ja-JP" sz="800" dirty="0"/>
              <a:t>10K</a:t>
            </a:r>
          </a:p>
          <a:p>
            <a:pPr algn="r" eaLnBrk="1" hangingPunct="1">
              <a:spcBef>
                <a:spcPct val="0"/>
              </a:spcBef>
              <a:buFontTx/>
              <a:buNone/>
            </a:pPr>
            <a:r>
              <a:rPr lang="en-US" altLang="ja-JP" sz="800" dirty="0"/>
              <a:t>8K</a:t>
            </a:r>
          </a:p>
          <a:p>
            <a:pPr algn="r" eaLnBrk="1" hangingPunct="1">
              <a:spcBef>
                <a:spcPct val="0"/>
              </a:spcBef>
              <a:buFontTx/>
              <a:buNone/>
            </a:pPr>
            <a:r>
              <a:rPr lang="en-US" altLang="ja-JP" sz="800" dirty="0"/>
              <a:t>6K</a:t>
            </a:r>
          </a:p>
          <a:p>
            <a:pPr algn="r" eaLnBrk="1" hangingPunct="1">
              <a:spcBef>
                <a:spcPct val="0"/>
              </a:spcBef>
              <a:buFontTx/>
              <a:buNone/>
            </a:pPr>
            <a:r>
              <a:rPr lang="en-US" altLang="ja-JP" sz="800" dirty="0"/>
              <a:t>4K</a:t>
            </a:r>
          </a:p>
          <a:p>
            <a:pPr algn="r" eaLnBrk="1" hangingPunct="1">
              <a:spcBef>
                <a:spcPct val="0"/>
              </a:spcBef>
              <a:buFontTx/>
              <a:buNone/>
            </a:pPr>
            <a:r>
              <a:rPr lang="en-US" altLang="ja-JP" sz="800" dirty="0"/>
              <a:t>3K</a:t>
            </a:r>
          </a:p>
          <a:p>
            <a:pPr algn="r" eaLnBrk="1" hangingPunct="1">
              <a:spcBef>
                <a:spcPct val="0"/>
              </a:spcBef>
              <a:buFontTx/>
              <a:buNone/>
            </a:pPr>
            <a:r>
              <a:rPr lang="en-US" altLang="ja-JP" sz="800" dirty="0"/>
              <a:t>2K</a:t>
            </a:r>
          </a:p>
          <a:p>
            <a:pPr algn="r" eaLnBrk="1" hangingPunct="1">
              <a:spcBef>
                <a:spcPct val="0"/>
              </a:spcBef>
              <a:buFontTx/>
              <a:buNone/>
            </a:pPr>
            <a:endParaRPr lang="en-US" altLang="ja-JP" sz="600" dirty="0"/>
          </a:p>
          <a:p>
            <a:pPr algn="r" eaLnBrk="1" hangingPunct="1">
              <a:spcBef>
                <a:spcPct val="0"/>
              </a:spcBef>
              <a:buFontTx/>
              <a:buNone/>
            </a:pPr>
            <a:r>
              <a:rPr lang="en-US" altLang="ja-JP" sz="800" dirty="0"/>
              <a:t>1.5K</a:t>
            </a:r>
          </a:p>
          <a:p>
            <a:pPr algn="r" eaLnBrk="1" hangingPunct="1">
              <a:spcBef>
                <a:spcPct val="0"/>
              </a:spcBef>
              <a:buFontTx/>
              <a:buNone/>
            </a:pPr>
            <a:r>
              <a:rPr lang="en-US" altLang="ja-JP" sz="800" dirty="0"/>
              <a:t>1.4K</a:t>
            </a:r>
          </a:p>
          <a:p>
            <a:pPr algn="r" eaLnBrk="1" hangingPunct="1">
              <a:spcBef>
                <a:spcPct val="0"/>
              </a:spcBef>
              <a:buFontTx/>
              <a:buNone/>
            </a:pPr>
            <a:r>
              <a:rPr lang="en-US" altLang="ja-JP" sz="800" dirty="0"/>
              <a:t>1K</a:t>
            </a:r>
          </a:p>
          <a:p>
            <a:pPr algn="r" eaLnBrk="1" hangingPunct="1">
              <a:spcBef>
                <a:spcPct val="0"/>
              </a:spcBef>
              <a:buFontTx/>
              <a:buNone/>
            </a:pPr>
            <a:r>
              <a:rPr lang="en-US" altLang="ja-JP" sz="800" dirty="0"/>
              <a:t>750</a:t>
            </a:r>
          </a:p>
          <a:p>
            <a:pPr algn="r" eaLnBrk="1" hangingPunct="1">
              <a:spcBef>
                <a:spcPct val="0"/>
              </a:spcBef>
              <a:buFontTx/>
              <a:buNone/>
            </a:pPr>
            <a:endParaRPr lang="en-US" altLang="ja-JP" sz="1200" dirty="0"/>
          </a:p>
          <a:p>
            <a:pPr algn="r" eaLnBrk="1" hangingPunct="1">
              <a:spcBef>
                <a:spcPct val="0"/>
              </a:spcBef>
              <a:buFontTx/>
              <a:buNone/>
            </a:pPr>
            <a:r>
              <a:rPr lang="en-US" altLang="ja-JP" sz="800" dirty="0"/>
              <a:t>500</a:t>
            </a:r>
          </a:p>
          <a:p>
            <a:pPr algn="r" eaLnBrk="1" hangingPunct="1">
              <a:spcBef>
                <a:spcPct val="0"/>
              </a:spcBef>
              <a:buFontTx/>
              <a:buNone/>
            </a:pPr>
            <a:endParaRPr lang="en-US" altLang="ja-JP" sz="800" dirty="0"/>
          </a:p>
          <a:p>
            <a:pPr algn="r" eaLnBrk="1" hangingPunct="1">
              <a:spcBef>
                <a:spcPct val="0"/>
              </a:spcBef>
              <a:buFontTx/>
              <a:buNone/>
            </a:pPr>
            <a:r>
              <a:rPr lang="en-US" altLang="ja-JP" sz="800" dirty="0"/>
              <a:t>400</a:t>
            </a:r>
          </a:p>
          <a:p>
            <a:pPr algn="r" eaLnBrk="1" hangingPunct="1">
              <a:spcBef>
                <a:spcPct val="0"/>
              </a:spcBef>
              <a:buFontTx/>
              <a:buNone/>
            </a:pPr>
            <a:endParaRPr lang="en-US" altLang="ja-JP" sz="600" dirty="0"/>
          </a:p>
          <a:p>
            <a:pPr algn="r" eaLnBrk="1" hangingPunct="1">
              <a:spcBef>
                <a:spcPct val="0"/>
              </a:spcBef>
              <a:buFontTx/>
              <a:buNone/>
            </a:pPr>
            <a:r>
              <a:rPr lang="en-US" altLang="ja-JP" sz="800" dirty="0"/>
              <a:t>300</a:t>
            </a:r>
          </a:p>
          <a:p>
            <a:pPr algn="r" eaLnBrk="1" hangingPunct="1">
              <a:spcBef>
                <a:spcPct val="0"/>
              </a:spcBef>
              <a:buFontTx/>
              <a:buNone/>
            </a:pPr>
            <a:endParaRPr lang="en-US" altLang="ja-JP" sz="800" dirty="0"/>
          </a:p>
          <a:p>
            <a:pPr algn="r" eaLnBrk="1" hangingPunct="1">
              <a:spcBef>
                <a:spcPct val="0"/>
              </a:spcBef>
              <a:buFontTx/>
              <a:buNone/>
            </a:pPr>
            <a:r>
              <a:rPr lang="en-US" altLang="ja-JP" sz="800" dirty="0"/>
              <a:t>200</a:t>
            </a:r>
          </a:p>
          <a:p>
            <a:pPr algn="r" eaLnBrk="1" hangingPunct="1">
              <a:spcBef>
                <a:spcPct val="0"/>
              </a:spcBef>
              <a:buFontTx/>
              <a:buNone/>
            </a:pPr>
            <a:endParaRPr lang="en-US" altLang="ja-JP" sz="800" dirty="0"/>
          </a:p>
          <a:p>
            <a:pPr algn="r" eaLnBrk="1" hangingPunct="1">
              <a:spcBef>
                <a:spcPct val="0"/>
              </a:spcBef>
              <a:buFontTx/>
              <a:buNone/>
            </a:pPr>
            <a:endParaRPr lang="en-US" altLang="ja-JP" sz="800" dirty="0"/>
          </a:p>
          <a:p>
            <a:pPr algn="r" eaLnBrk="1" hangingPunct="1">
              <a:spcBef>
                <a:spcPct val="0"/>
              </a:spcBef>
              <a:buFontTx/>
              <a:buNone/>
            </a:pPr>
            <a:r>
              <a:rPr lang="en-US" altLang="ja-JP" sz="800" dirty="0"/>
              <a:t>100</a:t>
            </a:r>
          </a:p>
          <a:p>
            <a:pPr algn="r" eaLnBrk="1" hangingPunct="1">
              <a:spcBef>
                <a:spcPct val="0"/>
              </a:spcBef>
              <a:buFontTx/>
              <a:buNone/>
            </a:pPr>
            <a:endParaRPr lang="en-US" altLang="ja-JP" sz="800" dirty="0"/>
          </a:p>
          <a:p>
            <a:pPr algn="r" eaLnBrk="1" hangingPunct="1">
              <a:spcBef>
                <a:spcPct val="0"/>
              </a:spcBef>
              <a:buFontTx/>
              <a:buNone/>
            </a:pPr>
            <a:endParaRPr lang="en-US" altLang="ja-JP" sz="800" dirty="0"/>
          </a:p>
          <a:p>
            <a:pPr algn="r" eaLnBrk="1" hangingPunct="1">
              <a:spcBef>
                <a:spcPct val="0"/>
              </a:spcBef>
              <a:buFontTx/>
              <a:buNone/>
            </a:pPr>
            <a:endParaRPr lang="en-US" altLang="ja-JP" sz="800" dirty="0"/>
          </a:p>
        </p:txBody>
      </p:sp>
      <p:sp>
        <p:nvSpPr>
          <p:cNvPr id="5147" name="Line 27">
            <a:extLst>
              <a:ext uri="{FF2B5EF4-FFF2-40B4-BE49-F238E27FC236}">
                <a16:creationId xmlns:a16="http://schemas.microsoft.com/office/drawing/2014/main" id="{AE2065D8-120B-405A-8F8D-1501D97CDCE2}"/>
              </a:ext>
            </a:extLst>
          </p:cNvPr>
          <p:cNvSpPr>
            <a:spLocks noChangeShapeType="1"/>
          </p:cNvSpPr>
          <p:nvPr/>
        </p:nvSpPr>
        <p:spPr bwMode="auto">
          <a:xfrm>
            <a:off x="6451600" y="2708275"/>
            <a:ext cx="1492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48" name="Line 28">
            <a:extLst>
              <a:ext uri="{FF2B5EF4-FFF2-40B4-BE49-F238E27FC236}">
                <a16:creationId xmlns:a16="http://schemas.microsoft.com/office/drawing/2014/main" id="{A7F1FBB9-48D5-43D3-8AF2-8D6A8B4F61CC}"/>
              </a:ext>
            </a:extLst>
          </p:cNvPr>
          <p:cNvSpPr>
            <a:spLocks noChangeShapeType="1"/>
          </p:cNvSpPr>
          <p:nvPr/>
        </p:nvSpPr>
        <p:spPr bwMode="auto">
          <a:xfrm>
            <a:off x="6451600" y="2565400"/>
            <a:ext cx="1492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49" name="Line 29">
            <a:extLst>
              <a:ext uri="{FF2B5EF4-FFF2-40B4-BE49-F238E27FC236}">
                <a16:creationId xmlns:a16="http://schemas.microsoft.com/office/drawing/2014/main" id="{0C260EBF-4C07-432F-B751-A689E78E7766}"/>
              </a:ext>
            </a:extLst>
          </p:cNvPr>
          <p:cNvSpPr>
            <a:spLocks noChangeShapeType="1"/>
          </p:cNvSpPr>
          <p:nvPr/>
        </p:nvSpPr>
        <p:spPr bwMode="auto">
          <a:xfrm>
            <a:off x="6446838" y="2997200"/>
            <a:ext cx="1492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50" name="Line 30">
            <a:extLst>
              <a:ext uri="{FF2B5EF4-FFF2-40B4-BE49-F238E27FC236}">
                <a16:creationId xmlns:a16="http://schemas.microsoft.com/office/drawing/2014/main" id="{2CD234F1-7204-4738-B841-5616E06BF954}"/>
              </a:ext>
            </a:extLst>
          </p:cNvPr>
          <p:cNvSpPr>
            <a:spLocks noChangeShapeType="1"/>
          </p:cNvSpPr>
          <p:nvPr/>
        </p:nvSpPr>
        <p:spPr bwMode="auto">
          <a:xfrm>
            <a:off x="6451600" y="3213100"/>
            <a:ext cx="1492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51" name="Line 31">
            <a:extLst>
              <a:ext uri="{FF2B5EF4-FFF2-40B4-BE49-F238E27FC236}">
                <a16:creationId xmlns:a16="http://schemas.microsoft.com/office/drawing/2014/main" id="{04FD0F6D-0734-4BF6-82AD-2E5DE8C9F155}"/>
              </a:ext>
            </a:extLst>
          </p:cNvPr>
          <p:cNvSpPr>
            <a:spLocks noChangeShapeType="1"/>
          </p:cNvSpPr>
          <p:nvPr/>
        </p:nvSpPr>
        <p:spPr bwMode="auto">
          <a:xfrm>
            <a:off x="6451600" y="3429000"/>
            <a:ext cx="1492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52" name="Line 36">
            <a:extLst>
              <a:ext uri="{FF2B5EF4-FFF2-40B4-BE49-F238E27FC236}">
                <a16:creationId xmlns:a16="http://schemas.microsoft.com/office/drawing/2014/main" id="{08B66E17-5A2E-4A55-B266-1E2340CE7750}"/>
              </a:ext>
            </a:extLst>
          </p:cNvPr>
          <p:cNvSpPr>
            <a:spLocks noChangeShapeType="1"/>
          </p:cNvSpPr>
          <p:nvPr/>
        </p:nvSpPr>
        <p:spPr bwMode="auto">
          <a:xfrm>
            <a:off x="6452733" y="3711575"/>
            <a:ext cx="1492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53" name="Line 37">
            <a:extLst>
              <a:ext uri="{FF2B5EF4-FFF2-40B4-BE49-F238E27FC236}">
                <a16:creationId xmlns:a16="http://schemas.microsoft.com/office/drawing/2014/main" id="{1986EF58-38F0-436A-8B2D-7230380BCA67}"/>
              </a:ext>
            </a:extLst>
          </p:cNvPr>
          <p:cNvSpPr>
            <a:spLocks noChangeShapeType="1"/>
          </p:cNvSpPr>
          <p:nvPr/>
        </p:nvSpPr>
        <p:spPr bwMode="auto">
          <a:xfrm>
            <a:off x="6434138" y="2325688"/>
            <a:ext cx="169862" cy="333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54" name="Line 38">
            <a:extLst>
              <a:ext uri="{FF2B5EF4-FFF2-40B4-BE49-F238E27FC236}">
                <a16:creationId xmlns:a16="http://schemas.microsoft.com/office/drawing/2014/main" id="{D1592D26-A1FF-4B22-B1B7-59CB7B9A5E87}"/>
              </a:ext>
            </a:extLst>
          </p:cNvPr>
          <p:cNvSpPr>
            <a:spLocks noChangeShapeType="1"/>
          </p:cNvSpPr>
          <p:nvPr/>
        </p:nvSpPr>
        <p:spPr bwMode="auto">
          <a:xfrm>
            <a:off x="6446838" y="2420938"/>
            <a:ext cx="1492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55" name="Text Box 14">
            <a:extLst>
              <a:ext uri="{FF2B5EF4-FFF2-40B4-BE49-F238E27FC236}">
                <a16:creationId xmlns:a16="http://schemas.microsoft.com/office/drawing/2014/main" id="{965FFC39-F8E2-46E3-B40D-2B24EB1FCD39}"/>
              </a:ext>
            </a:extLst>
          </p:cNvPr>
          <p:cNvSpPr txBox="1">
            <a:spLocks noChangeArrowheads="1"/>
          </p:cNvSpPr>
          <p:nvPr/>
        </p:nvSpPr>
        <p:spPr bwMode="auto">
          <a:xfrm>
            <a:off x="6472238" y="5114925"/>
            <a:ext cx="2348720" cy="886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defRPr kumimoji="1">
                <a:solidFill>
                  <a:schemeClr val="tx1"/>
                </a:solidFill>
                <a:latin typeface="Arial" panose="020B0604020202020204" pitchFamily="34" charset="0"/>
                <a:ea typeface="ＭＳ Ｐゴシック" panose="020B0600070205080204" pitchFamily="50" charset="-128"/>
              </a:defRPr>
            </a:lvl1pPr>
            <a:lvl2pPr marL="800100" indent="-342900">
              <a:defRPr kumimoji="1">
                <a:solidFill>
                  <a:schemeClr val="tx1"/>
                </a:solidFill>
                <a:latin typeface="Arial" panose="020B0604020202020204" pitchFamily="34" charset="0"/>
                <a:ea typeface="ＭＳ Ｐゴシック" panose="020B0600070205080204" pitchFamily="50" charset="-128"/>
              </a:defRPr>
            </a:lvl2pPr>
            <a:lvl3pPr marL="1257300" indent="-342900">
              <a:defRPr kumimoji="1">
                <a:solidFill>
                  <a:schemeClr val="tx1"/>
                </a:solidFill>
                <a:latin typeface="Arial" panose="020B0604020202020204" pitchFamily="34" charset="0"/>
                <a:ea typeface="ＭＳ Ｐゴシック" panose="020B0600070205080204" pitchFamily="50" charset="-128"/>
              </a:defRPr>
            </a:lvl3pPr>
            <a:lvl4pPr marL="1714500" indent="-342900">
              <a:defRPr kumimoji="1">
                <a:solidFill>
                  <a:schemeClr val="tx1"/>
                </a:solidFill>
                <a:latin typeface="Arial" panose="020B0604020202020204" pitchFamily="34" charset="0"/>
                <a:ea typeface="ＭＳ Ｐゴシック" panose="020B0600070205080204" pitchFamily="50" charset="-128"/>
              </a:defRPr>
            </a:lvl4pPr>
            <a:lvl5pPr marL="2171700" indent="-342900">
              <a:defRPr kumimoji="1">
                <a:solidFill>
                  <a:schemeClr val="tx1"/>
                </a:solidFill>
                <a:latin typeface="Arial" panose="020B0604020202020204" pitchFamily="34" charset="0"/>
                <a:ea typeface="ＭＳ Ｐゴシック" panose="020B0600070205080204" pitchFamily="50" charset="-128"/>
              </a:defRPr>
            </a:lvl5pPr>
            <a:lvl6pPr marL="2628900" indent="-3429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086100" indent="-3429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543300" indent="-3429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000500" indent="-3429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pPr>
            <a:r>
              <a:rPr lang="en-US" altLang="ja-JP" sz="1100" dirty="0"/>
              <a:t>1,4   Size</a:t>
            </a:r>
            <a:r>
              <a:rPr lang="ja-JP" altLang="en-US" sz="1100" dirty="0"/>
              <a:t> </a:t>
            </a:r>
            <a:r>
              <a:rPr lang="en-US" altLang="ja-JP" sz="1100" dirty="0"/>
              <a:t>marker</a:t>
            </a:r>
          </a:p>
          <a:p>
            <a:pPr eaLnBrk="1" hangingPunct="1">
              <a:lnSpc>
                <a:spcPct val="120000"/>
              </a:lnSpc>
            </a:pPr>
            <a:r>
              <a:rPr lang="en-US" altLang="ja-JP" sz="1100" i="1" dirty="0"/>
              <a:t>2      </a:t>
            </a:r>
            <a:r>
              <a:rPr lang="en-US" altLang="ja-JP" sz="1100" dirty="0"/>
              <a:t>WH</a:t>
            </a:r>
            <a:r>
              <a:rPr lang="ja-JP" altLang="en-US" sz="1100" dirty="0"/>
              <a:t> </a:t>
            </a:r>
            <a:r>
              <a:rPr lang="en-US" altLang="ja-JP" sz="1100" dirty="0"/>
              <a:t>homozygous</a:t>
            </a:r>
            <a:r>
              <a:rPr lang="ja-JP" altLang="en-US" sz="1100" dirty="0"/>
              <a:t> </a:t>
            </a:r>
            <a:r>
              <a:rPr lang="en-US" altLang="ja-JP" sz="1100" i="1" dirty="0" err="1"/>
              <a:t>gpt</a:t>
            </a:r>
            <a:r>
              <a:rPr lang="en-US" altLang="ja-JP" sz="1100" dirty="0"/>
              <a:t> delta rat</a:t>
            </a:r>
          </a:p>
          <a:p>
            <a:pPr eaLnBrk="1" hangingPunct="1">
              <a:lnSpc>
                <a:spcPct val="120000"/>
              </a:lnSpc>
            </a:pPr>
            <a:r>
              <a:rPr lang="en-US" altLang="ja-JP" sz="1100" dirty="0"/>
              <a:t>3</a:t>
            </a:r>
            <a:r>
              <a:rPr lang="en-US" altLang="ja-JP" sz="1100" i="1" dirty="0"/>
              <a:t>      </a:t>
            </a:r>
            <a:r>
              <a:rPr lang="en-US" altLang="ja-JP" sz="1100" dirty="0"/>
              <a:t>WH rat (wild type)</a:t>
            </a:r>
          </a:p>
          <a:p>
            <a:pPr eaLnBrk="1" hangingPunct="1">
              <a:lnSpc>
                <a:spcPct val="120000"/>
              </a:lnSpc>
            </a:pPr>
            <a:r>
              <a:rPr lang="en-US" altLang="ja-JP" sz="1100" dirty="0"/>
              <a:t>[2%(w/v)</a:t>
            </a:r>
            <a:r>
              <a:rPr lang="ja-JP" altLang="en-US" sz="1100" dirty="0"/>
              <a:t> </a:t>
            </a:r>
            <a:r>
              <a:rPr lang="en-US" altLang="ja-JP" sz="1100" dirty="0"/>
              <a:t>agarose gel]</a:t>
            </a:r>
          </a:p>
        </p:txBody>
      </p:sp>
      <p:sp>
        <p:nvSpPr>
          <p:cNvPr id="5156" name="Line 31">
            <a:extLst>
              <a:ext uri="{FF2B5EF4-FFF2-40B4-BE49-F238E27FC236}">
                <a16:creationId xmlns:a16="http://schemas.microsoft.com/office/drawing/2014/main" id="{6DD14F10-82B7-449F-9D1D-1F3C9E9F2571}"/>
              </a:ext>
            </a:extLst>
          </p:cNvPr>
          <p:cNvSpPr>
            <a:spLocks noChangeShapeType="1"/>
          </p:cNvSpPr>
          <p:nvPr/>
        </p:nvSpPr>
        <p:spPr bwMode="auto">
          <a:xfrm>
            <a:off x="6457950" y="4149725"/>
            <a:ext cx="1492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57" name="Line 27">
            <a:extLst>
              <a:ext uri="{FF2B5EF4-FFF2-40B4-BE49-F238E27FC236}">
                <a16:creationId xmlns:a16="http://schemas.microsoft.com/office/drawing/2014/main" id="{C2007EEF-F004-41D0-BCBF-C4C964ECD41F}"/>
              </a:ext>
            </a:extLst>
          </p:cNvPr>
          <p:cNvSpPr>
            <a:spLocks noChangeShapeType="1"/>
          </p:cNvSpPr>
          <p:nvPr/>
        </p:nvSpPr>
        <p:spPr bwMode="auto">
          <a:xfrm>
            <a:off x="6430963" y="2133600"/>
            <a:ext cx="173037" cy="1079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cxnSp>
        <p:nvCxnSpPr>
          <p:cNvPr id="4" name="直線コネクタ 3">
            <a:extLst>
              <a:ext uri="{FF2B5EF4-FFF2-40B4-BE49-F238E27FC236}">
                <a16:creationId xmlns:a16="http://schemas.microsoft.com/office/drawing/2014/main" id="{A047F71E-D287-49CA-96FC-643DD645FBB0}"/>
              </a:ext>
            </a:extLst>
          </p:cNvPr>
          <p:cNvCxnSpPr>
            <a:cxnSpLocks/>
          </p:cNvCxnSpPr>
          <p:nvPr/>
        </p:nvCxnSpPr>
        <p:spPr>
          <a:xfrm>
            <a:off x="6426200" y="2008188"/>
            <a:ext cx="177800" cy="141287"/>
          </a:xfrm>
          <a:prstGeom prst="line">
            <a:avLst/>
          </a:prstGeom>
          <a:ln w="9525">
            <a:solidFill>
              <a:srgbClr val="242424"/>
            </a:solidFill>
          </a:ln>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A75B3D13-12CE-49F3-AB99-895DBCEBDF88}"/>
              </a:ext>
            </a:extLst>
          </p:cNvPr>
          <p:cNvCxnSpPr>
            <a:cxnSpLocks/>
          </p:cNvCxnSpPr>
          <p:nvPr/>
        </p:nvCxnSpPr>
        <p:spPr>
          <a:xfrm>
            <a:off x="6426200" y="1535113"/>
            <a:ext cx="182563" cy="550862"/>
          </a:xfrm>
          <a:prstGeom prst="line">
            <a:avLst/>
          </a:prstGeom>
          <a:ln w="9525">
            <a:solidFill>
              <a:srgbClr val="242424"/>
            </a:solidFill>
          </a:ln>
        </p:spPr>
        <p:style>
          <a:lnRef idx="1">
            <a:schemeClr val="accent1"/>
          </a:lnRef>
          <a:fillRef idx="0">
            <a:schemeClr val="accent1"/>
          </a:fillRef>
          <a:effectRef idx="0">
            <a:schemeClr val="accent1"/>
          </a:effectRef>
          <a:fontRef idx="minor">
            <a:schemeClr val="tx1"/>
          </a:fontRef>
        </p:style>
      </p:cxnSp>
      <p:pic>
        <p:nvPicPr>
          <p:cNvPr id="5161" name="図 41">
            <a:extLst>
              <a:ext uri="{FF2B5EF4-FFF2-40B4-BE49-F238E27FC236}">
                <a16:creationId xmlns:a16="http://schemas.microsoft.com/office/drawing/2014/main" id="{5A19F2D2-795B-472F-BB9D-71F434C51D4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l="30450" r="23515" b="2654"/>
          <a:stretch>
            <a:fillRect/>
          </a:stretch>
        </p:blipFill>
        <p:spPr bwMode="auto">
          <a:xfrm>
            <a:off x="6608763" y="1449388"/>
            <a:ext cx="2057400" cy="327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74828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グラフ 29">
            <a:extLst>
              <a:ext uri="{FF2B5EF4-FFF2-40B4-BE49-F238E27FC236}">
                <a16:creationId xmlns:a16="http://schemas.microsoft.com/office/drawing/2014/main" id="{195D0C2A-B038-4598-A02C-05AF0367A914}"/>
              </a:ext>
            </a:extLst>
          </p:cNvPr>
          <p:cNvGraphicFramePr>
            <a:graphicFrameLocks noGrp="1"/>
          </p:cNvGraphicFramePr>
          <p:nvPr>
            <p:extLst>
              <p:ext uri="{D42A27DB-BD31-4B8C-83A1-F6EECF244321}">
                <p14:modId xmlns:p14="http://schemas.microsoft.com/office/powerpoint/2010/main" val="850850358"/>
              </p:ext>
            </p:extLst>
          </p:nvPr>
        </p:nvGraphicFramePr>
        <p:xfrm>
          <a:off x="56456" y="524758"/>
          <a:ext cx="9297440" cy="6072594"/>
        </p:xfrm>
        <a:graphic>
          <a:graphicData uri="http://schemas.openxmlformats.org/drawingml/2006/chart">
            <c:chart xmlns:c="http://schemas.openxmlformats.org/drawingml/2006/chart" xmlns:r="http://schemas.openxmlformats.org/officeDocument/2006/relationships" r:id="rId2"/>
          </a:graphicData>
        </a:graphic>
      </p:graphicFrame>
      <p:sp>
        <p:nvSpPr>
          <p:cNvPr id="3" name="楕円 2">
            <a:extLst>
              <a:ext uri="{FF2B5EF4-FFF2-40B4-BE49-F238E27FC236}">
                <a16:creationId xmlns:a16="http://schemas.microsoft.com/office/drawing/2014/main" id="{021F473F-4197-4FA3-920C-4F85F00638FD}"/>
              </a:ext>
            </a:extLst>
          </p:cNvPr>
          <p:cNvSpPr/>
          <p:nvPr/>
        </p:nvSpPr>
        <p:spPr>
          <a:xfrm>
            <a:off x="769909" y="4525997"/>
            <a:ext cx="215900" cy="222250"/>
          </a:xfrm>
          <a:prstGeom prst="ellipse">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solidFill>
                <a:srgbClr val="FF0000"/>
              </a:solidFill>
            </a:endParaRPr>
          </a:p>
        </p:txBody>
      </p:sp>
      <p:sp>
        <p:nvSpPr>
          <p:cNvPr id="4" name="楕円 3">
            <a:extLst>
              <a:ext uri="{FF2B5EF4-FFF2-40B4-BE49-F238E27FC236}">
                <a16:creationId xmlns:a16="http://schemas.microsoft.com/office/drawing/2014/main" id="{FAEE6DA9-18F5-4EB4-B08D-3BD8A65D62B3}"/>
              </a:ext>
            </a:extLst>
          </p:cNvPr>
          <p:cNvSpPr/>
          <p:nvPr/>
        </p:nvSpPr>
        <p:spPr>
          <a:xfrm>
            <a:off x="1335059" y="2754347"/>
            <a:ext cx="215900" cy="222250"/>
          </a:xfrm>
          <a:prstGeom prst="ellipse">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solidFill>
                <a:srgbClr val="FF0000"/>
              </a:solidFill>
            </a:endParaRPr>
          </a:p>
        </p:txBody>
      </p:sp>
      <p:sp>
        <p:nvSpPr>
          <p:cNvPr id="5" name="楕円 4">
            <a:extLst>
              <a:ext uri="{FF2B5EF4-FFF2-40B4-BE49-F238E27FC236}">
                <a16:creationId xmlns:a16="http://schemas.microsoft.com/office/drawing/2014/main" id="{246B62D2-6203-4316-ADD0-8348ACD923A3}"/>
              </a:ext>
            </a:extLst>
          </p:cNvPr>
          <p:cNvSpPr/>
          <p:nvPr/>
        </p:nvSpPr>
        <p:spPr>
          <a:xfrm>
            <a:off x="1468409" y="2906747"/>
            <a:ext cx="215900" cy="222250"/>
          </a:xfrm>
          <a:prstGeom prst="ellipse">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solidFill>
                <a:srgbClr val="FF0000"/>
              </a:solidFill>
            </a:endParaRPr>
          </a:p>
        </p:txBody>
      </p:sp>
      <p:sp>
        <p:nvSpPr>
          <p:cNvPr id="6" name="楕円 5">
            <a:extLst>
              <a:ext uri="{FF2B5EF4-FFF2-40B4-BE49-F238E27FC236}">
                <a16:creationId xmlns:a16="http://schemas.microsoft.com/office/drawing/2014/main" id="{07B67268-E350-4919-9338-98D9C8465047}"/>
              </a:ext>
            </a:extLst>
          </p:cNvPr>
          <p:cNvSpPr/>
          <p:nvPr/>
        </p:nvSpPr>
        <p:spPr>
          <a:xfrm>
            <a:off x="1792259" y="3230597"/>
            <a:ext cx="215900" cy="222250"/>
          </a:xfrm>
          <a:prstGeom prst="ellipse">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solidFill>
                <a:srgbClr val="FF0000"/>
              </a:solidFill>
            </a:endParaRPr>
          </a:p>
        </p:txBody>
      </p:sp>
      <p:sp>
        <p:nvSpPr>
          <p:cNvPr id="7" name="楕円 6">
            <a:extLst>
              <a:ext uri="{FF2B5EF4-FFF2-40B4-BE49-F238E27FC236}">
                <a16:creationId xmlns:a16="http://schemas.microsoft.com/office/drawing/2014/main" id="{2A818B2E-AA72-42BD-8060-154A0A895CF2}"/>
              </a:ext>
            </a:extLst>
          </p:cNvPr>
          <p:cNvSpPr/>
          <p:nvPr/>
        </p:nvSpPr>
        <p:spPr>
          <a:xfrm>
            <a:off x="1766859" y="1001747"/>
            <a:ext cx="215900" cy="222250"/>
          </a:xfrm>
          <a:prstGeom prst="ellipse">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solidFill>
                <a:srgbClr val="FF0000"/>
              </a:solidFill>
            </a:endParaRPr>
          </a:p>
        </p:txBody>
      </p:sp>
      <p:sp>
        <p:nvSpPr>
          <p:cNvPr id="8" name="楕円 7">
            <a:extLst>
              <a:ext uri="{FF2B5EF4-FFF2-40B4-BE49-F238E27FC236}">
                <a16:creationId xmlns:a16="http://schemas.microsoft.com/office/drawing/2014/main" id="{5C89C6AA-0EBB-4524-AA5D-3AC7285CB030}"/>
              </a:ext>
            </a:extLst>
          </p:cNvPr>
          <p:cNvSpPr/>
          <p:nvPr/>
        </p:nvSpPr>
        <p:spPr>
          <a:xfrm>
            <a:off x="2535209" y="1331947"/>
            <a:ext cx="215900" cy="222250"/>
          </a:xfrm>
          <a:prstGeom prst="ellipse">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solidFill>
                <a:srgbClr val="FF0000"/>
              </a:solidFill>
            </a:endParaRPr>
          </a:p>
        </p:txBody>
      </p:sp>
      <p:sp>
        <p:nvSpPr>
          <p:cNvPr id="9" name="楕円 8">
            <a:extLst>
              <a:ext uri="{FF2B5EF4-FFF2-40B4-BE49-F238E27FC236}">
                <a16:creationId xmlns:a16="http://schemas.microsoft.com/office/drawing/2014/main" id="{32A798B9-ADEE-40DA-A096-95EF99507CC2}"/>
              </a:ext>
            </a:extLst>
          </p:cNvPr>
          <p:cNvSpPr/>
          <p:nvPr/>
        </p:nvSpPr>
        <p:spPr>
          <a:xfrm>
            <a:off x="2890809" y="2157447"/>
            <a:ext cx="215900" cy="222250"/>
          </a:xfrm>
          <a:prstGeom prst="ellipse">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solidFill>
                <a:srgbClr val="FF0000"/>
              </a:solidFill>
            </a:endParaRPr>
          </a:p>
        </p:txBody>
      </p:sp>
      <p:sp>
        <p:nvSpPr>
          <p:cNvPr id="10" name="楕円 9">
            <a:extLst>
              <a:ext uri="{FF2B5EF4-FFF2-40B4-BE49-F238E27FC236}">
                <a16:creationId xmlns:a16="http://schemas.microsoft.com/office/drawing/2014/main" id="{6DE931C5-E130-4A62-A9C3-ED9F1E19AD2C}"/>
              </a:ext>
            </a:extLst>
          </p:cNvPr>
          <p:cNvSpPr/>
          <p:nvPr/>
        </p:nvSpPr>
        <p:spPr>
          <a:xfrm>
            <a:off x="3424209" y="2741647"/>
            <a:ext cx="215900" cy="222250"/>
          </a:xfrm>
          <a:prstGeom prst="ellipse">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solidFill>
                <a:srgbClr val="FF0000"/>
              </a:solidFill>
            </a:endParaRPr>
          </a:p>
        </p:txBody>
      </p:sp>
      <p:sp>
        <p:nvSpPr>
          <p:cNvPr id="11" name="楕円 10">
            <a:extLst>
              <a:ext uri="{FF2B5EF4-FFF2-40B4-BE49-F238E27FC236}">
                <a16:creationId xmlns:a16="http://schemas.microsoft.com/office/drawing/2014/main" id="{FD739A31-FED9-4000-8B2A-CE449B23E60F}"/>
              </a:ext>
            </a:extLst>
          </p:cNvPr>
          <p:cNvSpPr/>
          <p:nvPr/>
        </p:nvSpPr>
        <p:spPr>
          <a:xfrm>
            <a:off x="3151159" y="3027397"/>
            <a:ext cx="215900" cy="222250"/>
          </a:xfrm>
          <a:prstGeom prst="ellipse">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solidFill>
                <a:srgbClr val="FF0000"/>
              </a:solidFill>
            </a:endParaRPr>
          </a:p>
        </p:txBody>
      </p:sp>
      <p:sp>
        <p:nvSpPr>
          <p:cNvPr id="12" name="楕円 11">
            <a:extLst>
              <a:ext uri="{FF2B5EF4-FFF2-40B4-BE49-F238E27FC236}">
                <a16:creationId xmlns:a16="http://schemas.microsoft.com/office/drawing/2014/main" id="{9FFCCA2C-9204-4776-BDED-2D7AFEBED08A}"/>
              </a:ext>
            </a:extLst>
          </p:cNvPr>
          <p:cNvSpPr/>
          <p:nvPr/>
        </p:nvSpPr>
        <p:spPr>
          <a:xfrm>
            <a:off x="2846359" y="1008097"/>
            <a:ext cx="215900" cy="222250"/>
          </a:xfrm>
          <a:prstGeom prst="ellipse">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solidFill>
                <a:srgbClr val="FF0000"/>
              </a:solidFill>
            </a:endParaRPr>
          </a:p>
        </p:txBody>
      </p:sp>
      <p:sp>
        <p:nvSpPr>
          <p:cNvPr id="13" name="楕円 12">
            <a:extLst>
              <a:ext uri="{FF2B5EF4-FFF2-40B4-BE49-F238E27FC236}">
                <a16:creationId xmlns:a16="http://schemas.microsoft.com/office/drawing/2014/main" id="{8443FB97-E08B-4FF8-AD8D-BEC65F27C47D}"/>
              </a:ext>
            </a:extLst>
          </p:cNvPr>
          <p:cNvSpPr/>
          <p:nvPr/>
        </p:nvSpPr>
        <p:spPr>
          <a:xfrm>
            <a:off x="3830609" y="1833597"/>
            <a:ext cx="215900" cy="222250"/>
          </a:xfrm>
          <a:prstGeom prst="ellipse">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solidFill>
                <a:srgbClr val="FF0000"/>
              </a:solidFill>
            </a:endParaRPr>
          </a:p>
        </p:txBody>
      </p:sp>
      <p:sp>
        <p:nvSpPr>
          <p:cNvPr id="14" name="楕円 13">
            <a:extLst>
              <a:ext uri="{FF2B5EF4-FFF2-40B4-BE49-F238E27FC236}">
                <a16:creationId xmlns:a16="http://schemas.microsoft.com/office/drawing/2014/main" id="{4745537A-07EE-43A4-B3E6-9284BE6D6239}"/>
              </a:ext>
            </a:extLst>
          </p:cNvPr>
          <p:cNvSpPr/>
          <p:nvPr/>
        </p:nvSpPr>
        <p:spPr>
          <a:xfrm>
            <a:off x="4083704" y="2058206"/>
            <a:ext cx="215900" cy="222250"/>
          </a:xfrm>
          <a:prstGeom prst="ellipse">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solidFill>
                <a:srgbClr val="FF0000"/>
              </a:solidFill>
            </a:endParaRPr>
          </a:p>
        </p:txBody>
      </p:sp>
      <p:sp>
        <p:nvSpPr>
          <p:cNvPr id="18" name="楕円 17">
            <a:extLst>
              <a:ext uri="{FF2B5EF4-FFF2-40B4-BE49-F238E27FC236}">
                <a16:creationId xmlns:a16="http://schemas.microsoft.com/office/drawing/2014/main" id="{1A0FD706-86EE-4F90-8DF1-1EEFEFD43990}"/>
              </a:ext>
            </a:extLst>
          </p:cNvPr>
          <p:cNvSpPr/>
          <p:nvPr/>
        </p:nvSpPr>
        <p:spPr>
          <a:xfrm>
            <a:off x="3310636" y="1878106"/>
            <a:ext cx="215900" cy="222250"/>
          </a:xfrm>
          <a:prstGeom prst="ellipse">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solidFill>
                <a:srgbClr val="FF0000"/>
              </a:solidFill>
            </a:endParaRPr>
          </a:p>
        </p:txBody>
      </p:sp>
      <p:cxnSp>
        <p:nvCxnSpPr>
          <p:cNvPr id="19" name="直線矢印コネクタ 18">
            <a:extLst>
              <a:ext uri="{FF2B5EF4-FFF2-40B4-BE49-F238E27FC236}">
                <a16:creationId xmlns:a16="http://schemas.microsoft.com/office/drawing/2014/main" id="{128FB859-39AF-480B-B0E4-67CAE9F68BC3}"/>
              </a:ext>
            </a:extLst>
          </p:cNvPr>
          <p:cNvCxnSpPr>
            <a:cxnSpLocks/>
          </p:cNvCxnSpPr>
          <p:nvPr/>
        </p:nvCxnSpPr>
        <p:spPr>
          <a:xfrm flipH="1">
            <a:off x="3304286" y="1696983"/>
            <a:ext cx="101500" cy="152400"/>
          </a:xfrm>
          <a:prstGeom prst="straightConnector1">
            <a:avLst/>
          </a:prstGeom>
          <a:ln>
            <a:solidFill>
              <a:sysClr val="windowText" lastClr="00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9AAD38DE-58ED-4D1F-8839-D654C3C2DC85}"/>
              </a:ext>
            </a:extLst>
          </p:cNvPr>
          <p:cNvCxnSpPr>
            <a:cxnSpLocks/>
          </p:cNvCxnSpPr>
          <p:nvPr/>
        </p:nvCxnSpPr>
        <p:spPr>
          <a:xfrm flipH="1">
            <a:off x="3469386" y="1692120"/>
            <a:ext cx="88900" cy="135127"/>
          </a:xfrm>
          <a:prstGeom prst="straightConnector1">
            <a:avLst/>
          </a:prstGeom>
          <a:ln>
            <a:solidFill>
              <a:sysClr val="windowText" lastClr="000000"/>
            </a:solidFill>
            <a:tailEnd type="triangle"/>
          </a:ln>
        </p:spPr>
        <p:style>
          <a:lnRef idx="1">
            <a:schemeClr val="accent1"/>
          </a:lnRef>
          <a:fillRef idx="0">
            <a:schemeClr val="accent1"/>
          </a:fillRef>
          <a:effectRef idx="0">
            <a:schemeClr val="accent1"/>
          </a:effectRef>
          <a:fontRef idx="minor">
            <a:schemeClr val="tx1"/>
          </a:fontRef>
        </p:style>
      </p:cxnSp>
      <p:sp>
        <p:nvSpPr>
          <p:cNvPr id="21" name="楕円 20">
            <a:extLst>
              <a:ext uri="{FF2B5EF4-FFF2-40B4-BE49-F238E27FC236}">
                <a16:creationId xmlns:a16="http://schemas.microsoft.com/office/drawing/2014/main" id="{2C6A82EF-651E-4456-BAD5-742E9150890D}"/>
              </a:ext>
            </a:extLst>
          </p:cNvPr>
          <p:cNvSpPr/>
          <p:nvPr/>
        </p:nvSpPr>
        <p:spPr>
          <a:xfrm>
            <a:off x="636559" y="881097"/>
            <a:ext cx="450850" cy="4445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22" name="楕円 21">
            <a:extLst>
              <a:ext uri="{FF2B5EF4-FFF2-40B4-BE49-F238E27FC236}">
                <a16:creationId xmlns:a16="http://schemas.microsoft.com/office/drawing/2014/main" id="{5DAC414E-E28C-4E92-A075-D8A8776EF04E}"/>
              </a:ext>
            </a:extLst>
          </p:cNvPr>
          <p:cNvSpPr/>
          <p:nvPr/>
        </p:nvSpPr>
        <p:spPr>
          <a:xfrm>
            <a:off x="5192749" y="5354583"/>
            <a:ext cx="450850" cy="4445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23" name="テキスト ボックス 24">
            <a:extLst>
              <a:ext uri="{FF2B5EF4-FFF2-40B4-BE49-F238E27FC236}">
                <a16:creationId xmlns:a16="http://schemas.microsoft.com/office/drawing/2014/main" id="{8D18019F-6547-416C-A010-39B53E14FC75}"/>
              </a:ext>
            </a:extLst>
          </p:cNvPr>
          <p:cNvSpPr txBox="1"/>
          <p:nvPr/>
        </p:nvSpPr>
        <p:spPr>
          <a:xfrm>
            <a:off x="4712663" y="6014462"/>
            <a:ext cx="2470548" cy="261610"/>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en-US" altLang="ja-JP" sz="1100" dirty="0">
                <a:solidFill>
                  <a:srgbClr val="00B050"/>
                </a:solidFill>
              </a:rPr>
              <a:t>head</a:t>
            </a:r>
            <a:r>
              <a:rPr kumimoji="1" lang="ja-JP" altLang="en-US" sz="1100" dirty="0">
                <a:solidFill>
                  <a:srgbClr val="00B050"/>
                </a:solidFill>
              </a:rPr>
              <a:t> </a:t>
            </a:r>
            <a:r>
              <a:rPr kumimoji="1" lang="en-US" altLang="ja-JP" sz="1100" dirty="0">
                <a:solidFill>
                  <a:srgbClr val="00B050"/>
                </a:solidFill>
              </a:rPr>
              <a:t>to</a:t>
            </a:r>
            <a:r>
              <a:rPr kumimoji="1" lang="ja-JP" altLang="en-US" sz="1100" dirty="0">
                <a:solidFill>
                  <a:srgbClr val="00B050"/>
                </a:solidFill>
              </a:rPr>
              <a:t> </a:t>
            </a:r>
            <a:r>
              <a:rPr kumimoji="1" lang="en-US" altLang="ja-JP" sz="1100" dirty="0">
                <a:solidFill>
                  <a:srgbClr val="00B050"/>
                </a:solidFill>
              </a:rPr>
              <a:t>tail</a:t>
            </a:r>
            <a:r>
              <a:rPr kumimoji="1" lang="ja-JP" altLang="en-US" sz="1100" dirty="0">
                <a:solidFill>
                  <a:srgbClr val="00B050"/>
                </a:solidFill>
              </a:rPr>
              <a:t> </a:t>
            </a:r>
            <a:r>
              <a:rPr kumimoji="1" lang="en-US" altLang="ja-JP" sz="1100" dirty="0">
                <a:solidFill>
                  <a:srgbClr val="00B050"/>
                </a:solidFill>
              </a:rPr>
              <a:t>(normal</a:t>
            </a:r>
            <a:r>
              <a:rPr kumimoji="1" lang="ja-JP" altLang="en-US" sz="1100" dirty="0">
                <a:solidFill>
                  <a:srgbClr val="00B050"/>
                </a:solidFill>
              </a:rPr>
              <a:t> </a:t>
            </a:r>
            <a:r>
              <a:rPr kumimoji="1" lang="en-US" altLang="ja-JP" sz="1100" dirty="0">
                <a:solidFill>
                  <a:srgbClr val="00B050"/>
                </a:solidFill>
              </a:rPr>
              <a:t>junctions)</a:t>
            </a:r>
            <a:r>
              <a:rPr kumimoji="1" lang="ja-JP" altLang="en-US" sz="1100" dirty="0">
                <a:solidFill>
                  <a:srgbClr val="00B050"/>
                </a:solidFill>
              </a:rPr>
              <a:t> </a:t>
            </a:r>
            <a:r>
              <a:rPr kumimoji="1" lang="en-US" altLang="ja-JP" sz="1100" dirty="0">
                <a:solidFill>
                  <a:srgbClr val="00B050"/>
                </a:solidFill>
              </a:rPr>
              <a:t>(+</a:t>
            </a:r>
            <a:r>
              <a:rPr kumimoji="1" lang="ja-JP" altLang="en-US" sz="1100" dirty="0">
                <a:solidFill>
                  <a:srgbClr val="00B050"/>
                </a:solidFill>
              </a:rPr>
              <a:t> </a:t>
            </a:r>
            <a:r>
              <a:rPr kumimoji="1" lang="en-US" altLang="ja-JP" sz="1100" dirty="0">
                <a:solidFill>
                  <a:srgbClr val="00B050"/>
                </a:solidFill>
              </a:rPr>
              <a:t>strand)</a:t>
            </a:r>
          </a:p>
        </p:txBody>
      </p:sp>
      <p:sp>
        <p:nvSpPr>
          <p:cNvPr id="24" name="テキスト ボックス 25">
            <a:extLst>
              <a:ext uri="{FF2B5EF4-FFF2-40B4-BE49-F238E27FC236}">
                <a16:creationId xmlns:a16="http://schemas.microsoft.com/office/drawing/2014/main" id="{D6895569-1154-4D64-A4C4-BB3C4B3281E6}"/>
              </a:ext>
            </a:extLst>
          </p:cNvPr>
          <p:cNvSpPr txBox="1"/>
          <p:nvPr/>
        </p:nvSpPr>
        <p:spPr>
          <a:xfrm>
            <a:off x="116616" y="522016"/>
            <a:ext cx="2436886" cy="261610"/>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en-US" altLang="ja-JP" sz="1100" dirty="0">
                <a:solidFill>
                  <a:srgbClr val="00B050"/>
                </a:solidFill>
              </a:rPr>
              <a:t>head</a:t>
            </a:r>
            <a:r>
              <a:rPr kumimoji="1" lang="ja-JP" altLang="en-US" sz="1100" dirty="0">
                <a:solidFill>
                  <a:srgbClr val="00B050"/>
                </a:solidFill>
              </a:rPr>
              <a:t> </a:t>
            </a:r>
            <a:r>
              <a:rPr kumimoji="1" lang="en-US" altLang="ja-JP" sz="1100" dirty="0">
                <a:solidFill>
                  <a:srgbClr val="00B050"/>
                </a:solidFill>
              </a:rPr>
              <a:t>to</a:t>
            </a:r>
            <a:r>
              <a:rPr kumimoji="1" lang="ja-JP" altLang="en-US" sz="1100" dirty="0">
                <a:solidFill>
                  <a:srgbClr val="00B050"/>
                </a:solidFill>
              </a:rPr>
              <a:t> </a:t>
            </a:r>
            <a:r>
              <a:rPr kumimoji="1" lang="en-US" altLang="ja-JP" sz="1100" dirty="0">
                <a:solidFill>
                  <a:srgbClr val="00B050"/>
                </a:solidFill>
              </a:rPr>
              <a:t>tail</a:t>
            </a:r>
            <a:r>
              <a:rPr kumimoji="1" lang="ja-JP" altLang="en-US" sz="1100" dirty="0">
                <a:solidFill>
                  <a:srgbClr val="00B050"/>
                </a:solidFill>
              </a:rPr>
              <a:t> </a:t>
            </a:r>
            <a:r>
              <a:rPr kumimoji="1" lang="en-US" altLang="ja-JP" sz="1100" dirty="0">
                <a:solidFill>
                  <a:srgbClr val="00B050"/>
                </a:solidFill>
              </a:rPr>
              <a:t>(normal</a:t>
            </a:r>
            <a:r>
              <a:rPr kumimoji="1" lang="ja-JP" altLang="en-US" sz="1100" dirty="0">
                <a:solidFill>
                  <a:srgbClr val="00B050"/>
                </a:solidFill>
              </a:rPr>
              <a:t> </a:t>
            </a:r>
            <a:r>
              <a:rPr kumimoji="1" lang="en-US" altLang="ja-JP" sz="1100" dirty="0">
                <a:solidFill>
                  <a:srgbClr val="00B050"/>
                </a:solidFill>
              </a:rPr>
              <a:t>junctions)</a:t>
            </a:r>
            <a:r>
              <a:rPr kumimoji="1" lang="ja-JP" altLang="en-US" sz="1100" dirty="0">
                <a:solidFill>
                  <a:srgbClr val="00B050"/>
                </a:solidFill>
              </a:rPr>
              <a:t> </a:t>
            </a:r>
            <a:r>
              <a:rPr kumimoji="1" lang="en-US" altLang="ja-JP" sz="1100" dirty="0">
                <a:solidFill>
                  <a:srgbClr val="00B050"/>
                </a:solidFill>
              </a:rPr>
              <a:t>(-</a:t>
            </a:r>
            <a:r>
              <a:rPr kumimoji="1" lang="ja-JP" altLang="en-US" sz="1100" dirty="0">
                <a:solidFill>
                  <a:srgbClr val="00B050"/>
                </a:solidFill>
              </a:rPr>
              <a:t> </a:t>
            </a:r>
            <a:r>
              <a:rPr kumimoji="1" lang="en-US" altLang="ja-JP" sz="1100" dirty="0">
                <a:solidFill>
                  <a:srgbClr val="00B050"/>
                </a:solidFill>
              </a:rPr>
              <a:t>strand)</a:t>
            </a:r>
          </a:p>
        </p:txBody>
      </p:sp>
      <p:sp>
        <p:nvSpPr>
          <p:cNvPr id="25" name="楕円 24">
            <a:extLst>
              <a:ext uri="{FF2B5EF4-FFF2-40B4-BE49-F238E27FC236}">
                <a16:creationId xmlns:a16="http://schemas.microsoft.com/office/drawing/2014/main" id="{9E65D433-2FA2-4B2E-915D-7496693451B7}"/>
              </a:ext>
            </a:extLst>
          </p:cNvPr>
          <p:cNvSpPr/>
          <p:nvPr/>
        </p:nvSpPr>
        <p:spPr>
          <a:xfrm>
            <a:off x="3348009" y="2290797"/>
            <a:ext cx="215900" cy="222250"/>
          </a:xfrm>
          <a:prstGeom prst="ellipse">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solidFill>
                <a:srgbClr val="FF0000"/>
              </a:solidFill>
            </a:endParaRPr>
          </a:p>
        </p:txBody>
      </p:sp>
      <p:cxnSp>
        <p:nvCxnSpPr>
          <p:cNvPr id="26" name="直線コネクタ 25">
            <a:extLst>
              <a:ext uri="{FF2B5EF4-FFF2-40B4-BE49-F238E27FC236}">
                <a16:creationId xmlns:a16="http://schemas.microsoft.com/office/drawing/2014/main" id="{AC281ADF-E88C-4131-BF4F-01ED6DCF3737}"/>
              </a:ext>
            </a:extLst>
          </p:cNvPr>
          <p:cNvCxnSpPr/>
          <p:nvPr/>
        </p:nvCxnSpPr>
        <p:spPr>
          <a:xfrm flipH="1">
            <a:off x="891286" y="1101715"/>
            <a:ext cx="4572000" cy="45974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1" name="Text Box 5">
            <a:extLst>
              <a:ext uri="{FF2B5EF4-FFF2-40B4-BE49-F238E27FC236}">
                <a16:creationId xmlns:a16="http://schemas.microsoft.com/office/drawing/2014/main" id="{94932756-0D8D-411B-93AC-B3B9029B5ED6}"/>
              </a:ext>
            </a:extLst>
          </p:cNvPr>
          <p:cNvSpPr txBox="1">
            <a:spLocks noChangeArrowheads="1"/>
          </p:cNvSpPr>
          <p:nvPr/>
        </p:nvSpPr>
        <p:spPr bwMode="auto">
          <a:xfrm>
            <a:off x="155859" y="44624"/>
            <a:ext cx="908774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400" dirty="0">
                <a:cs typeface="Arial" panose="020B0604020202020204" pitchFamily="34" charset="0"/>
              </a:rPr>
              <a:t>Supplementary</a:t>
            </a:r>
            <a:r>
              <a:rPr lang="ja-JP" altLang="en-US" sz="1400" dirty="0">
                <a:cs typeface="Arial" panose="020B0604020202020204" pitchFamily="34" charset="0"/>
              </a:rPr>
              <a:t> </a:t>
            </a:r>
            <a:r>
              <a:rPr lang="en-US" altLang="ja-JP" sz="1400" dirty="0">
                <a:cs typeface="Arial" panose="020B0604020202020204" pitchFamily="34" charset="0"/>
              </a:rPr>
              <a:t>Fig.</a:t>
            </a:r>
            <a:r>
              <a:rPr lang="ja-JP" altLang="en-US" sz="1400" dirty="0">
                <a:cs typeface="Arial" panose="020B0604020202020204" pitchFamily="34" charset="0"/>
              </a:rPr>
              <a:t> </a:t>
            </a:r>
            <a:r>
              <a:rPr lang="en-US" altLang="ja-JP" sz="1400" dirty="0">
                <a:cs typeface="Arial" panose="020B0604020202020204" pitchFamily="34" charset="0"/>
              </a:rPr>
              <a:t>2.</a:t>
            </a:r>
            <a:r>
              <a:rPr lang="ja-JP" altLang="en-US" sz="1400" dirty="0">
                <a:cs typeface="Arial" panose="020B0604020202020204" pitchFamily="34" charset="0"/>
              </a:rPr>
              <a:t> </a:t>
            </a:r>
            <a:r>
              <a:rPr lang="en-US" altLang="ja-JP" sz="1400" dirty="0">
                <a:cs typeface="Arial" panose="020B0604020202020204" pitchFamily="34" charset="0"/>
              </a:rPr>
              <a:t>Distribution map of read-pairs covering EG10</a:t>
            </a:r>
            <a:r>
              <a:rPr lang="ja-JP" altLang="en-US" sz="1400" dirty="0">
                <a:cs typeface="Arial" panose="020B0604020202020204" pitchFamily="34" charset="0"/>
              </a:rPr>
              <a:t> </a:t>
            </a:r>
            <a:r>
              <a:rPr lang="en-US" altLang="ja-JP" sz="1400" dirty="0">
                <a:cs typeface="Arial" panose="020B0604020202020204" pitchFamily="34" charset="0"/>
              </a:rPr>
              <a:t>copy</a:t>
            </a:r>
            <a:r>
              <a:rPr lang="ja-JP" altLang="en-US" sz="1400" dirty="0">
                <a:cs typeface="Arial" panose="020B0604020202020204" pitchFamily="34" charset="0"/>
              </a:rPr>
              <a:t> </a:t>
            </a:r>
            <a:r>
              <a:rPr lang="en-US" altLang="ja-JP" sz="1400" dirty="0">
                <a:cs typeface="Arial" panose="020B0604020202020204" pitchFamily="34" charset="0"/>
              </a:rPr>
              <a:t>junctions </a:t>
            </a:r>
            <a:r>
              <a:rPr lang="sv-SE" altLang="ja-JP" sz="1400" dirty="0">
                <a:cs typeface="Arial" panose="020B0604020202020204" pitchFamily="34" charset="0"/>
              </a:rPr>
              <a:t>in homozygous </a:t>
            </a:r>
            <a:r>
              <a:rPr lang="sv-SE" altLang="ja-JP" sz="1400" i="1" dirty="0">
                <a:cs typeface="Arial" panose="020B0604020202020204" pitchFamily="34" charset="0"/>
              </a:rPr>
              <a:t>gpt</a:t>
            </a:r>
            <a:r>
              <a:rPr lang="sv-SE" altLang="ja-JP" sz="1400" dirty="0">
                <a:cs typeface="Arial" panose="020B0604020202020204" pitchFamily="34" charset="0"/>
              </a:rPr>
              <a:t> delta rat</a:t>
            </a:r>
            <a:r>
              <a:rPr lang="en-US" altLang="ja-JP" sz="1400" dirty="0">
                <a:cs typeface="Arial" panose="020B0604020202020204" pitchFamily="34" charset="0"/>
              </a:rPr>
              <a:t>s</a:t>
            </a:r>
          </a:p>
        </p:txBody>
      </p:sp>
      <p:sp>
        <p:nvSpPr>
          <p:cNvPr id="2" name="テキスト ボックス 1">
            <a:extLst>
              <a:ext uri="{FF2B5EF4-FFF2-40B4-BE49-F238E27FC236}">
                <a16:creationId xmlns:a16="http://schemas.microsoft.com/office/drawing/2014/main" id="{1705A457-7C96-461D-91E6-5D5627D0CBC7}"/>
              </a:ext>
            </a:extLst>
          </p:cNvPr>
          <p:cNvSpPr txBox="1"/>
          <p:nvPr/>
        </p:nvSpPr>
        <p:spPr>
          <a:xfrm>
            <a:off x="5528665" y="5725883"/>
            <a:ext cx="1359668" cy="215444"/>
          </a:xfrm>
          <a:prstGeom prst="rect">
            <a:avLst/>
          </a:prstGeom>
          <a:noFill/>
        </p:spPr>
        <p:txBody>
          <a:bodyPr wrap="none" rtlCol="0">
            <a:spAutoFit/>
          </a:bodyPr>
          <a:lstStyle/>
          <a:p>
            <a:r>
              <a:rPr kumimoji="1" lang="en-US" altLang="ja-JP" sz="800" dirty="0"/>
              <a:t>(Position</a:t>
            </a:r>
            <a:r>
              <a:rPr kumimoji="1" lang="ja-JP" altLang="en-US" sz="800" dirty="0"/>
              <a:t> </a:t>
            </a:r>
            <a:r>
              <a:rPr kumimoji="1" lang="en-US" altLang="ja-JP" sz="800" dirty="0"/>
              <a:t>in</a:t>
            </a:r>
            <a:r>
              <a:rPr kumimoji="1" lang="ja-JP" altLang="en-US" sz="800" dirty="0"/>
              <a:t> </a:t>
            </a:r>
            <a:r>
              <a:rPr kumimoji="1" lang="en-US" altLang="ja-JP" sz="800" dirty="0"/>
              <a:t>EG10</a:t>
            </a:r>
            <a:r>
              <a:rPr kumimoji="1" lang="ja-JP" altLang="en-US" sz="800" dirty="0"/>
              <a:t> </a:t>
            </a:r>
            <a:r>
              <a:rPr kumimoji="1" lang="en-US" altLang="ja-JP" sz="800" dirty="0"/>
              <a:t>sequence)</a:t>
            </a:r>
            <a:endParaRPr kumimoji="1" lang="ja-JP" altLang="en-US" sz="800" dirty="0"/>
          </a:p>
        </p:txBody>
      </p:sp>
      <p:sp>
        <p:nvSpPr>
          <p:cNvPr id="27" name="テキスト ボックス 26">
            <a:extLst>
              <a:ext uri="{FF2B5EF4-FFF2-40B4-BE49-F238E27FC236}">
                <a16:creationId xmlns:a16="http://schemas.microsoft.com/office/drawing/2014/main" id="{D76792AF-EE4A-4294-B5CF-3E26E863799D}"/>
              </a:ext>
            </a:extLst>
          </p:cNvPr>
          <p:cNvSpPr txBox="1"/>
          <p:nvPr/>
        </p:nvSpPr>
        <p:spPr>
          <a:xfrm rot="16200000">
            <a:off x="-284575" y="1397036"/>
            <a:ext cx="1359668" cy="215444"/>
          </a:xfrm>
          <a:prstGeom prst="rect">
            <a:avLst/>
          </a:prstGeom>
          <a:noFill/>
        </p:spPr>
        <p:txBody>
          <a:bodyPr wrap="none" rtlCol="0">
            <a:spAutoFit/>
          </a:bodyPr>
          <a:lstStyle/>
          <a:p>
            <a:r>
              <a:rPr kumimoji="1" lang="en-US" altLang="ja-JP" sz="800" dirty="0"/>
              <a:t>(Position</a:t>
            </a:r>
            <a:r>
              <a:rPr kumimoji="1" lang="ja-JP" altLang="en-US" sz="800" dirty="0"/>
              <a:t> </a:t>
            </a:r>
            <a:r>
              <a:rPr kumimoji="1" lang="en-US" altLang="ja-JP" sz="800" dirty="0"/>
              <a:t>in</a:t>
            </a:r>
            <a:r>
              <a:rPr kumimoji="1" lang="ja-JP" altLang="en-US" sz="800" dirty="0"/>
              <a:t> </a:t>
            </a:r>
            <a:r>
              <a:rPr kumimoji="1" lang="en-US" altLang="ja-JP" sz="800" dirty="0"/>
              <a:t>EG10</a:t>
            </a:r>
            <a:r>
              <a:rPr kumimoji="1" lang="ja-JP" altLang="en-US" sz="800" dirty="0"/>
              <a:t> </a:t>
            </a:r>
            <a:r>
              <a:rPr kumimoji="1" lang="en-US" altLang="ja-JP" sz="800" dirty="0"/>
              <a:t>sequence)</a:t>
            </a:r>
            <a:endParaRPr kumimoji="1" lang="ja-JP" altLang="en-US" sz="800" dirty="0"/>
          </a:p>
        </p:txBody>
      </p:sp>
      <p:cxnSp>
        <p:nvCxnSpPr>
          <p:cNvPr id="16" name="直線コネクタ 15">
            <a:extLst>
              <a:ext uri="{FF2B5EF4-FFF2-40B4-BE49-F238E27FC236}">
                <a16:creationId xmlns:a16="http://schemas.microsoft.com/office/drawing/2014/main" id="{DB258BAC-B083-408A-A395-DB8BF31AC688}"/>
              </a:ext>
            </a:extLst>
          </p:cNvPr>
          <p:cNvCxnSpPr>
            <a:cxnSpLocks/>
            <a:stCxn id="21" idx="7"/>
          </p:cNvCxnSpPr>
          <p:nvPr/>
        </p:nvCxnSpPr>
        <p:spPr>
          <a:xfrm flipV="1">
            <a:off x="1021384" y="749639"/>
            <a:ext cx="66025" cy="196554"/>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969288BE-B3E4-4983-B494-C855527B4C64}"/>
              </a:ext>
            </a:extLst>
          </p:cNvPr>
          <p:cNvCxnSpPr>
            <a:cxnSpLocks/>
          </p:cNvCxnSpPr>
          <p:nvPr/>
        </p:nvCxnSpPr>
        <p:spPr>
          <a:xfrm flipH="1" flipV="1">
            <a:off x="5528665" y="5790383"/>
            <a:ext cx="65379" cy="251293"/>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598A62AA-01C3-4ACD-96C1-EE78E7EBFA43}"/>
              </a:ext>
            </a:extLst>
          </p:cNvPr>
          <p:cNvSpPr txBox="1"/>
          <p:nvPr/>
        </p:nvSpPr>
        <p:spPr>
          <a:xfrm>
            <a:off x="6105128" y="1177189"/>
            <a:ext cx="3753883" cy="3065519"/>
          </a:xfrm>
          <a:prstGeom prst="rect">
            <a:avLst/>
          </a:prstGeom>
          <a:noFill/>
        </p:spPr>
        <p:txBody>
          <a:bodyPr wrap="square">
            <a:spAutoFit/>
          </a:bodyPr>
          <a:lstStyle/>
          <a:p>
            <a:pPr algn="just">
              <a:lnSpc>
                <a:spcPts val="1800"/>
              </a:lnSpc>
            </a:pPr>
            <a:r>
              <a:rPr lang="en-US" altLang="ja-JP" sz="1000" kern="100" dirty="0">
                <a:effectLst/>
                <a:latin typeface="Times New Roman" panose="02020603050405020304" pitchFamily="18" charset="0"/>
                <a:ea typeface="ＭＳ 明朝" panose="02020609040205080304" pitchFamily="17" charset="-128"/>
              </a:rPr>
              <a:t>The x and y axes represent the EG10 sequence position at which read 1 and read 2 of each pair-reads were mapped, respectively. Normal head-to-tail junctions of two EG10 copies were mapped as spots, and shown as green circles. Abnormal (rearranged) junctions were mapped as spots, and shown as red circles. Each junction has pair-reads in plus and minus strands, and thus, the spots are symmetrically distributed with respect to a y = x dotted line. Read 1(+) read 2(-) spots are symmetrically paired with read 1(-) read 2(+) spots. Read 1(+) read 2(+) and read 1(-) read 2(-) spots are paired with the same type of spots. In the upper side of y = x dotted line of the graph, it indicates the 14 abnormal junctions (14 spots shown as red circles). Arrows indicate mapping error reads because of duplicated regions in the original lambda EG10 sequence.</a:t>
            </a:r>
            <a:endParaRPr lang="ja-JP" altLang="ja-JP" sz="1000" kern="100" dirty="0">
              <a:effectLst/>
              <a:latin typeface="Times New Roman" panose="02020603050405020304" pitchFamily="18" charset="0"/>
              <a:ea typeface="ＭＳ 明朝" panose="02020609040205080304" pitchFamily="17" charset="-128"/>
            </a:endParaRPr>
          </a:p>
        </p:txBody>
      </p:sp>
    </p:spTree>
    <p:extLst>
      <p:ext uri="{BB962C8B-B14F-4D97-AF65-F5344CB8AC3E}">
        <p14:creationId xmlns:p14="http://schemas.microsoft.com/office/powerpoint/2010/main" val="930569324"/>
      </p:ext>
    </p:extLst>
  </p:cSld>
  <p:clrMapOvr>
    <a:masterClrMapping/>
  </p:clrMapOvr>
</p:sld>
</file>

<file path=ppt/theme/theme1.xml><?xml version="1.0" encoding="utf-8"?>
<a:theme xmlns:a="http://schemas.openxmlformats.org/drawingml/2006/main" name="標準デザイン">
  <a:themeElements>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239895</TotalTime>
  <Words>363</Words>
  <Application>Microsoft Office PowerPoint</Application>
  <PresentationFormat>A4 210 x 297 mm</PresentationFormat>
  <Paragraphs>56</Paragraphs>
  <Slides>2</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2</vt:i4>
      </vt:variant>
    </vt:vector>
  </HeadingPairs>
  <TitlesOfParts>
    <vt:vector size="5" baseType="lpstr">
      <vt:lpstr>Arial</vt:lpstr>
      <vt:lpstr>Times New Roman</vt:lpstr>
      <vt:lpstr>標準デザイン</vt:lpstr>
      <vt:lpstr>PowerPoint プレゼンテーション</vt:lpstr>
      <vt:lpstr>PowerPoint プレゼンテーション</vt:lpstr>
    </vt:vector>
  </TitlesOfParts>
  <Company>NIHS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dgm2</dc:creator>
  <cp:lastModifiedBy>Kenichi Masumura</cp:lastModifiedBy>
  <cp:revision>785</cp:revision>
  <cp:lastPrinted>2021-03-09T05:24:53Z</cp:lastPrinted>
  <dcterms:created xsi:type="dcterms:W3CDTF">2003-10-22T06:40:38Z</dcterms:created>
  <dcterms:modified xsi:type="dcterms:W3CDTF">2021-03-09T08:29:38Z</dcterms:modified>
</cp:coreProperties>
</file>