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4" d="100"/>
          <a:sy n="94" d="100"/>
        </p:scale>
        <p:origin x="16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80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883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1273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620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234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083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332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073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9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138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459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BFC7D-3041-4E00-9EFF-D29ED531F0F1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F9486-8A65-415F-9177-46921BEB5A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577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90D76599-18F8-4878-BB35-1390516F0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160" y="5012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2F60297-6D95-4069-8070-ADED391F4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2753" y="1188526"/>
            <a:ext cx="4578493" cy="448094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63923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90D76599-18F8-4878-BB35-1390516F0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160" y="5012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E81F2A5-775A-402B-8306-93D31AE94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6200" y="1286070"/>
            <a:ext cx="3511600" cy="428585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87313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90D76599-18F8-4878-BB35-1390516F0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160" y="5012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052874B-69B9-4DB8-B566-AF43F39D4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5786" y="2438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8129D66-E939-492A-99AB-4FFCF3F10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7029" y="1151946"/>
            <a:ext cx="4669941" cy="455410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63523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90D76599-18F8-4878-BB35-1390516F0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160" y="5012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052874B-69B9-4DB8-B566-AF43F39D4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5786" y="2438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FA02107-0296-4CD7-B22F-DA44DD9C4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506" y="444749"/>
            <a:ext cx="5114987" cy="5968501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32654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90D76599-18F8-4878-BB35-1390516F0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160" y="5012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052874B-69B9-4DB8-B566-AF43F39D4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5786" y="2438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CB4EC4B-632B-478D-A60D-E09CCBBC1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4921" y="1014775"/>
            <a:ext cx="5694158" cy="48284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18000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90D76599-18F8-4878-BB35-1390516F0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160" y="5012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052874B-69B9-4DB8-B566-AF43F39D4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5786" y="2438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2FDEF972-7DC3-4FBC-8478-82C6D4B1E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957" y="1206815"/>
            <a:ext cx="6700085" cy="444436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31167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90D76599-18F8-4878-BB35-1390516F0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160" y="5012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052874B-69B9-4DB8-B566-AF43F39D4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5786" y="2438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718B141-0CFC-4074-9A63-CD9334C5B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2906" y="2099957"/>
            <a:ext cx="4938188" cy="265808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72274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:a16="http://schemas.microsoft.com/office/drawing/2014/main" id="{90D76599-18F8-4878-BB35-1390516F0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4160" y="5012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052874B-69B9-4DB8-B566-AF43F39D4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5786" y="24384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9A4EE88-DCFD-48FD-B2E8-3564CF762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262" y="645935"/>
            <a:ext cx="7419475" cy="556613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3008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0</Words>
  <Application>Microsoft Office PowerPoint</Application>
  <PresentationFormat>全屏显示(4:3)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 Jide</dc:creator>
  <cp:lastModifiedBy>Sun Jide</cp:lastModifiedBy>
  <cp:revision>6</cp:revision>
  <dcterms:created xsi:type="dcterms:W3CDTF">2021-03-02T12:16:31Z</dcterms:created>
  <dcterms:modified xsi:type="dcterms:W3CDTF">2021-03-02T12:55:46Z</dcterms:modified>
</cp:coreProperties>
</file>