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64" r:id="rId3"/>
    <p:sldId id="263" r:id="rId4"/>
  </p:sldIdLst>
  <p:sldSz cx="97917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4" autoAdjust="0"/>
    <p:restoredTop sz="88603" autoAdjust="0"/>
  </p:normalViewPr>
  <p:slideViewPr>
    <p:cSldViewPr snapToGrid="0">
      <p:cViewPr varScale="1">
        <p:scale>
          <a:sx n="76" d="100"/>
          <a:sy n="76" d="100"/>
        </p:scale>
        <p:origin x="142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114C1C-0909-41D4-8F3D-BA384F659CC2}" type="datetimeFigureOut">
              <a:rPr lang="nb-NO" smtClean="0"/>
              <a:t>23.04.2021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25550" y="1143000"/>
            <a:ext cx="44069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F56D6-CE83-408D-AB32-A914F7E40BE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99201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4378" y="1122363"/>
            <a:ext cx="8322945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23963" y="3602038"/>
            <a:ext cx="734377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31B22-30D2-4A4C-B006-4B68BEB70CD9}" type="datetimeFigureOut">
              <a:rPr lang="en-GB" smtClean="0"/>
              <a:t>23/04/2021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E4389-AA27-4E76-967C-DD0AE9F25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07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31B22-30D2-4A4C-B006-4B68BEB70CD9}" type="datetimeFigureOut">
              <a:rPr lang="en-GB" smtClean="0"/>
              <a:t>23/04/2021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E4389-AA27-4E76-967C-DD0AE9F25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824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7186" y="365125"/>
            <a:ext cx="211133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3180" y="365125"/>
            <a:ext cx="621161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31B22-30D2-4A4C-B006-4B68BEB70CD9}" type="datetimeFigureOut">
              <a:rPr lang="en-GB" smtClean="0"/>
              <a:t>23/04/2021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E4389-AA27-4E76-967C-DD0AE9F25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974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31B22-30D2-4A4C-B006-4B68BEB70CD9}" type="datetimeFigureOut">
              <a:rPr lang="en-GB" smtClean="0"/>
              <a:t>23/04/2021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E4389-AA27-4E76-967C-DD0AE9F25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921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080" y="1709740"/>
            <a:ext cx="8445341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8080" y="4589465"/>
            <a:ext cx="844534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31B22-30D2-4A4C-B006-4B68BEB70CD9}" type="datetimeFigureOut">
              <a:rPr lang="en-GB" smtClean="0"/>
              <a:t>23/04/2021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E4389-AA27-4E76-967C-DD0AE9F25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875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3179" y="1825625"/>
            <a:ext cx="4161473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7048" y="1825625"/>
            <a:ext cx="4161473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31B22-30D2-4A4C-B006-4B68BEB70CD9}" type="datetimeFigureOut">
              <a:rPr lang="en-GB" smtClean="0"/>
              <a:t>23/04/2021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E4389-AA27-4E76-967C-DD0AE9F25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250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455" y="365127"/>
            <a:ext cx="8445341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4456" y="1681163"/>
            <a:ext cx="414234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4456" y="2505075"/>
            <a:ext cx="414234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57049" y="1681163"/>
            <a:ext cx="416274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049" y="2505075"/>
            <a:ext cx="41627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31B22-30D2-4A4C-B006-4B68BEB70CD9}" type="datetimeFigureOut">
              <a:rPr lang="en-GB" smtClean="0"/>
              <a:t>23/04/2021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E4389-AA27-4E76-967C-DD0AE9F25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4554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31B22-30D2-4A4C-B006-4B68BEB70CD9}" type="datetimeFigureOut">
              <a:rPr lang="en-GB" smtClean="0"/>
              <a:t>23/04/2021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E4389-AA27-4E76-967C-DD0AE9F25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989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31B22-30D2-4A4C-B006-4B68BEB70CD9}" type="datetimeFigureOut">
              <a:rPr lang="en-GB" smtClean="0"/>
              <a:t>23/04/2021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E4389-AA27-4E76-967C-DD0AE9F25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965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455" y="457200"/>
            <a:ext cx="31580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2748" y="987427"/>
            <a:ext cx="4957048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4455" y="2057400"/>
            <a:ext cx="31580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31B22-30D2-4A4C-B006-4B68BEB70CD9}" type="datetimeFigureOut">
              <a:rPr lang="en-GB" smtClean="0"/>
              <a:t>23/04/2021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E4389-AA27-4E76-967C-DD0AE9F25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680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455" y="457200"/>
            <a:ext cx="31580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62748" y="987427"/>
            <a:ext cx="4957048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4455" y="2057400"/>
            <a:ext cx="31580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31B22-30D2-4A4C-B006-4B68BEB70CD9}" type="datetimeFigureOut">
              <a:rPr lang="en-GB" smtClean="0"/>
              <a:t>23/04/2021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E4389-AA27-4E76-967C-DD0AE9F25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190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3180" y="365127"/>
            <a:ext cx="844534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180" y="1825625"/>
            <a:ext cx="844534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179" y="6356352"/>
            <a:ext cx="2203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31B22-30D2-4A4C-B006-4B68BEB70CD9}" type="datetimeFigureOut">
              <a:rPr lang="en-GB" smtClean="0"/>
              <a:t>23/04/2021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43501" y="6356352"/>
            <a:ext cx="33046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15388" y="6356352"/>
            <a:ext cx="2203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E4389-AA27-4E76-967C-DD0AE9F25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68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60">
            <a:extLst>
              <a:ext uri="{FF2B5EF4-FFF2-40B4-BE49-F238E27FC236}">
                <a16:creationId xmlns:a16="http://schemas.microsoft.com/office/drawing/2014/main" id="{A2DD5345-00B7-4E91-8755-1B3BB546C9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0505"/>
            <a:ext cx="9791700" cy="521699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043AFE3-D388-4055-9585-9FBDA9F27440}"/>
              </a:ext>
            </a:extLst>
          </p:cNvPr>
          <p:cNvSpPr txBox="1"/>
          <p:nvPr/>
        </p:nvSpPr>
        <p:spPr>
          <a:xfrm>
            <a:off x="203619" y="141293"/>
            <a:ext cx="5152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file 1: </a:t>
            </a:r>
            <a:r>
              <a:rPr lang="nb-NO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Gating</a:t>
            </a:r>
            <a:r>
              <a:rPr lang="nb-NO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strategy</a:t>
            </a:r>
            <a:r>
              <a:rPr lang="nb-NO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nb-NO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nb-NO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r>
              <a:rPr lang="nb-NO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b-NO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participants</a:t>
            </a:r>
            <a:r>
              <a:rPr lang="nb-NO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038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1977" y="450277"/>
            <a:ext cx="83478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file </a:t>
            </a:r>
            <a:r>
              <a:rPr lang="en-US" sz="14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2: Number of subjects (%) with &gt;0.05% Ag85B CD8</a:t>
            </a:r>
            <a:r>
              <a:rPr lang="en-US" sz="1400" b="1" baseline="300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+</a:t>
            </a:r>
            <a:r>
              <a:rPr lang="en-US" sz="14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DMSO-subtracted ICS Response</a:t>
            </a:r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endParaRPr lang="nb-NO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04" y="1178847"/>
            <a:ext cx="8884168" cy="390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220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03619" y="141293"/>
            <a:ext cx="46434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file 3: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Ag85B Antibody ELISA Responses</a:t>
            </a:r>
            <a:endParaRPr lang="en-GB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1439" y="5504014"/>
            <a:ext cx="9078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Partisipants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received two doses of the AERAS-402 vaccine (grey bars, n=8) and placebo (black bars n=4). Samples for measurement of anti-Ag85B antibodies at study days 0, 7, 14, 28, 35, 42, 56, and 182.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1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3619" y="510907"/>
            <a:ext cx="8931671" cy="4993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40086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8666</TotalTime>
  <Words>87</Words>
  <Application>Microsoft Office PowerPoint</Application>
  <PresentationFormat>Custom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Cambria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synjen</dc:creator>
  <cp:lastModifiedBy>Dhanasekaran Sivakumaran</cp:lastModifiedBy>
  <cp:revision>47</cp:revision>
  <dcterms:created xsi:type="dcterms:W3CDTF">2018-11-29T14:51:12Z</dcterms:created>
  <dcterms:modified xsi:type="dcterms:W3CDTF">2021-04-24T12:12:09Z</dcterms:modified>
</cp:coreProperties>
</file>